
<file path=[Content_Types].xml><?xml version="1.0" encoding="utf-8"?>
<Types xmlns="http://schemas.openxmlformats.org/package/2006/content-types">
  <Default Extension="jpeg" ContentType="image/jpeg"/>
  <Default Extension="JPG" ContentType="image/.jpg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00.xml" ContentType="application/vnd.openxmlformats-officedocument.presentationml.slideLayout+xml"/>
  <Override PartName="/ppt/slideLayouts/slideLayout1001.xml" ContentType="application/vnd.openxmlformats-officedocument.presentationml.slideLayout+xml"/>
  <Override PartName="/ppt/slideLayouts/slideLayout1002.xml" ContentType="application/vnd.openxmlformats-officedocument.presentationml.slideLayout+xml"/>
  <Override PartName="/ppt/slideLayouts/slideLayout1003.xml" ContentType="application/vnd.openxmlformats-officedocument.presentationml.slideLayout+xml"/>
  <Override PartName="/ppt/slideLayouts/slideLayout1004.xml" ContentType="application/vnd.openxmlformats-officedocument.presentationml.slideLayout+xml"/>
  <Override PartName="/ppt/slideLayouts/slideLayout1005.xml" ContentType="application/vnd.openxmlformats-officedocument.presentationml.slideLayout+xml"/>
  <Override PartName="/ppt/slideLayouts/slideLayout1006.xml" ContentType="application/vnd.openxmlformats-officedocument.presentationml.slideLayout+xml"/>
  <Override PartName="/ppt/slideLayouts/slideLayout1007.xml" ContentType="application/vnd.openxmlformats-officedocument.presentationml.slideLayout+xml"/>
  <Override PartName="/ppt/slideLayouts/slideLayout1008.xml" ContentType="application/vnd.openxmlformats-officedocument.presentationml.slideLayout+xml"/>
  <Override PartName="/ppt/slideLayouts/slideLayout1009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10.xml" ContentType="application/vnd.openxmlformats-officedocument.presentationml.slideLayout+xml"/>
  <Override PartName="/ppt/slideLayouts/slideLayout1011.xml" ContentType="application/vnd.openxmlformats-officedocument.presentationml.slideLayout+xml"/>
  <Override PartName="/ppt/slideLayouts/slideLayout1012.xml" ContentType="application/vnd.openxmlformats-officedocument.presentationml.slideLayout+xml"/>
  <Override PartName="/ppt/slideLayouts/slideLayout1013.xml" ContentType="application/vnd.openxmlformats-officedocument.presentationml.slideLayout+xml"/>
  <Override PartName="/ppt/slideLayouts/slideLayout1014.xml" ContentType="application/vnd.openxmlformats-officedocument.presentationml.slideLayout+xml"/>
  <Override PartName="/ppt/slideLayouts/slideLayout1015.xml" ContentType="application/vnd.openxmlformats-officedocument.presentationml.slideLayout+xml"/>
  <Override PartName="/ppt/slideLayouts/slideLayout1016.xml" ContentType="application/vnd.openxmlformats-officedocument.presentationml.slideLayout+xml"/>
  <Override PartName="/ppt/slideLayouts/slideLayout1017.xml" ContentType="application/vnd.openxmlformats-officedocument.presentationml.slideLayout+xml"/>
  <Override PartName="/ppt/slideLayouts/slideLayout1018.xml" ContentType="application/vnd.openxmlformats-officedocument.presentationml.slideLayout+xml"/>
  <Override PartName="/ppt/slideLayouts/slideLayout1019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20.xml" ContentType="application/vnd.openxmlformats-officedocument.presentationml.slideLayout+xml"/>
  <Override PartName="/ppt/slideLayouts/slideLayout1021.xml" ContentType="application/vnd.openxmlformats-officedocument.presentationml.slideLayout+xml"/>
  <Override PartName="/ppt/slideLayouts/slideLayout1022.xml" ContentType="application/vnd.openxmlformats-officedocument.presentationml.slideLayout+xml"/>
  <Override PartName="/ppt/slideLayouts/slideLayout1023.xml" ContentType="application/vnd.openxmlformats-officedocument.presentationml.slideLayout+xml"/>
  <Override PartName="/ppt/slideLayouts/slideLayout1024.xml" ContentType="application/vnd.openxmlformats-officedocument.presentationml.slideLayout+xml"/>
  <Override PartName="/ppt/slideLayouts/slideLayout1025.xml" ContentType="application/vnd.openxmlformats-officedocument.presentationml.slideLayout+xml"/>
  <Override PartName="/ppt/slideLayouts/slideLayout1026.xml" ContentType="application/vnd.openxmlformats-officedocument.presentationml.slideLayout+xml"/>
  <Override PartName="/ppt/slideLayouts/slideLayout1027.xml" ContentType="application/vnd.openxmlformats-officedocument.presentationml.slideLayout+xml"/>
  <Override PartName="/ppt/slideLayouts/slideLayout1028.xml" ContentType="application/vnd.openxmlformats-officedocument.presentationml.slideLayout+xml"/>
  <Override PartName="/ppt/slideLayouts/slideLayout1029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30.xml" ContentType="application/vnd.openxmlformats-officedocument.presentationml.slideLayout+xml"/>
  <Override PartName="/ppt/slideLayouts/slideLayout1031.xml" ContentType="application/vnd.openxmlformats-officedocument.presentationml.slideLayout+xml"/>
  <Override PartName="/ppt/slideLayouts/slideLayout1032.xml" ContentType="application/vnd.openxmlformats-officedocument.presentationml.slideLayout+xml"/>
  <Override PartName="/ppt/slideLayouts/slideLayout1033.xml" ContentType="application/vnd.openxmlformats-officedocument.presentationml.slideLayout+xml"/>
  <Override PartName="/ppt/slideLayouts/slideLayout1034.xml" ContentType="application/vnd.openxmlformats-officedocument.presentationml.slideLayout+xml"/>
  <Override PartName="/ppt/slideLayouts/slideLayout1035.xml" ContentType="application/vnd.openxmlformats-officedocument.presentationml.slideLayout+xml"/>
  <Override PartName="/ppt/slideLayouts/slideLayout1036.xml" ContentType="application/vnd.openxmlformats-officedocument.presentationml.slideLayout+xml"/>
  <Override PartName="/ppt/slideLayouts/slideLayout1037.xml" ContentType="application/vnd.openxmlformats-officedocument.presentationml.slideLayout+xml"/>
  <Override PartName="/ppt/slideLayouts/slideLayout1038.xml" ContentType="application/vnd.openxmlformats-officedocument.presentationml.slideLayout+xml"/>
  <Override PartName="/ppt/slideLayouts/slideLayout1039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40.xml" ContentType="application/vnd.openxmlformats-officedocument.presentationml.slideLayout+xml"/>
  <Override PartName="/ppt/slideLayouts/slideLayout1041.xml" ContentType="application/vnd.openxmlformats-officedocument.presentationml.slideLayout+xml"/>
  <Override PartName="/ppt/slideLayouts/slideLayout1042.xml" ContentType="application/vnd.openxmlformats-officedocument.presentationml.slideLayout+xml"/>
  <Override PartName="/ppt/slideLayouts/slideLayout1043.xml" ContentType="application/vnd.openxmlformats-officedocument.presentationml.slideLayout+xml"/>
  <Override PartName="/ppt/slideLayouts/slideLayout1044.xml" ContentType="application/vnd.openxmlformats-officedocument.presentationml.slideLayout+xml"/>
  <Override PartName="/ppt/slideLayouts/slideLayout1045.xml" ContentType="application/vnd.openxmlformats-officedocument.presentationml.slideLayout+xml"/>
  <Override PartName="/ppt/slideLayouts/slideLayout1046.xml" ContentType="application/vnd.openxmlformats-officedocument.presentationml.slideLayout+xml"/>
  <Override PartName="/ppt/slideLayouts/slideLayout1047.xml" ContentType="application/vnd.openxmlformats-officedocument.presentationml.slideLayout+xml"/>
  <Override PartName="/ppt/slideLayouts/slideLayout1048.xml" ContentType="application/vnd.openxmlformats-officedocument.presentationml.slideLayout+xml"/>
  <Override PartName="/ppt/slideLayouts/slideLayout1049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50.xml" ContentType="application/vnd.openxmlformats-officedocument.presentationml.slideLayout+xml"/>
  <Override PartName="/ppt/slideLayouts/slideLayout1051.xml" ContentType="application/vnd.openxmlformats-officedocument.presentationml.slideLayout+xml"/>
  <Override PartName="/ppt/slideLayouts/slideLayout1052.xml" ContentType="application/vnd.openxmlformats-officedocument.presentationml.slideLayout+xml"/>
  <Override PartName="/ppt/slideLayouts/slideLayout1053.xml" ContentType="application/vnd.openxmlformats-officedocument.presentationml.slideLayout+xml"/>
  <Override PartName="/ppt/slideLayouts/slideLayout1054.xml" ContentType="application/vnd.openxmlformats-officedocument.presentationml.slideLayout+xml"/>
  <Override PartName="/ppt/slideLayouts/slideLayout1055.xml" ContentType="application/vnd.openxmlformats-officedocument.presentationml.slideLayout+xml"/>
  <Override PartName="/ppt/slideLayouts/slideLayout1056.xml" ContentType="application/vnd.openxmlformats-officedocument.presentationml.slideLayout+xml"/>
  <Override PartName="/ppt/slideLayouts/slideLayout1057.xml" ContentType="application/vnd.openxmlformats-officedocument.presentationml.slideLayout+xml"/>
  <Override PartName="/ppt/slideLayouts/slideLayout1058.xml" ContentType="application/vnd.openxmlformats-officedocument.presentationml.slideLayout+xml"/>
  <Override PartName="/ppt/slideLayouts/slideLayout1059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60.xml" ContentType="application/vnd.openxmlformats-officedocument.presentationml.slideLayout+xml"/>
  <Override PartName="/ppt/slideLayouts/slideLayout1061.xml" ContentType="application/vnd.openxmlformats-officedocument.presentationml.slideLayout+xml"/>
  <Override PartName="/ppt/slideLayouts/slideLayout1062.xml" ContentType="application/vnd.openxmlformats-officedocument.presentationml.slideLayout+xml"/>
  <Override PartName="/ppt/slideLayouts/slideLayout1063.xml" ContentType="application/vnd.openxmlformats-officedocument.presentationml.slideLayout+xml"/>
  <Override PartName="/ppt/slideLayouts/slideLayout1064.xml" ContentType="application/vnd.openxmlformats-officedocument.presentationml.slideLayout+xml"/>
  <Override PartName="/ppt/slideLayouts/slideLayout1065.xml" ContentType="application/vnd.openxmlformats-officedocument.presentationml.slideLayout+xml"/>
  <Override PartName="/ppt/slideLayouts/slideLayout1066.xml" ContentType="application/vnd.openxmlformats-officedocument.presentationml.slideLayout+xml"/>
  <Override PartName="/ppt/slideLayouts/slideLayout1067.xml" ContentType="application/vnd.openxmlformats-officedocument.presentationml.slideLayout+xml"/>
  <Override PartName="/ppt/slideLayouts/slideLayout1068.xml" ContentType="application/vnd.openxmlformats-officedocument.presentationml.slideLayout+xml"/>
  <Override PartName="/ppt/slideLayouts/slideLayout1069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70.xml" ContentType="application/vnd.openxmlformats-officedocument.presentationml.slideLayout+xml"/>
  <Override PartName="/ppt/slideLayouts/slideLayout1071.xml" ContentType="application/vnd.openxmlformats-officedocument.presentationml.slideLayout+xml"/>
  <Override PartName="/ppt/slideLayouts/slideLayout1072.xml" ContentType="application/vnd.openxmlformats-officedocument.presentationml.slideLayout+xml"/>
  <Override PartName="/ppt/slideLayouts/slideLayout1073.xml" ContentType="application/vnd.openxmlformats-officedocument.presentationml.slideLayout+xml"/>
  <Override PartName="/ppt/slideLayouts/slideLayout1074.xml" ContentType="application/vnd.openxmlformats-officedocument.presentationml.slideLayout+xml"/>
  <Override PartName="/ppt/slideLayouts/slideLayout1075.xml" ContentType="application/vnd.openxmlformats-officedocument.presentationml.slideLayout+xml"/>
  <Override PartName="/ppt/slideLayouts/slideLayout1076.xml" ContentType="application/vnd.openxmlformats-officedocument.presentationml.slideLayout+xml"/>
  <Override PartName="/ppt/slideLayouts/slideLayout1077.xml" ContentType="application/vnd.openxmlformats-officedocument.presentationml.slideLayout+xml"/>
  <Override PartName="/ppt/slideLayouts/slideLayout1078.xml" ContentType="application/vnd.openxmlformats-officedocument.presentationml.slideLayout+xml"/>
  <Override PartName="/ppt/slideLayouts/slideLayout107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80.xml" ContentType="application/vnd.openxmlformats-officedocument.presentationml.slideLayout+xml"/>
  <Override PartName="/ppt/slideLayouts/slideLayout1081.xml" ContentType="application/vnd.openxmlformats-officedocument.presentationml.slideLayout+xml"/>
  <Override PartName="/ppt/slideLayouts/slideLayout1082.xml" ContentType="application/vnd.openxmlformats-officedocument.presentationml.slideLayout+xml"/>
  <Override PartName="/ppt/slideLayouts/slideLayout1083.xml" ContentType="application/vnd.openxmlformats-officedocument.presentationml.slideLayout+xml"/>
  <Override PartName="/ppt/slideLayouts/slideLayout1084.xml" ContentType="application/vnd.openxmlformats-officedocument.presentationml.slideLayout+xml"/>
  <Override PartName="/ppt/slideLayouts/slideLayout1085.xml" ContentType="application/vnd.openxmlformats-officedocument.presentationml.slideLayout+xml"/>
  <Override PartName="/ppt/slideLayouts/slideLayout1086.xml" ContentType="application/vnd.openxmlformats-officedocument.presentationml.slideLayout+xml"/>
  <Override PartName="/ppt/slideLayouts/slideLayout1087.xml" ContentType="application/vnd.openxmlformats-officedocument.presentationml.slideLayout+xml"/>
  <Override PartName="/ppt/slideLayouts/slideLayout1088.xml" ContentType="application/vnd.openxmlformats-officedocument.presentationml.slideLayout+xml"/>
  <Override PartName="/ppt/slideLayouts/slideLayout1089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90.xml" ContentType="application/vnd.openxmlformats-officedocument.presentationml.slideLayout+xml"/>
  <Override PartName="/ppt/slideLayouts/slideLayout1091.xml" ContentType="application/vnd.openxmlformats-officedocument.presentationml.slideLayout+xml"/>
  <Override PartName="/ppt/slideLayouts/slideLayout1092.xml" ContentType="application/vnd.openxmlformats-officedocument.presentationml.slideLayout+xml"/>
  <Override PartName="/ppt/slideLayouts/slideLayout1093.xml" ContentType="application/vnd.openxmlformats-officedocument.presentationml.slideLayout+xml"/>
  <Override PartName="/ppt/slideLayouts/slideLayout1094.xml" ContentType="application/vnd.openxmlformats-officedocument.presentationml.slideLayout+xml"/>
  <Override PartName="/ppt/slideLayouts/slideLayout1095.xml" ContentType="application/vnd.openxmlformats-officedocument.presentationml.slideLayout+xml"/>
  <Override PartName="/ppt/slideLayouts/slideLayout1096.xml" ContentType="application/vnd.openxmlformats-officedocument.presentationml.slideLayout+xml"/>
  <Override PartName="/ppt/slideLayouts/slideLayout1097.xml" ContentType="application/vnd.openxmlformats-officedocument.presentationml.slideLayout+xml"/>
  <Override PartName="/ppt/slideLayouts/slideLayout1098.xml" ContentType="application/vnd.openxmlformats-officedocument.presentationml.slideLayout+xml"/>
  <Override PartName="/ppt/slideLayouts/slideLayout109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00.xml" ContentType="application/vnd.openxmlformats-officedocument.presentationml.slideLayout+xml"/>
  <Override PartName="/ppt/slideLayouts/slideLayout1101.xml" ContentType="application/vnd.openxmlformats-officedocument.presentationml.slideLayout+xml"/>
  <Override PartName="/ppt/slideLayouts/slideLayout1102.xml" ContentType="application/vnd.openxmlformats-officedocument.presentationml.slideLayout+xml"/>
  <Override PartName="/ppt/slideLayouts/slideLayout1103.xml" ContentType="application/vnd.openxmlformats-officedocument.presentationml.slideLayout+xml"/>
  <Override PartName="/ppt/slideLayouts/slideLayout1104.xml" ContentType="application/vnd.openxmlformats-officedocument.presentationml.slideLayout+xml"/>
  <Override PartName="/ppt/slideLayouts/slideLayout1105.xml" ContentType="application/vnd.openxmlformats-officedocument.presentationml.slideLayout+xml"/>
  <Override PartName="/ppt/slideLayouts/slideLayout1106.xml" ContentType="application/vnd.openxmlformats-officedocument.presentationml.slideLayout+xml"/>
  <Override PartName="/ppt/slideLayouts/slideLayout1107.xml" ContentType="application/vnd.openxmlformats-officedocument.presentationml.slideLayout+xml"/>
  <Override PartName="/ppt/slideLayouts/slideLayout1108.xml" ContentType="application/vnd.openxmlformats-officedocument.presentationml.slideLayout+xml"/>
  <Override PartName="/ppt/slideLayouts/slideLayout1109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10.xml" ContentType="application/vnd.openxmlformats-officedocument.presentationml.slideLayout+xml"/>
  <Override PartName="/ppt/slideLayouts/slideLayout1111.xml" ContentType="application/vnd.openxmlformats-officedocument.presentationml.slideLayout+xml"/>
  <Override PartName="/ppt/slideLayouts/slideLayout1112.xml" ContentType="application/vnd.openxmlformats-officedocument.presentationml.slideLayout+xml"/>
  <Override PartName="/ppt/slideLayouts/slideLayout1113.xml" ContentType="application/vnd.openxmlformats-officedocument.presentationml.slideLayout+xml"/>
  <Override PartName="/ppt/slideLayouts/slideLayout1114.xml" ContentType="application/vnd.openxmlformats-officedocument.presentationml.slideLayout+xml"/>
  <Override PartName="/ppt/slideLayouts/slideLayout1115.xml" ContentType="application/vnd.openxmlformats-officedocument.presentationml.slideLayout+xml"/>
  <Override PartName="/ppt/slideLayouts/slideLayout1116.xml" ContentType="application/vnd.openxmlformats-officedocument.presentationml.slideLayout+xml"/>
  <Override PartName="/ppt/slideLayouts/slideLayout1117.xml" ContentType="application/vnd.openxmlformats-officedocument.presentationml.slideLayout+xml"/>
  <Override PartName="/ppt/slideLayouts/slideLayout1118.xml" ContentType="application/vnd.openxmlformats-officedocument.presentationml.slideLayout+xml"/>
  <Override PartName="/ppt/slideLayouts/slideLayout1119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20.xml" ContentType="application/vnd.openxmlformats-officedocument.presentationml.slideLayout+xml"/>
  <Override PartName="/ppt/slideLayouts/slideLayout1121.xml" ContentType="application/vnd.openxmlformats-officedocument.presentationml.slideLayout+xml"/>
  <Override PartName="/ppt/slideLayouts/slideLayout1122.xml" ContentType="application/vnd.openxmlformats-officedocument.presentationml.slideLayout+xml"/>
  <Override PartName="/ppt/slideLayouts/slideLayout1123.xml" ContentType="application/vnd.openxmlformats-officedocument.presentationml.slideLayout+xml"/>
  <Override PartName="/ppt/slideLayouts/slideLayout1124.xml" ContentType="application/vnd.openxmlformats-officedocument.presentationml.slideLayout+xml"/>
  <Override PartName="/ppt/slideLayouts/slideLayout1125.xml" ContentType="application/vnd.openxmlformats-officedocument.presentationml.slideLayout+xml"/>
  <Override PartName="/ppt/slideLayouts/slideLayout1126.xml" ContentType="application/vnd.openxmlformats-officedocument.presentationml.slideLayout+xml"/>
  <Override PartName="/ppt/slideLayouts/slideLayout1127.xml" ContentType="application/vnd.openxmlformats-officedocument.presentationml.slideLayout+xml"/>
  <Override PartName="/ppt/slideLayouts/slideLayout1128.xml" ContentType="application/vnd.openxmlformats-officedocument.presentationml.slideLayout+xml"/>
  <Override PartName="/ppt/slideLayouts/slideLayout1129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30.xml" ContentType="application/vnd.openxmlformats-officedocument.presentationml.slideLayout+xml"/>
  <Override PartName="/ppt/slideLayouts/slideLayout1131.xml" ContentType="application/vnd.openxmlformats-officedocument.presentationml.slideLayout+xml"/>
  <Override PartName="/ppt/slideLayouts/slideLayout1132.xml" ContentType="application/vnd.openxmlformats-officedocument.presentationml.slideLayout+xml"/>
  <Override PartName="/ppt/slideLayouts/slideLayout1133.xml" ContentType="application/vnd.openxmlformats-officedocument.presentationml.slideLayout+xml"/>
  <Override PartName="/ppt/slideLayouts/slideLayout1134.xml" ContentType="application/vnd.openxmlformats-officedocument.presentationml.slideLayout+xml"/>
  <Override PartName="/ppt/slideLayouts/slideLayout1135.xml" ContentType="application/vnd.openxmlformats-officedocument.presentationml.slideLayout+xml"/>
  <Override PartName="/ppt/slideLayouts/slideLayout1136.xml" ContentType="application/vnd.openxmlformats-officedocument.presentationml.slideLayout+xml"/>
  <Override PartName="/ppt/slideLayouts/slideLayout1137.xml" ContentType="application/vnd.openxmlformats-officedocument.presentationml.slideLayout+xml"/>
  <Override PartName="/ppt/slideLayouts/slideLayout1138.xml" ContentType="application/vnd.openxmlformats-officedocument.presentationml.slideLayout+xml"/>
  <Override PartName="/ppt/slideLayouts/slideLayout1139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40.xml" ContentType="application/vnd.openxmlformats-officedocument.presentationml.slideLayout+xml"/>
  <Override PartName="/ppt/slideLayouts/slideLayout1141.xml" ContentType="application/vnd.openxmlformats-officedocument.presentationml.slideLayout+xml"/>
  <Override PartName="/ppt/slideLayouts/slideLayout1142.xml" ContentType="application/vnd.openxmlformats-officedocument.presentationml.slideLayout+xml"/>
  <Override PartName="/ppt/slideLayouts/slideLayout1143.xml" ContentType="application/vnd.openxmlformats-officedocument.presentationml.slideLayout+xml"/>
  <Override PartName="/ppt/slideLayouts/slideLayout1144.xml" ContentType="application/vnd.openxmlformats-officedocument.presentationml.slideLayout+xml"/>
  <Override PartName="/ppt/slideLayouts/slideLayout1145.xml" ContentType="application/vnd.openxmlformats-officedocument.presentationml.slideLayout+xml"/>
  <Override PartName="/ppt/slideLayouts/slideLayout1146.xml" ContentType="application/vnd.openxmlformats-officedocument.presentationml.slideLayout+xml"/>
  <Override PartName="/ppt/slideLayouts/slideLayout1147.xml" ContentType="application/vnd.openxmlformats-officedocument.presentationml.slideLayout+xml"/>
  <Override PartName="/ppt/slideLayouts/slideLayout1148.xml" ContentType="application/vnd.openxmlformats-officedocument.presentationml.slideLayout+xml"/>
  <Override PartName="/ppt/slideLayouts/slideLayout1149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50.xml" ContentType="application/vnd.openxmlformats-officedocument.presentationml.slideLayout+xml"/>
  <Override PartName="/ppt/slideLayouts/slideLayout1151.xml" ContentType="application/vnd.openxmlformats-officedocument.presentationml.slideLayout+xml"/>
  <Override PartName="/ppt/slideLayouts/slideLayout1152.xml" ContentType="application/vnd.openxmlformats-officedocument.presentationml.slideLayout+xml"/>
  <Override PartName="/ppt/slideLayouts/slideLayout1153.xml" ContentType="application/vnd.openxmlformats-officedocument.presentationml.slideLayout+xml"/>
  <Override PartName="/ppt/slideLayouts/slideLayout1154.xml" ContentType="application/vnd.openxmlformats-officedocument.presentationml.slideLayout+xml"/>
  <Override PartName="/ppt/slideLayouts/slideLayout1155.xml" ContentType="application/vnd.openxmlformats-officedocument.presentationml.slideLayout+xml"/>
  <Override PartName="/ppt/slideLayouts/slideLayout1156.xml" ContentType="application/vnd.openxmlformats-officedocument.presentationml.slideLayout+xml"/>
  <Override PartName="/ppt/slideLayouts/slideLayout1157.xml" ContentType="application/vnd.openxmlformats-officedocument.presentationml.slideLayout+xml"/>
  <Override PartName="/ppt/slideLayouts/slideLayout1158.xml" ContentType="application/vnd.openxmlformats-officedocument.presentationml.slideLayout+xml"/>
  <Override PartName="/ppt/slideLayouts/slideLayout1159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60.xml" ContentType="application/vnd.openxmlformats-officedocument.presentationml.slideLayout+xml"/>
  <Override PartName="/ppt/slideLayouts/slideLayout1161.xml" ContentType="application/vnd.openxmlformats-officedocument.presentationml.slideLayout+xml"/>
  <Override PartName="/ppt/slideLayouts/slideLayout1162.xml" ContentType="application/vnd.openxmlformats-officedocument.presentationml.slideLayout+xml"/>
  <Override PartName="/ppt/slideLayouts/slideLayout1163.xml" ContentType="application/vnd.openxmlformats-officedocument.presentationml.slideLayout+xml"/>
  <Override PartName="/ppt/slideLayouts/slideLayout1164.xml" ContentType="application/vnd.openxmlformats-officedocument.presentationml.slideLayout+xml"/>
  <Override PartName="/ppt/slideLayouts/slideLayout1165.xml" ContentType="application/vnd.openxmlformats-officedocument.presentationml.slideLayout+xml"/>
  <Override PartName="/ppt/slideLayouts/slideLayout1166.xml" ContentType="application/vnd.openxmlformats-officedocument.presentationml.slideLayout+xml"/>
  <Override PartName="/ppt/slideLayouts/slideLayout1167.xml" ContentType="application/vnd.openxmlformats-officedocument.presentationml.slideLayout+xml"/>
  <Override PartName="/ppt/slideLayouts/slideLayout1168.xml" ContentType="application/vnd.openxmlformats-officedocument.presentationml.slideLayout+xml"/>
  <Override PartName="/ppt/slideLayouts/slideLayout1169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70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00.xml" ContentType="application/vnd.openxmlformats-officedocument.presentationml.slideLayout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705.xml" ContentType="application/vnd.openxmlformats-officedocument.presentationml.slideLayout+xml"/>
  <Override PartName="/ppt/slideLayouts/slideLayout706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708.xml" ContentType="application/vnd.openxmlformats-officedocument.presentationml.slideLayout+xml"/>
  <Override PartName="/ppt/slideLayouts/slideLayout70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711.xml" ContentType="application/vnd.openxmlformats-officedocument.presentationml.slideLayout+xml"/>
  <Override PartName="/ppt/slideLayouts/slideLayout712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715.xml" ContentType="application/vnd.openxmlformats-officedocument.presentationml.slideLayout+xml"/>
  <Override PartName="/ppt/slideLayouts/slideLayout716.xml" ContentType="application/vnd.openxmlformats-officedocument.presentationml.slideLayout+xml"/>
  <Override PartName="/ppt/slideLayouts/slideLayout717.xml" ContentType="application/vnd.openxmlformats-officedocument.presentationml.slideLayout+xml"/>
  <Override PartName="/ppt/slideLayouts/slideLayout718.xml" ContentType="application/vnd.openxmlformats-officedocument.presentationml.slideLayout+xml"/>
  <Override PartName="/ppt/slideLayouts/slideLayout719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20.xml" ContentType="application/vnd.openxmlformats-officedocument.presentationml.slideLayout+xml"/>
  <Override PartName="/ppt/slideLayouts/slideLayout721.xml" ContentType="application/vnd.openxmlformats-officedocument.presentationml.slideLayout+xml"/>
  <Override PartName="/ppt/slideLayouts/slideLayout722.xml" ContentType="application/vnd.openxmlformats-officedocument.presentationml.slideLayout+xml"/>
  <Override PartName="/ppt/slideLayouts/slideLayout723.xml" ContentType="application/vnd.openxmlformats-officedocument.presentationml.slideLayout+xml"/>
  <Override PartName="/ppt/slideLayouts/slideLayout724.xml" ContentType="application/vnd.openxmlformats-officedocument.presentationml.slideLayout+xml"/>
  <Override PartName="/ppt/slideLayouts/slideLayout725.xml" ContentType="application/vnd.openxmlformats-officedocument.presentationml.slideLayout+xml"/>
  <Override PartName="/ppt/slideLayouts/slideLayout726.xml" ContentType="application/vnd.openxmlformats-officedocument.presentationml.slideLayout+xml"/>
  <Override PartName="/ppt/slideLayouts/slideLayout727.xml" ContentType="application/vnd.openxmlformats-officedocument.presentationml.slideLayout+xml"/>
  <Override PartName="/ppt/slideLayouts/slideLayout728.xml" ContentType="application/vnd.openxmlformats-officedocument.presentationml.slideLayout+xml"/>
  <Override PartName="/ppt/slideLayouts/slideLayout729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30.xml" ContentType="application/vnd.openxmlformats-officedocument.presentationml.slideLayout+xml"/>
  <Override PartName="/ppt/slideLayouts/slideLayout731.xml" ContentType="application/vnd.openxmlformats-officedocument.presentationml.slideLayout+xml"/>
  <Override PartName="/ppt/slideLayouts/slideLayout732.xml" ContentType="application/vnd.openxmlformats-officedocument.presentationml.slideLayout+xml"/>
  <Override PartName="/ppt/slideLayouts/slideLayout733.xml" ContentType="application/vnd.openxmlformats-officedocument.presentationml.slideLayout+xml"/>
  <Override PartName="/ppt/slideLayouts/slideLayout734.xml" ContentType="application/vnd.openxmlformats-officedocument.presentationml.slideLayout+xml"/>
  <Override PartName="/ppt/slideLayouts/slideLayout735.xml" ContentType="application/vnd.openxmlformats-officedocument.presentationml.slideLayout+xml"/>
  <Override PartName="/ppt/slideLayouts/slideLayout736.xml" ContentType="application/vnd.openxmlformats-officedocument.presentationml.slideLayout+xml"/>
  <Override PartName="/ppt/slideLayouts/slideLayout737.xml" ContentType="application/vnd.openxmlformats-officedocument.presentationml.slideLayout+xml"/>
  <Override PartName="/ppt/slideLayouts/slideLayout738.xml" ContentType="application/vnd.openxmlformats-officedocument.presentationml.slideLayout+xml"/>
  <Override PartName="/ppt/slideLayouts/slideLayout739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40.xml" ContentType="application/vnd.openxmlformats-officedocument.presentationml.slideLayout+xml"/>
  <Override PartName="/ppt/slideLayouts/slideLayout741.xml" ContentType="application/vnd.openxmlformats-officedocument.presentationml.slideLayout+xml"/>
  <Override PartName="/ppt/slideLayouts/slideLayout742.xml" ContentType="application/vnd.openxmlformats-officedocument.presentationml.slideLayout+xml"/>
  <Override PartName="/ppt/slideLayouts/slideLayout743.xml" ContentType="application/vnd.openxmlformats-officedocument.presentationml.slideLayout+xml"/>
  <Override PartName="/ppt/slideLayouts/slideLayout744.xml" ContentType="application/vnd.openxmlformats-officedocument.presentationml.slideLayout+xml"/>
  <Override PartName="/ppt/slideLayouts/slideLayout745.xml" ContentType="application/vnd.openxmlformats-officedocument.presentationml.slideLayout+xml"/>
  <Override PartName="/ppt/slideLayouts/slideLayout746.xml" ContentType="application/vnd.openxmlformats-officedocument.presentationml.slideLayout+xml"/>
  <Override PartName="/ppt/slideLayouts/slideLayout747.xml" ContentType="application/vnd.openxmlformats-officedocument.presentationml.slideLayout+xml"/>
  <Override PartName="/ppt/slideLayouts/slideLayout748.xml" ContentType="application/vnd.openxmlformats-officedocument.presentationml.slideLayout+xml"/>
  <Override PartName="/ppt/slideLayouts/slideLayout749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50.xml" ContentType="application/vnd.openxmlformats-officedocument.presentationml.slideLayout+xml"/>
  <Override PartName="/ppt/slideLayouts/slideLayout751.xml" ContentType="application/vnd.openxmlformats-officedocument.presentationml.slideLayout+xml"/>
  <Override PartName="/ppt/slideLayouts/slideLayout752.xml" ContentType="application/vnd.openxmlformats-officedocument.presentationml.slideLayout+xml"/>
  <Override PartName="/ppt/slideLayouts/slideLayout753.xml" ContentType="application/vnd.openxmlformats-officedocument.presentationml.slideLayout+xml"/>
  <Override PartName="/ppt/slideLayouts/slideLayout754.xml" ContentType="application/vnd.openxmlformats-officedocument.presentationml.slideLayout+xml"/>
  <Override PartName="/ppt/slideLayouts/slideLayout755.xml" ContentType="application/vnd.openxmlformats-officedocument.presentationml.slideLayout+xml"/>
  <Override PartName="/ppt/slideLayouts/slideLayout756.xml" ContentType="application/vnd.openxmlformats-officedocument.presentationml.slideLayout+xml"/>
  <Override PartName="/ppt/slideLayouts/slideLayout757.xml" ContentType="application/vnd.openxmlformats-officedocument.presentationml.slideLayout+xml"/>
  <Override PartName="/ppt/slideLayouts/slideLayout758.xml" ContentType="application/vnd.openxmlformats-officedocument.presentationml.slideLayout+xml"/>
  <Override PartName="/ppt/slideLayouts/slideLayout759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60.xml" ContentType="application/vnd.openxmlformats-officedocument.presentationml.slideLayout+xml"/>
  <Override PartName="/ppt/slideLayouts/slideLayout761.xml" ContentType="application/vnd.openxmlformats-officedocument.presentationml.slideLayout+xml"/>
  <Override PartName="/ppt/slideLayouts/slideLayout762.xml" ContentType="application/vnd.openxmlformats-officedocument.presentationml.slideLayout+xml"/>
  <Override PartName="/ppt/slideLayouts/slideLayout763.xml" ContentType="application/vnd.openxmlformats-officedocument.presentationml.slideLayout+xml"/>
  <Override PartName="/ppt/slideLayouts/slideLayout764.xml" ContentType="application/vnd.openxmlformats-officedocument.presentationml.slideLayout+xml"/>
  <Override PartName="/ppt/slideLayouts/slideLayout765.xml" ContentType="application/vnd.openxmlformats-officedocument.presentationml.slideLayout+xml"/>
  <Override PartName="/ppt/slideLayouts/slideLayout766.xml" ContentType="application/vnd.openxmlformats-officedocument.presentationml.slideLayout+xml"/>
  <Override PartName="/ppt/slideLayouts/slideLayout767.xml" ContentType="application/vnd.openxmlformats-officedocument.presentationml.slideLayout+xml"/>
  <Override PartName="/ppt/slideLayouts/slideLayout768.xml" ContentType="application/vnd.openxmlformats-officedocument.presentationml.slideLayout+xml"/>
  <Override PartName="/ppt/slideLayouts/slideLayout769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70.xml" ContentType="application/vnd.openxmlformats-officedocument.presentationml.slideLayout+xml"/>
  <Override PartName="/ppt/slideLayouts/slideLayout771.xml" ContentType="application/vnd.openxmlformats-officedocument.presentationml.slideLayout+xml"/>
  <Override PartName="/ppt/slideLayouts/slideLayout772.xml" ContentType="application/vnd.openxmlformats-officedocument.presentationml.slideLayout+xml"/>
  <Override PartName="/ppt/slideLayouts/slideLayout773.xml" ContentType="application/vnd.openxmlformats-officedocument.presentationml.slideLayout+xml"/>
  <Override PartName="/ppt/slideLayouts/slideLayout774.xml" ContentType="application/vnd.openxmlformats-officedocument.presentationml.slideLayout+xml"/>
  <Override PartName="/ppt/slideLayouts/slideLayout775.xml" ContentType="application/vnd.openxmlformats-officedocument.presentationml.slideLayout+xml"/>
  <Override PartName="/ppt/slideLayouts/slideLayout776.xml" ContentType="application/vnd.openxmlformats-officedocument.presentationml.slideLayout+xml"/>
  <Override PartName="/ppt/slideLayouts/slideLayout777.xml" ContentType="application/vnd.openxmlformats-officedocument.presentationml.slideLayout+xml"/>
  <Override PartName="/ppt/slideLayouts/slideLayout778.xml" ContentType="application/vnd.openxmlformats-officedocument.presentationml.slideLayout+xml"/>
  <Override PartName="/ppt/slideLayouts/slideLayout7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80.xml" ContentType="application/vnd.openxmlformats-officedocument.presentationml.slideLayout+xml"/>
  <Override PartName="/ppt/slideLayouts/slideLayout781.xml" ContentType="application/vnd.openxmlformats-officedocument.presentationml.slideLayout+xml"/>
  <Override PartName="/ppt/slideLayouts/slideLayout782.xml" ContentType="application/vnd.openxmlformats-officedocument.presentationml.slideLayout+xml"/>
  <Override PartName="/ppt/slideLayouts/slideLayout783.xml" ContentType="application/vnd.openxmlformats-officedocument.presentationml.slideLayout+xml"/>
  <Override PartName="/ppt/slideLayouts/slideLayout784.xml" ContentType="application/vnd.openxmlformats-officedocument.presentationml.slideLayout+xml"/>
  <Override PartName="/ppt/slideLayouts/slideLayout785.xml" ContentType="application/vnd.openxmlformats-officedocument.presentationml.slideLayout+xml"/>
  <Override PartName="/ppt/slideLayouts/slideLayout786.xml" ContentType="application/vnd.openxmlformats-officedocument.presentationml.slideLayout+xml"/>
  <Override PartName="/ppt/slideLayouts/slideLayout787.xml" ContentType="application/vnd.openxmlformats-officedocument.presentationml.slideLayout+xml"/>
  <Override PartName="/ppt/slideLayouts/slideLayout788.xml" ContentType="application/vnd.openxmlformats-officedocument.presentationml.slideLayout+xml"/>
  <Override PartName="/ppt/slideLayouts/slideLayout789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90.xml" ContentType="application/vnd.openxmlformats-officedocument.presentationml.slideLayout+xml"/>
  <Override PartName="/ppt/slideLayouts/slideLayout791.xml" ContentType="application/vnd.openxmlformats-officedocument.presentationml.slideLayout+xml"/>
  <Override PartName="/ppt/slideLayouts/slideLayout792.xml" ContentType="application/vnd.openxmlformats-officedocument.presentationml.slideLayout+xml"/>
  <Override PartName="/ppt/slideLayouts/slideLayout793.xml" ContentType="application/vnd.openxmlformats-officedocument.presentationml.slideLayout+xml"/>
  <Override PartName="/ppt/slideLayouts/slideLayout794.xml" ContentType="application/vnd.openxmlformats-officedocument.presentationml.slideLayout+xml"/>
  <Override PartName="/ppt/slideLayouts/slideLayout795.xml" ContentType="application/vnd.openxmlformats-officedocument.presentationml.slideLayout+xml"/>
  <Override PartName="/ppt/slideLayouts/slideLayout796.xml" ContentType="application/vnd.openxmlformats-officedocument.presentationml.slideLayout+xml"/>
  <Override PartName="/ppt/slideLayouts/slideLayout797.xml" ContentType="application/vnd.openxmlformats-officedocument.presentationml.slideLayout+xml"/>
  <Override PartName="/ppt/slideLayouts/slideLayout798.xml" ContentType="application/vnd.openxmlformats-officedocument.presentationml.slideLayout+xml"/>
  <Override PartName="/ppt/slideLayouts/slideLayout79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00.xml" ContentType="application/vnd.openxmlformats-officedocument.presentationml.slideLayout+xml"/>
  <Override PartName="/ppt/slideLayouts/slideLayout801.xml" ContentType="application/vnd.openxmlformats-officedocument.presentationml.slideLayout+xml"/>
  <Override PartName="/ppt/slideLayouts/slideLayout802.xml" ContentType="application/vnd.openxmlformats-officedocument.presentationml.slideLayout+xml"/>
  <Override PartName="/ppt/slideLayouts/slideLayout803.xml" ContentType="application/vnd.openxmlformats-officedocument.presentationml.slideLayout+xml"/>
  <Override PartName="/ppt/slideLayouts/slideLayout804.xml" ContentType="application/vnd.openxmlformats-officedocument.presentationml.slideLayout+xml"/>
  <Override PartName="/ppt/slideLayouts/slideLayout805.xml" ContentType="application/vnd.openxmlformats-officedocument.presentationml.slideLayout+xml"/>
  <Override PartName="/ppt/slideLayouts/slideLayout806.xml" ContentType="application/vnd.openxmlformats-officedocument.presentationml.slideLayout+xml"/>
  <Override PartName="/ppt/slideLayouts/slideLayout807.xml" ContentType="application/vnd.openxmlformats-officedocument.presentationml.slideLayout+xml"/>
  <Override PartName="/ppt/slideLayouts/slideLayout808.xml" ContentType="application/vnd.openxmlformats-officedocument.presentationml.slideLayout+xml"/>
  <Override PartName="/ppt/slideLayouts/slideLayout809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10.xml" ContentType="application/vnd.openxmlformats-officedocument.presentationml.slideLayout+xml"/>
  <Override PartName="/ppt/slideLayouts/slideLayout811.xml" ContentType="application/vnd.openxmlformats-officedocument.presentationml.slideLayout+xml"/>
  <Override PartName="/ppt/slideLayouts/slideLayout812.xml" ContentType="application/vnd.openxmlformats-officedocument.presentationml.slideLayout+xml"/>
  <Override PartName="/ppt/slideLayouts/slideLayout813.xml" ContentType="application/vnd.openxmlformats-officedocument.presentationml.slideLayout+xml"/>
  <Override PartName="/ppt/slideLayouts/slideLayout814.xml" ContentType="application/vnd.openxmlformats-officedocument.presentationml.slideLayout+xml"/>
  <Override PartName="/ppt/slideLayouts/slideLayout815.xml" ContentType="application/vnd.openxmlformats-officedocument.presentationml.slideLayout+xml"/>
  <Override PartName="/ppt/slideLayouts/slideLayout816.xml" ContentType="application/vnd.openxmlformats-officedocument.presentationml.slideLayout+xml"/>
  <Override PartName="/ppt/slideLayouts/slideLayout817.xml" ContentType="application/vnd.openxmlformats-officedocument.presentationml.slideLayout+xml"/>
  <Override PartName="/ppt/slideLayouts/slideLayout818.xml" ContentType="application/vnd.openxmlformats-officedocument.presentationml.slideLayout+xml"/>
  <Override PartName="/ppt/slideLayouts/slideLayout819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20.xml" ContentType="application/vnd.openxmlformats-officedocument.presentationml.slideLayout+xml"/>
  <Override PartName="/ppt/slideLayouts/slideLayout821.xml" ContentType="application/vnd.openxmlformats-officedocument.presentationml.slideLayout+xml"/>
  <Override PartName="/ppt/slideLayouts/slideLayout822.xml" ContentType="application/vnd.openxmlformats-officedocument.presentationml.slideLayout+xml"/>
  <Override PartName="/ppt/slideLayouts/slideLayout823.xml" ContentType="application/vnd.openxmlformats-officedocument.presentationml.slideLayout+xml"/>
  <Override PartName="/ppt/slideLayouts/slideLayout824.xml" ContentType="application/vnd.openxmlformats-officedocument.presentationml.slideLayout+xml"/>
  <Override PartName="/ppt/slideLayouts/slideLayout825.xml" ContentType="application/vnd.openxmlformats-officedocument.presentationml.slideLayout+xml"/>
  <Override PartName="/ppt/slideLayouts/slideLayout826.xml" ContentType="application/vnd.openxmlformats-officedocument.presentationml.slideLayout+xml"/>
  <Override PartName="/ppt/slideLayouts/slideLayout827.xml" ContentType="application/vnd.openxmlformats-officedocument.presentationml.slideLayout+xml"/>
  <Override PartName="/ppt/slideLayouts/slideLayout828.xml" ContentType="application/vnd.openxmlformats-officedocument.presentationml.slideLayout+xml"/>
  <Override PartName="/ppt/slideLayouts/slideLayout829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30.xml" ContentType="application/vnd.openxmlformats-officedocument.presentationml.slideLayout+xml"/>
  <Override PartName="/ppt/slideLayouts/slideLayout831.xml" ContentType="application/vnd.openxmlformats-officedocument.presentationml.slideLayout+xml"/>
  <Override PartName="/ppt/slideLayouts/slideLayout832.xml" ContentType="application/vnd.openxmlformats-officedocument.presentationml.slideLayout+xml"/>
  <Override PartName="/ppt/slideLayouts/slideLayout833.xml" ContentType="application/vnd.openxmlformats-officedocument.presentationml.slideLayout+xml"/>
  <Override PartName="/ppt/slideLayouts/slideLayout834.xml" ContentType="application/vnd.openxmlformats-officedocument.presentationml.slideLayout+xml"/>
  <Override PartName="/ppt/slideLayouts/slideLayout835.xml" ContentType="application/vnd.openxmlformats-officedocument.presentationml.slideLayout+xml"/>
  <Override PartName="/ppt/slideLayouts/slideLayout836.xml" ContentType="application/vnd.openxmlformats-officedocument.presentationml.slideLayout+xml"/>
  <Override PartName="/ppt/slideLayouts/slideLayout837.xml" ContentType="application/vnd.openxmlformats-officedocument.presentationml.slideLayout+xml"/>
  <Override PartName="/ppt/slideLayouts/slideLayout838.xml" ContentType="application/vnd.openxmlformats-officedocument.presentationml.slideLayout+xml"/>
  <Override PartName="/ppt/slideLayouts/slideLayout83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40.xml" ContentType="application/vnd.openxmlformats-officedocument.presentationml.slideLayout+xml"/>
  <Override PartName="/ppt/slideLayouts/slideLayout841.xml" ContentType="application/vnd.openxmlformats-officedocument.presentationml.slideLayout+xml"/>
  <Override PartName="/ppt/slideLayouts/slideLayout842.xml" ContentType="application/vnd.openxmlformats-officedocument.presentationml.slideLayout+xml"/>
  <Override PartName="/ppt/slideLayouts/slideLayout843.xml" ContentType="application/vnd.openxmlformats-officedocument.presentationml.slideLayout+xml"/>
  <Override PartName="/ppt/slideLayouts/slideLayout844.xml" ContentType="application/vnd.openxmlformats-officedocument.presentationml.slideLayout+xml"/>
  <Override PartName="/ppt/slideLayouts/slideLayout845.xml" ContentType="application/vnd.openxmlformats-officedocument.presentationml.slideLayout+xml"/>
  <Override PartName="/ppt/slideLayouts/slideLayout846.xml" ContentType="application/vnd.openxmlformats-officedocument.presentationml.slideLayout+xml"/>
  <Override PartName="/ppt/slideLayouts/slideLayout847.xml" ContentType="application/vnd.openxmlformats-officedocument.presentationml.slideLayout+xml"/>
  <Override PartName="/ppt/slideLayouts/slideLayout848.xml" ContentType="application/vnd.openxmlformats-officedocument.presentationml.slideLayout+xml"/>
  <Override PartName="/ppt/slideLayouts/slideLayout84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50.xml" ContentType="application/vnd.openxmlformats-officedocument.presentationml.slideLayout+xml"/>
  <Override PartName="/ppt/slideLayouts/slideLayout851.xml" ContentType="application/vnd.openxmlformats-officedocument.presentationml.slideLayout+xml"/>
  <Override PartName="/ppt/slideLayouts/slideLayout852.xml" ContentType="application/vnd.openxmlformats-officedocument.presentationml.slideLayout+xml"/>
  <Override PartName="/ppt/slideLayouts/slideLayout853.xml" ContentType="application/vnd.openxmlformats-officedocument.presentationml.slideLayout+xml"/>
  <Override PartName="/ppt/slideLayouts/slideLayout854.xml" ContentType="application/vnd.openxmlformats-officedocument.presentationml.slideLayout+xml"/>
  <Override PartName="/ppt/slideLayouts/slideLayout855.xml" ContentType="application/vnd.openxmlformats-officedocument.presentationml.slideLayout+xml"/>
  <Override PartName="/ppt/slideLayouts/slideLayout856.xml" ContentType="application/vnd.openxmlformats-officedocument.presentationml.slideLayout+xml"/>
  <Override PartName="/ppt/slideLayouts/slideLayout857.xml" ContentType="application/vnd.openxmlformats-officedocument.presentationml.slideLayout+xml"/>
  <Override PartName="/ppt/slideLayouts/slideLayout858.xml" ContentType="application/vnd.openxmlformats-officedocument.presentationml.slideLayout+xml"/>
  <Override PartName="/ppt/slideLayouts/slideLayout85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60.xml" ContentType="application/vnd.openxmlformats-officedocument.presentationml.slideLayout+xml"/>
  <Override PartName="/ppt/slideLayouts/slideLayout861.xml" ContentType="application/vnd.openxmlformats-officedocument.presentationml.slideLayout+xml"/>
  <Override PartName="/ppt/slideLayouts/slideLayout862.xml" ContentType="application/vnd.openxmlformats-officedocument.presentationml.slideLayout+xml"/>
  <Override PartName="/ppt/slideLayouts/slideLayout863.xml" ContentType="application/vnd.openxmlformats-officedocument.presentationml.slideLayout+xml"/>
  <Override PartName="/ppt/slideLayouts/slideLayout864.xml" ContentType="application/vnd.openxmlformats-officedocument.presentationml.slideLayout+xml"/>
  <Override PartName="/ppt/slideLayouts/slideLayout865.xml" ContentType="application/vnd.openxmlformats-officedocument.presentationml.slideLayout+xml"/>
  <Override PartName="/ppt/slideLayouts/slideLayout866.xml" ContentType="application/vnd.openxmlformats-officedocument.presentationml.slideLayout+xml"/>
  <Override PartName="/ppt/slideLayouts/slideLayout867.xml" ContentType="application/vnd.openxmlformats-officedocument.presentationml.slideLayout+xml"/>
  <Override PartName="/ppt/slideLayouts/slideLayout868.xml" ContentType="application/vnd.openxmlformats-officedocument.presentationml.slideLayout+xml"/>
  <Override PartName="/ppt/slideLayouts/slideLayout8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70.xml" ContentType="application/vnd.openxmlformats-officedocument.presentationml.slideLayout+xml"/>
  <Override PartName="/ppt/slideLayouts/slideLayout871.xml" ContentType="application/vnd.openxmlformats-officedocument.presentationml.slideLayout+xml"/>
  <Override PartName="/ppt/slideLayouts/slideLayout872.xml" ContentType="application/vnd.openxmlformats-officedocument.presentationml.slideLayout+xml"/>
  <Override PartName="/ppt/slideLayouts/slideLayout873.xml" ContentType="application/vnd.openxmlformats-officedocument.presentationml.slideLayout+xml"/>
  <Override PartName="/ppt/slideLayouts/slideLayout874.xml" ContentType="application/vnd.openxmlformats-officedocument.presentationml.slideLayout+xml"/>
  <Override PartName="/ppt/slideLayouts/slideLayout875.xml" ContentType="application/vnd.openxmlformats-officedocument.presentationml.slideLayout+xml"/>
  <Override PartName="/ppt/slideLayouts/slideLayout876.xml" ContentType="application/vnd.openxmlformats-officedocument.presentationml.slideLayout+xml"/>
  <Override PartName="/ppt/slideLayouts/slideLayout877.xml" ContentType="application/vnd.openxmlformats-officedocument.presentationml.slideLayout+xml"/>
  <Override PartName="/ppt/slideLayouts/slideLayout878.xml" ContentType="application/vnd.openxmlformats-officedocument.presentationml.slideLayout+xml"/>
  <Override PartName="/ppt/slideLayouts/slideLayout87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80.xml" ContentType="application/vnd.openxmlformats-officedocument.presentationml.slideLayout+xml"/>
  <Override PartName="/ppt/slideLayouts/slideLayout881.xml" ContentType="application/vnd.openxmlformats-officedocument.presentationml.slideLayout+xml"/>
  <Override PartName="/ppt/slideLayouts/slideLayout882.xml" ContentType="application/vnd.openxmlformats-officedocument.presentationml.slideLayout+xml"/>
  <Override PartName="/ppt/slideLayouts/slideLayout883.xml" ContentType="application/vnd.openxmlformats-officedocument.presentationml.slideLayout+xml"/>
  <Override PartName="/ppt/slideLayouts/slideLayout884.xml" ContentType="application/vnd.openxmlformats-officedocument.presentationml.slideLayout+xml"/>
  <Override PartName="/ppt/slideLayouts/slideLayout885.xml" ContentType="application/vnd.openxmlformats-officedocument.presentationml.slideLayout+xml"/>
  <Override PartName="/ppt/slideLayouts/slideLayout886.xml" ContentType="application/vnd.openxmlformats-officedocument.presentationml.slideLayout+xml"/>
  <Override PartName="/ppt/slideLayouts/slideLayout887.xml" ContentType="application/vnd.openxmlformats-officedocument.presentationml.slideLayout+xml"/>
  <Override PartName="/ppt/slideLayouts/slideLayout888.xml" ContentType="application/vnd.openxmlformats-officedocument.presentationml.slideLayout+xml"/>
  <Override PartName="/ppt/slideLayouts/slideLayout889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90.xml" ContentType="application/vnd.openxmlformats-officedocument.presentationml.slideLayout+xml"/>
  <Override PartName="/ppt/slideLayouts/slideLayout891.xml" ContentType="application/vnd.openxmlformats-officedocument.presentationml.slideLayout+xml"/>
  <Override PartName="/ppt/slideLayouts/slideLayout892.xml" ContentType="application/vnd.openxmlformats-officedocument.presentationml.slideLayout+xml"/>
  <Override PartName="/ppt/slideLayouts/slideLayout893.xml" ContentType="application/vnd.openxmlformats-officedocument.presentationml.slideLayout+xml"/>
  <Override PartName="/ppt/slideLayouts/slideLayout894.xml" ContentType="application/vnd.openxmlformats-officedocument.presentationml.slideLayout+xml"/>
  <Override PartName="/ppt/slideLayouts/slideLayout895.xml" ContentType="application/vnd.openxmlformats-officedocument.presentationml.slideLayout+xml"/>
  <Override PartName="/ppt/slideLayouts/slideLayout896.xml" ContentType="application/vnd.openxmlformats-officedocument.presentationml.slideLayout+xml"/>
  <Override PartName="/ppt/slideLayouts/slideLayout897.xml" ContentType="application/vnd.openxmlformats-officedocument.presentationml.slideLayout+xml"/>
  <Override PartName="/ppt/slideLayouts/slideLayout898.xml" ContentType="application/vnd.openxmlformats-officedocument.presentationml.slideLayout+xml"/>
  <Override PartName="/ppt/slideLayouts/slideLayout89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00.xml" ContentType="application/vnd.openxmlformats-officedocument.presentationml.slideLayout+xml"/>
  <Override PartName="/ppt/slideLayouts/slideLayout901.xml" ContentType="application/vnd.openxmlformats-officedocument.presentationml.slideLayout+xml"/>
  <Override PartName="/ppt/slideLayouts/slideLayout902.xml" ContentType="application/vnd.openxmlformats-officedocument.presentationml.slideLayout+xml"/>
  <Override PartName="/ppt/slideLayouts/slideLayout903.xml" ContentType="application/vnd.openxmlformats-officedocument.presentationml.slideLayout+xml"/>
  <Override PartName="/ppt/slideLayouts/slideLayout904.xml" ContentType="application/vnd.openxmlformats-officedocument.presentationml.slideLayout+xml"/>
  <Override PartName="/ppt/slideLayouts/slideLayout905.xml" ContentType="application/vnd.openxmlformats-officedocument.presentationml.slideLayout+xml"/>
  <Override PartName="/ppt/slideLayouts/slideLayout906.xml" ContentType="application/vnd.openxmlformats-officedocument.presentationml.slideLayout+xml"/>
  <Override PartName="/ppt/slideLayouts/slideLayout907.xml" ContentType="application/vnd.openxmlformats-officedocument.presentationml.slideLayout+xml"/>
  <Override PartName="/ppt/slideLayouts/slideLayout908.xml" ContentType="application/vnd.openxmlformats-officedocument.presentationml.slideLayout+xml"/>
  <Override PartName="/ppt/slideLayouts/slideLayout909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10.xml" ContentType="application/vnd.openxmlformats-officedocument.presentationml.slideLayout+xml"/>
  <Override PartName="/ppt/slideLayouts/slideLayout911.xml" ContentType="application/vnd.openxmlformats-officedocument.presentationml.slideLayout+xml"/>
  <Override PartName="/ppt/slideLayouts/slideLayout912.xml" ContentType="application/vnd.openxmlformats-officedocument.presentationml.slideLayout+xml"/>
  <Override PartName="/ppt/slideLayouts/slideLayout913.xml" ContentType="application/vnd.openxmlformats-officedocument.presentationml.slideLayout+xml"/>
  <Override PartName="/ppt/slideLayouts/slideLayout914.xml" ContentType="application/vnd.openxmlformats-officedocument.presentationml.slideLayout+xml"/>
  <Override PartName="/ppt/slideLayouts/slideLayout915.xml" ContentType="application/vnd.openxmlformats-officedocument.presentationml.slideLayout+xml"/>
  <Override PartName="/ppt/slideLayouts/slideLayout916.xml" ContentType="application/vnd.openxmlformats-officedocument.presentationml.slideLayout+xml"/>
  <Override PartName="/ppt/slideLayouts/slideLayout917.xml" ContentType="application/vnd.openxmlformats-officedocument.presentationml.slideLayout+xml"/>
  <Override PartName="/ppt/slideLayouts/slideLayout918.xml" ContentType="application/vnd.openxmlformats-officedocument.presentationml.slideLayout+xml"/>
  <Override PartName="/ppt/slideLayouts/slideLayout919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20.xml" ContentType="application/vnd.openxmlformats-officedocument.presentationml.slideLayout+xml"/>
  <Override PartName="/ppt/slideLayouts/slideLayout921.xml" ContentType="application/vnd.openxmlformats-officedocument.presentationml.slideLayout+xml"/>
  <Override PartName="/ppt/slideLayouts/slideLayout922.xml" ContentType="application/vnd.openxmlformats-officedocument.presentationml.slideLayout+xml"/>
  <Override PartName="/ppt/slideLayouts/slideLayout923.xml" ContentType="application/vnd.openxmlformats-officedocument.presentationml.slideLayout+xml"/>
  <Override PartName="/ppt/slideLayouts/slideLayout924.xml" ContentType="application/vnd.openxmlformats-officedocument.presentationml.slideLayout+xml"/>
  <Override PartName="/ppt/slideLayouts/slideLayout925.xml" ContentType="application/vnd.openxmlformats-officedocument.presentationml.slideLayout+xml"/>
  <Override PartName="/ppt/slideLayouts/slideLayout926.xml" ContentType="application/vnd.openxmlformats-officedocument.presentationml.slideLayout+xml"/>
  <Override PartName="/ppt/slideLayouts/slideLayout927.xml" ContentType="application/vnd.openxmlformats-officedocument.presentationml.slideLayout+xml"/>
  <Override PartName="/ppt/slideLayouts/slideLayout928.xml" ContentType="application/vnd.openxmlformats-officedocument.presentationml.slideLayout+xml"/>
  <Override PartName="/ppt/slideLayouts/slideLayout929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30.xml" ContentType="application/vnd.openxmlformats-officedocument.presentationml.slideLayout+xml"/>
  <Override PartName="/ppt/slideLayouts/slideLayout931.xml" ContentType="application/vnd.openxmlformats-officedocument.presentationml.slideLayout+xml"/>
  <Override PartName="/ppt/slideLayouts/slideLayout932.xml" ContentType="application/vnd.openxmlformats-officedocument.presentationml.slideLayout+xml"/>
  <Override PartName="/ppt/slideLayouts/slideLayout933.xml" ContentType="application/vnd.openxmlformats-officedocument.presentationml.slideLayout+xml"/>
  <Override PartName="/ppt/slideLayouts/slideLayout934.xml" ContentType="application/vnd.openxmlformats-officedocument.presentationml.slideLayout+xml"/>
  <Override PartName="/ppt/slideLayouts/slideLayout935.xml" ContentType="application/vnd.openxmlformats-officedocument.presentationml.slideLayout+xml"/>
  <Override PartName="/ppt/slideLayouts/slideLayout936.xml" ContentType="application/vnd.openxmlformats-officedocument.presentationml.slideLayout+xml"/>
  <Override PartName="/ppt/slideLayouts/slideLayout937.xml" ContentType="application/vnd.openxmlformats-officedocument.presentationml.slideLayout+xml"/>
  <Override PartName="/ppt/slideLayouts/slideLayout938.xml" ContentType="application/vnd.openxmlformats-officedocument.presentationml.slideLayout+xml"/>
  <Override PartName="/ppt/slideLayouts/slideLayout93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40.xml" ContentType="application/vnd.openxmlformats-officedocument.presentationml.slideLayout+xml"/>
  <Override PartName="/ppt/slideLayouts/slideLayout941.xml" ContentType="application/vnd.openxmlformats-officedocument.presentationml.slideLayout+xml"/>
  <Override PartName="/ppt/slideLayouts/slideLayout942.xml" ContentType="application/vnd.openxmlformats-officedocument.presentationml.slideLayout+xml"/>
  <Override PartName="/ppt/slideLayouts/slideLayout943.xml" ContentType="application/vnd.openxmlformats-officedocument.presentationml.slideLayout+xml"/>
  <Override PartName="/ppt/slideLayouts/slideLayout944.xml" ContentType="application/vnd.openxmlformats-officedocument.presentationml.slideLayout+xml"/>
  <Override PartName="/ppt/slideLayouts/slideLayout945.xml" ContentType="application/vnd.openxmlformats-officedocument.presentationml.slideLayout+xml"/>
  <Override PartName="/ppt/slideLayouts/slideLayout946.xml" ContentType="application/vnd.openxmlformats-officedocument.presentationml.slideLayout+xml"/>
  <Override PartName="/ppt/slideLayouts/slideLayout947.xml" ContentType="application/vnd.openxmlformats-officedocument.presentationml.slideLayout+xml"/>
  <Override PartName="/ppt/slideLayouts/slideLayout948.xml" ContentType="application/vnd.openxmlformats-officedocument.presentationml.slideLayout+xml"/>
  <Override PartName="/ppt/slideLayouts/slideLayout949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50.xml" ContentType="application/vnd.openxmlformats-officedocument.presentationml.slideLayout+xml"/>
  <Override PartName="/ppt/slideLayouts/slideLayout951.xml" ContentType="application/vnd.openxmlformats-officedocument.presentationml.slideLayout+xml"/>
  <Override PartName="/ppt/slideLayouts/slideLayout952.xml" ContentType="application/vnd.openxmlformats-officedocument.presentationml.slideLayout+xml"/>
  <Override PartName="/ppt/slideLayouts/slideLayout953.xml" ContentType="application/vnd.openxmlformats-officedocument.presentationml.slideLayout+xml"/>
  <Override PartName="/ppt/slideLayouts/slideLayout954.xml" ContentType="application/vnd.openxmlformats-officedocument.presentationml.slideLayout+xml"/>
  <Override PartName="/ppt/slideLayouts/slideLayout955.xml" ContentType="application/vnd.openxmlformats-officedocument.presentationml.slideLayout+xml"/>
  <Override PartName="/ppt/slideLayouts/slideLayout956.xml" ContentType="application/vnd.openxmlformats-officedocument.presentationml.slideLayout+xml"/>
  <Override PartName="/ppt/slideLayouts/slideLayout957.xml" ContentType="application/vnd.openxmlformats-officedocument.presentationml.slideLayout+xml"/>
  <Override PartName="/ppt/slideLayouts/slideLayout958.xml" ContentType="application/vnd.openxmlformats-officedocument.presentationml.slideLayout+xml"/>
  <Override PartName="/ppt/slideLayouts/slideLayout959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60.xml" ContentType="application/vnd.openxmlformats-officedocument.presentationml.slideLayout+xml"/>
  <Override PartName="/ppt/slideLayouts/slideLayout961.xml" ContentType="application/vnd.openxmlformats-officedocument.presentationml.slideLayout+xml"/>
  <Override PartName="/ppt/slideLayouts/slideLayout962.xml" ContentType="application/vnd.openxmlformats-officedocument.presentationml.slideLayout+xml"/>
  <Override PartName="/ppt/slideLayouts/slideLayout963.xml" ContentType="application/vnd.openxmlformats-officedocument.presentationml.slideLayout+xml"/>
  <Override PartName="/ppt/slideLayouts/slideLayout964.xml" ContentType="application/vnd.openxmlformats-officedocument.presentationml.slideLayout+xml"/>
  <Override PartName="/ppt/slideLayouts/slideLayout965.xml" ContentType="application/vnd.openxmlformats-officedocument.presentationml.slideLayout+xml"/>
  <Override PartName="/ppt/slideLayouts/slideLayout966.xml" ContentType="application/vnd.openxmlformats-officedocument.presentationml.slideLayout+xml"/>
  <Override PartName="/ppt/slideLayouts/slideLayout967.xml" ContentType="application/vnd.openxmlformats-officedocument.presentationml.slideLayout+xml"/>
  <Override PartName="/ppt/slideLayouts/slideLayout968.xml" ContentType="application/vnd.openxmlformats-officedocument.presentationml.slideLayout+xml"/>
  <Override PartName="/ppt/slideLayouts/slideLayout969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70.xml" ContentType="application/vnd.openxmlformats-officedocument.presentationml.slideLayout+xml"/>
  <Override PartName="/ppt/slideLayouts/slideLayout971.xml" ContentType="application/vnd.openxmlformats-officedocument.presentationml.slideLayout+xml"/>
  <Override PartName="/ppt/slideLayouts/slideLayout972.xml" ContentType="application/vnd.openxmlformats-officedocument.presentationml.slideLayout+xml"/>
  <Override PartName="/ppt/slideLayouts/slideLayout973.xml" ContentType="application/vnd.openxmlformats-officedocument.presentationml.slideLayout+xml"/>
  <Override PartName="/ppt/slideLayouts/slideLayout974.xml" ContentType="application/vnd.openxmlformats-officedocument.presentationml.slideLayout+xml"/>
  <Override PartName="/ppt/slideLayouts/slideLayout975.xml" ContentType="application/vnd.openxmlformats-officedocument.presentationml.slideLayout+xml"/>
  <Override PartName="/ppt/slideLayouts/slideLayout976.xml" ContentType="application/vnd.openxmlformats-officedocument.presentationml.slideLayout+xml"/>
  <Override PartName="/ppt/slideLayouts/slideLayout977.xml" ContentType="application/vnd.openxmlformats-officedocument.presentationml.slideLayout+xml"/>
  <Override PartName="/ppt/slideLayouts/slideLayout978.xml" ContentType="application/vnd.openxmlformats-officedocument.presentationml.slideLayout+xml"/>
  <Override PartName="/ppt/slideLayouts/slideLayout97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80.xml" ContentType="application/vnd.openxmlformats-officedocument.presentationml.slideLayout+xml"/>
  <Override PartName="/ppt/slideLayouts/slideLayout981.xml" ContentType="application/vnd.openxmlformats-officedocument.presentationml.slideLayout+xml"/>
  <Override PartName="/ppt/slideLayouts/slideLayout982.xml" ContentType="application/vnd.openxmlformats-officedocument.presentationml.slideLayout+xml"/>
  <Override PartName="/ppt/slideLayouts/slideLayout983.xml" ContentType="application/vnd.openxmlformats-officedocument.presentationml.slideLayout+xml"/>
  <Override PartName="/ppt/slideLayouts/slideLayout984.xml" ContentType="application/vnd.openxmlformats-officedocument.presentationml.slideLayout+xml"/>
  <Override PartName="/ppt/slideLayouts/slideLayout985.xml" ContentType="application/vnd.openxmlformats-officedocument.presentationml.slideLayout+xml"/>
  <Override PartName="/ppt/slideLayouts/slideLayout986.xml" ContentType="application/vnd.openxmlformats-officedocument.presentationml.slideLayout+xml"/>
  <Override PartName="/ppt/slideLayouts/slideLayout987.xml" ContentType="application/vnd.openxmlformats-officedocument.presentationml.slideLayout+xml"/>
  <Override PartName="/ppt/slideLayouts/slideLayout988.xml" ContentType="application/vnd.openxmlformats-officedocument.presentationml.slideLayout+xml"/>
  <Override PartName="/ppt/slideLayouts/slideLayout989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990.xml" ContentType="application/vnd.openxmlformats-officedocument.presentationml.slideLayout+xml"/>
  <Override PartName="/ppt/slideLayouts/slideLayout991.xml" ContentType="application/vnd.openxmlformats-officedocument.presentationml.slideLayout+xml"/>
  <Override PartName="/ppt/slideLayouts/slideLayout992.xml" ContentType="application/vnd.openxmlformats-officedocument.presentationml.slideLayout+xml"/>
  <Override PartName="/ppt/slideLayouts/slideLayout993.xml" ContentType="application/vnd.openxmlformats-officedocument.presentationml.slideLayout+xml"/>
  <Override PartName="/ppt/slideLayouts/slideLayout994.xml" ContentType="application/vnd.openxmlformats-officedocument.presentationml.slideLayout+xml"/>
  <Override PartName="/ppt/slideLayouts/slideLayout995.xml" ContentType="application/vnd.openxmlformats-officedocument.presentationml.slideLayout+xml"/>
  <Override PartName="/ppt/slideLayouts/slideLayout996.xml" ContentType="application/vnd.openxmlformats-officedocument.presentationml.slideLayout+xml"/>
  <Override PartName="/ppt/slideLayouts/slideLayout997.xml" ContentType="application/vnd.openxmlformats-officedocument.presentationml.slideLayout+xml"/>
  <Override PartName="/ppt/slideLayouts/slideLayout998.xml" ContentType="application/vnd.openxmlformats-officedocument.presentationml.slideLayout+xml"/>
  <Override PartName="/ppt/slideLayouts/slideLayout9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00.xml" ContentType="application/vnd.openxmlformats-officedocument.presentationml.tags+xml"/>
  <Override PartName="/ppt/tags/tag10001.xml" ContentType="application/vnd.openxmlformats-officedocument.presentationml.tags+xml"/>
  <Override PartName="/ppt/tags/tag10002.xml" ContentType="application/vnd.openxmlformats-officedocument.presentationml.tags+xml"/>
  <Override PartName="/ppt/tags/tag10003.xml" ContentType="application/vnd.openxmlformats-officedocument.presentationml.tags+xml"/>
  <Override PartName="/ppt/tags/tag10004.xml" ContentType="application/vnd.openxmlformats-officedocument.presentationml.tags+xml"/>
  <Override PartName="/ppt/tags/tag10005.xml" ContentType="application/vnd.openxmlformats-officedocument.presentationml.tags+xml"/>
  <Override PartName="/ppt/tags/tag10006.xml" ContentType="application/vnd.openxmlformats-officedocument.presentationml.tags+xml"/>
  <Override PartName="/ppt/tags/tag10007.xml" ContentType="application/vnd.openxmlformats-officedocument.presentationml.tags+xml"/>
  <Override PartName="/ppt/tags/tag10008.xml" ContentType="application/vnd.openxmlformats-officedocument.presentationml.tags+xml"/>
  <Override PartName="/ppt/tags/tag10009.xml" ContentType="application/vnd.openxmlformats-officedocument.presentationml.tags+xml"/>
  <Override PartName="/ppt/tags/tag1001.xml" ContentType="application/vnd.openxmlformats-officedocument.presentationml.tags+xml"/>
  <Override PartName="/ppt/tags/tag10010.xml" ContentType="application/vnd.openxmlformats-officedocument.presentationml.tags+xml"/>
  <Override PartName="/ppt/tags/tag10011.xml" ContentType="application/vnd.openxmlformats-officedocument.presentationml.tags+xml"/>
  <Override PartName="/ppt/tags/tag10012.xml" ContentType="application/vnd.openxmlformats-officedocument.presentationml.tags+xml"/>
  <Override PartName="/ppt/tags/tag10013.xml" ContentType="application/vnd.openxmlformats-officedocument.presentationml.tags+xml"/>
  <Override PartName="/ppt/tags/tag10014.xml" ContentType="application/vnd.openxmlformats-officedocument.presentationml.tags+xml"/>
  <Override PartName="/ppt/tags/tag10015.xml" ContentType="application/vnd.openxmlformats-officedocument.presentationml.tags+xml"/>
  <Override PartName="/ppt/tags/tag10016.xml" ContentType="application/vnd.openxmlformats-officedocument.presentationml.tags+xml"/>
  <Override PartName="/ppt/tags/tag10017.xml" ContentType="application/vnd.openxmlformats-officedocument.presentationml.tags+xml"/>
  <Override PartName="/ppt/tags/tag10018.xml" ContentType="application/vnd.openxmlformats-officedocument.presentationml.tags+xml"/>
  <Override PartName="/ppt/tags/tag10019.xml" ContentType="application/vnd.openxmlformats-officedocument.presentationml.tags+xml"/>
  <Override PartName="/ppt/tags/tag1002.xml" ContentType="application/vnd.openxmlformats-officedocument.presentationml.tags+xml"/>
  <Override PartName="/ppt/tags/tag10020.xml" ContentType="application/vnd.openxmlformats-officedocument.presentationml.tags+xml"/>
  <Override PartName="/ppt/tags/tag10021.xml" ContentType="application/vnd.openxmlformats-officedocument.presentationml.tags+xml"/>
  <Override PartName="/ppt/tags/tag10022.xml" ContentType="application/vnd.openxmlformats-officedocument.presentationml.tags+xml"/>
  <Override PartName="/ppt/tags/tag10023.xml" ContentType="application/vnd.openxmlformats-officedocument.presentationml.tags+xml"/>
  <Override PartName="/ppt/tags/tag10024.xml" ContentType="application/vnd.openxmlformats-officedocument.presentationml.tags+xml"/>
  <Override PartName="/ppt/tags/tag10025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tags/tag2569.xml" ContentType="application/vnd.openxmlformats-officedocument.presentationml.tags+xml"/>
  <Override PartName="/ppt/tags/tag257.xml" ContentType="application/vnd.openxmlformats-officedocument.presentationml.tags+xml"/>
  <Override PartName="/ppt/tags/tag2570.xml" ContentType="application/vnd.openxmlformats-officedocument.presentationml.tags+xml"/>
  <Override PartName="/ppt/tags/tag2571.xml" ContentType="application/vnd.openxmlformats-officedocument.presentationml.tags+xml"/>
  <Override PartName="/ppt/tags/tag2572.xml" ContentType="application/vnd.openxmlformats-officedocument.presentationml.tags+xml"/>
  <Override PartName="/ppt/tags/tag2573.xml" ContentType="application/vnd.openxmlformats-officedocument.presentationml.tags+xml"/>
  <Override PartName="/ppt/tags/tag2574.xml" ContentType="application/vnd.openxmlformats-officedocument.presentationml.tags+xml"/>
  <Override PartName="/ppt/tags/tag2575.xml" ContentType="application/vnd.openxmlformats-officedocument.presentationml.tags+xml"/>
  <Override PartName="/ppt/tags/tag2576.xml" ContentType="application/vnd.openxmlformats-officedocument.presentationml.tags+xml"/>
  <Override PartName="/ppt/tags/tag2577.xml" ContentType="application/vnd.openxmlformats-officedocument.presentationml.tags+xml"/>
  <Override PartName="/ppt/tags/tag2578.xml" ContentType="application/vnd.openxmlformats-officedocument.presentationml.tags+xml"/>
  <Override PartName="/ppt/tags/tag2579.xml" ContentType="application/vnd.openxmlformats-officedocument.presentationml.tags+xml"/>
  <Override PartName="/ppt/tags/tag258.xml" ContentType="application/vnd.openxmlformats-officedocument.presentationml.tags+xml"/>
  <Override PartName="/ppt/tags/tag2580.xml" ContentType="application/vnd.openxmlformats-officedocument.presentationml.tags+xml"/>
  <Override PartName="/ppt/tags/tag2581.xml" ContentType="application/vnd.openxmlformats-officedocument.presentationml.tags+xml"/>
  <Override PartName="/ppt/tags/tag2582.xml" ContentType="application/vnd.openxmlformats-officedocument.presentationml.tags+xml"/>
  <Override PartName="/ppt/tags/tag2583.xml" ContentType="application/vnd.openxmlformats-officedocument.presentationml.tags+xml"/>
  <Override PartName="/ppt/tags/tag2584.xml" ContentType="application/vnd.openxmlformats-officedocument.presentationml.tags+xml"/>
  <Override PartName="/ppt/tags/tag2585.xml" ContentType="application/vnd.openxmlformats-officedocument.presentationml.tags+xml"/>
  <Override PartName="/ppt/tags/tag2586.xml" ContentType="application/vnd.openxmlformats-officedocument.presentationml.tags+xml"/>
  <Override PartName="/ppt/tags/tag2587.xml" ContentType="application/vnd.openxmlformats-officedocument.presentationml.tags+xml"/>
  <Override PartName="/ppt/tags/tag2588.xml" ContentType="application/vnd.openxmlformats-officedocument.presentationml.tags+xml"/>
  <Override PartName="/ppt/tags/tag2589.xml" ContentType="application/vnd.openxmlformats-officedocument.presentationml.tags+xml"/>
  <Override PartName="/ppt/tags/tag259.xml" ContentType="application/vnd.openxmlformats-officedocument.presentationml.tags+xml"/>
  <Override PartName="/ppt/tags/tag2590.xml" ContentType="application/vnd.openxmlformats-officedocument.presentationml.tags+xml"/>
  <Override PartName="/ppt/tags/tag2591.xml" ContentType="application/vnd.openxmlformats-officedocument.presentationml.tags+xml"/>
  <Override PartName="/ppt/tags/tag2592.xml" ContentType="application/vnd.openxmlformats-officedocument.presentationml.tags+xml"/>
  <Override PartName="/ppt/tags/tag2593.xml" ContentType="application/vnd.openxmlformats-officedocument.presentationml.tags+xml"/>
  <Override PartName="/ppt/tags/tag2594.xml" ContentType="application/vnd.openxmlformats-officedocument.presentationml.tags+xml"/>
  <Override PartName="/ppt/tags/tag2595.xml" ContentType="application/vnd.openxmlformats-officedocument.presentationml.tags+xml"/>
  <Override PartName="/ppt/tags/tag2596.xml" ContentType="application/vnd.openxmlformats-officedocument.presentationml.tags+xml"/>
  <Override PartName="/ppt/tags/tag2597.xml" ContentType="application/vnd.openxmlformats-officedocument.presentationml.tags+xml"/>
  <Override PartName="/ppt/tags/tag2598.xml" ContentType="application/vnd.openxmlformats-officedocument.presentationml.tags+xml"/>
  <Override PartName="/ppt/tags/tag259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00.xml" ContentType="application/vnd.openxmlformats-officedocument.presentationml.tags+xml"/>
  <Override PartName="/ppt/tags/tag2601.xml" ContentType="application/vnd.openxmlformats-officedocument.presentationml.tags+xml"/>
  <Override PartName="/ppt/tags/tag2602.xml" ContentType="application/vnd.openxmlformats-officedocument.presentationml.tags+xml"/>
  <Override PartName="/ppt/tags/tag2603.xml" ContentType="application/vnd.openxmlformats-officedocument.presentationml.tags+xml"/>
  <Override PartName="/ppt/tags/tag2604.xml" ContentType="application/vnd.openxmlformats-officedocument.presentationml.tags+xml"/>
  <Override PartName="/ppt/tags/tag2605.xml" ContentType="application/vnd.openxmlformats-officedocument.presentationml.tags+xml"/>
  <Override PartName="/ppt/tags/tag2606.xml" ContentType="application/vnd.openxmlformats-officedocument.presentationml.tags+xml"/>
  <Override PartName="/ppt/tags/tag2607.xml" ContentType="application/vnd.openxmlformats-officedocument.presentationml.tags+xml"/>
  <Override PartName="/ppt/tags/tag2608.xml" ContentType="application/vnd.openxmlformats-officedocument.presentationml.tags+xml"/>
  <Override PartName="/ppt/tags/tag2609.xml" ContentType="application/vnd.openxmlformats-officedocument.presentationml.tags+xml"/>
  <Override PartName="/ppt/tags/tag261.xml" ContentType="application/vnd.openxmlformats-officedocument.presentationml.tags+xml"/>
  <Override PartName="/ppt/tags/tag2610.xml" ContentType="application/vnd.openxmlformats-officedocument.presentationml.tags+xml"/>
  <Override PartName="/ppt/tags/tag2611.xml" ContentType="application/vnd.openxmlformats-officedocument.presentationml.tags+xml"/>
  <Override PartName="/ppt/tags/tag2612.xml" ContentType="application/vnd.openxmlformats-officedocument.presentationml.tags+xml"/>
  <Override PartName="/ppt/tags/tag2613.xml" ContentType="application/vnd.openxmlformats-officedocument.presentationml.tags+xml"/>
  <Override PartName="/ppt/tags/tag2614.xml" ContentType="application/vnd.openxmlformats-officedocument.presentationml.tags+xml"/>
  <Override PartName="/ppt/tags/tag2615.xml" ContentType="application/vnd.openxmlformats-officedocument.presentationml.tags+xml"/>
  <Override PartName="/ppt/tags/tag2616.xml" ContentType="application/vnd.openxmlformats-officedocument.presentationml.tags+xml"/>
  <Override PartName="/ppt/tags/tag2617.xml" ContentType="application/vnd.openxmlformats-officedocument.presentationml.tags+xml"/>
  <Override PartName="/ppt/tags/tag2618.xml" ContentType="application/vnd.openxmlformats-officedocument.presentationml.tags+xml"/>
  <Override PartName="/ppt/tags/tag2619.xml" ContentType="application/vnd.openxmlformats-officedocument.presentationml.tags+xml"/>
  <Override PartName="/ppt/tags/tag262.xml" ContentType="application/vnd.openxmlformats-officedocument.presentationml.tags+xml"/>
  <Override PartName="/ppt/tags/tag2620.xml" ContentType="application/vnd.openxmlformats-officedocument.presentationml.tags+xml"/>
  <Override PartName="/ppt/tags/tag2621.xml" ContentType="application/vnd.openxmlformats-officedocument.presentationml.tags+xml"/>
  <Override PartName="/ppt/tags/tag2622.xml" ContentType="application/vnd.openxmlformats-officedocument.presentationml.tags+xml"/>
  <Override PartName="/ppt/tags/tag2623.xml" ContentType="application/vnd.openxmlformats-officedocument.presentationml.tags+xml"/>
  <Override PartName="/ppt/tags/tag2624.xml" ContentType="application/vnd.openxmlformats-officedocument.presentationml.tags+xml"/>
  <Override PartName="/ppt/tags/tag2625.xml" ContentType="application/vnd.openxmlformats-officedocument.presentationml.tags+xml"/>
  <Override PartName="/ppt/tags/tag2626.xml" ContentType="application/vnd.openxmlformats-officedocument.presentationml.tags+xml"/>
  <Override PartName="/ppt/tags/tag2627.xml" ContentType="application/vnd.openxmlformats-officedocument.presentationml.tags+xml"/>
  <Override PartName="/ppt/tags/tag2628.xml" ContentType="application/vnd.openxmlformats-officedocument.presentationml.tags+xml"/>
  <Override PartName="/ppt/tags/tag2629.xml" ContentType="application/vnd.openxmlformats-officedocument.presentationml.tags+xml"/>
  <Override PartName="/ppt/tags/tag263.xml" ContentType="application/vnd.openxmlformats-officedocument.presentationml.tags+xml"/>
  <Override PartName="/ppt/tags/tag2630.xml" ContentType="application/vnd.openxmlformats-officedocument.presentationml.tags+xml"/>
  <Override PartName="/ppt/tags/tag2631.xml" ContentType="application/vnd.openxmlformats-officedocument.presentationml.tags+xml"/>
  <Override PartName="/ppt/tags/tag2632.xml" ContentType="application/vnd.openxmlformats-officedocument.presentationml.tags+xml"/>
  <Override PartName="/ppt/tags/tag2633.xml" ContentType="application/vnd.openxmlformats-officedocument.presentationml.tags+xml"/>
  <Override PartName="/ppt/tags/tag2634.xml" ContentType="application/vnd.openxmlformats-officedocument.presentationml.tags+xml"/>
  <Override PartName="/ppt/tags/tag2635.xml" ContentType="application/vnd.openxmlformats-officedocument.presentationml.tags+xml"/>
  <Override PartName="/ppt/tags/tag2636.xml" ContentType="application/vnd.openxmlformats-officedocument.presentationml.tags+xml"/>
  <Override PartName="/ppt/tags/tag2637.xml" ContentType="application/vnd.openxmlformats-officedocument.presentationml.tags+xml"/>
  <Override PartName="/ppt/tags/tag2638.xml" ContentType="application/vnd.openxmlformats-officedocument.presentationml.tags+xml"/>
  <Override PartName="/ppt/tags/tag2639.xml" ContentType="application/vnd.openxmlformats-officedocument.presentationml.tags+xml"/>
  <Override PartName="/ppt/tags/tag264.xml" ContentType="application/vnd.openxmlformats-officedocument.presentationml.tags+xml"/>
  <Override PartName="/ppt/tags/tag2640.xml" ContentType="application/vnd.openxmlformats-officedocument.presentationml.tags+xml"/>
  <Override PartName="/ppt/tags/tag2641.xml" ContentType="application/vnd.openxmlformats-officedocument.presentationml.tags+xml"/>
  <Override PartName="/ppt/tags/tag2642.xml" ContentType="application/vnd.openxmlformats-officedocument.presentationml.tags+xml"/>
  <Override PartName="/ppt/tags/tag2643.xml" ContentType="application/vnd.openxmlformats-officedocument.presentationml.tags+xml"/>
  <Override PartName="/ppt/tags/tag2644.xml" ContentType="application/vnd.openxmlformats-officedocument.presentationml.tags+xml"/>
  <Override PartName="/ppt/tags/tag2645.xml" ContentType="application/vnd.openxmlformats-officedocument.presentationml.tags+xml"/>
  <Override PartName="/ppt/tags/tag2646.xml" ContentType="application/vnd.openxmlformats-officedocument.presentationml.tags+xml"/>
  <Override PartName="/ppt/tags/tag2647.xml" ContentType="application/vnd.openxmlformats-officedocument.presentationml.tags+xml"/>
  <Override PartName="/ppt/tags/tag2648.xml" ContentType="application/vnd.openxmlformats-officedocument.presentationml.tags+xml"/>
  <Override PartName="/ppt/tags/tag2649.xml" ContentType="application/vnd.openxmlformats-officedocument.presentationml.tags+xml"/>
  <Override PartName="/ppt/tags/tag265.xml" ContentType="application/vnd.openxmlformats-officedocument.presentationml.tags+xml"/>
  <Override PartName="/ppt/tags/tag2650.xml" ContentType="application/vnd.openxmlformats-officedocument.presentationml.tags+xml"/>
  <Override PartName="/ppt/tags/tag2651.xml" ContentType="application/vnd.openxmlformats-officedocument.presentationml.tags+xml"/>
  <Override PartName="/ppt/tags/tag2652.xml" ContentType="application/vnd.openxmlformats-officedocument.presentationml.tags+xml"/>
  <Override PartName="/ppt/tags/tag2653.xml" ContentType="application/vnd.openxmlformats-officedocument.presentationml.tags+xml"/>
  <Override PartName="/ppt/tags/tag2654.xml" ContentType="application/vnd.openxmlformats-officedocument.presentationml.tags+xml"/>
  <Override PartName="/ppt/tags/tag2655.xml" ContentType="application/vnd.openxmlformats-officedocument.presentationml.tags+xml"/>
  <Override PartName="/ppt/tags/tag2656.xml" ContentType="application/vnd.openxmlformats-officedocument.presentationml.tags+xml"/>
  <Override PartName="/ppt/tags/tag2657.xml" ContentType="application/vnd.openxmlformats-officedocument.presentationml.tags+xml"/>
  <Override PartName="/ppt/tags/tag2658.xml" ContentType="application/vnd.openxmlformats-officedocument.presentationml.tags+xml"/>
  <Override PartName="/ppt/tags/tag2659.xml" ContentType="application/vnd.openxmlformats-officedocument.presentationml.tags+xml"/>
  <Override PartName="/ppt/tags/tag266.xml" ContentType="application/vnd.openxmlformats-officedocument.presentationml.tags+xml"/>
  <Override PartName="/ppt/tags/tag2660.xml" ContentType="application/vnd.openxmlformats-officedocument.presentationml.tags+xml"/>
  <Override PartName="/ppt/tags/tag2661.xml" ContentType="application/vnd.openxmlformats-officedocument.presentationml.tags+xml"/>
  <Override PartName="/ppt/tags/tag2662.xml" ContentType="application/vnd.openxmlformats-officedocument.presentationml.tags+xml"/>
  <Override PartName="/ppt/tags/tag2663.xml" ContentType="application/vnd.openxmlformats-officedocument.presentationml.tags+xml"/>
  <Override PartName="/ppt/tags/tag2664.xml" ContentType="application/vnd.openxmlformats-officedocument.presentationml.tags+xml"/>
  <Override PartName="/ppt/tags/tag2665.xml" ContentType="application/vnd.openxmlformats-officedocument.presentationml.tags+xml"/>
  <Override PartName="/ppt/tags/tag2666.xml" ContentType="application/vnd.openxmlformats-officedocument.presentationml.tags+xml"/>
  <Override PartName="/ppt/tags/tag2667.xml" ContentType="application/vnd.openxmlformats-officedocument.presentationml.tags+xml"/>
  <Override PartName="/ppt/tags/tag2668.xml" ContentType="application/vnd.openxmlformats-officedocument.presentationml.tags+xml"/>
  <Override PartName="/ppt/tags/tag2669.xml" ContentType="application/vnd.openxmlformats-officedocument.presentationml.tags+xml"/>
  <Override PartName="/ppt/tags/tag267.xml" ContentType="application/vnd.openxmlformats-officedocument.presentationml.tags+xml"/>
  <Override PartName="/ppt/tags/tag2670.xml" ContentType="application/vnd.openxmlformats-officedocument.presentationml.tags+xml"/>
  <Override PartName="/ppt/tags/tag2671.xml" ContentType="application/vnd.openxmlformats-officedocument.presentationml.tags+xml"/>
  <Override PartName="/ppt/tags/tag2672.xml" ContentType="application/vnd.openxmlformats-officedocument.presentationml.tags+xml"/>
  <Override PartName="/ppt/tags/tag2673.xml" ContentType="application/vnd.openxmlformats-officedocument.presentationml.tags+xml"/>
  <Override PartName="/ppt/tags/tag2674.xml" ContentType="application/vnd.openxmlformats-officedocument.presentationml.tags+xml"/>
  <Override PartName="/ppt/tags/tag2675.xml" ContentType="application/vnd.openxmlformats-officedocument.presentationml.tags+xml"/>
  <Override PartName="/ppt/tags/tag2676.xml" ContentType="application/vnd.openxmlformats-officedocument.presentationml.tags+xml"/>
  <Override PartName="/ppt/tags/tag2677.xml" ContentType="application/vnd.openxmlformats-officedocument.presentationml.tags+xml"/>
  <Override PartName="/ppt/tags/tag2678.xml" ContentType="application/vnd.openxmlformats-officedocument.presentationml.tags+xml"/>
  <Override PartName="/ppt/tags/tag2679.xml" ContentType="application/vnd.openxmlformats-officedocument.presentationml.tags+xml"/>
  <Override PartName="/ppt/tags/tag268.xml" ContentType="application/vnd.openxmlformats-officedocument.presentationml.tags+xml"/>
  <Override PartName="/ppt/tags/tag2680.xml" ContentType="application/vnd.openxmlformats-officedocument.presentationml.tags+xml"/>
  <Override PartName="/ppt/tags/tag2681.xml" ContentType="application/vnd.openxmlformats-officedocument.presentationml.tags+xml"/>
  <Override PartName="/ppt/tags/tag2682.xml" ContentType="application/vnd.openxmlformats-officedocument.presentationml.tags+xml"/>
  <Override PartName="/ppt/tags/tag2683.xml" ContentType="application/vnd.openxmlformats-officedocument.presentationml.tags+xml"/>
  <Override PartName="/ppt/tags/tag2684.xml" ContentType="application/vnd.openxmlformats-officedocument.presentationml.tags+xml"/>
  <Override PartName="/ppt/tags/tag2685.xml" ContentType="application/vnd.openxmlformats-officedocument.presentationml.tags+xml"/>
  <Override PartName="/ppt/tags/tag2686.xml" ContentType="application/vnd.openxmlformats-officedocument.presentationml.tags+xml"/>
  <Override PartName="/ppt/tags/tag2687.xml" ContentType="application/vnd.openxmlformats-officedocument.presentationml.tags+xml"/>
  <Override PartName="/ppt/tags/tag2688.xml" ContentType="application/vnd.openxmlformats-officedocument.presentationml.tags+xml"/>
  <Override PartName="/ppt/tags/tag2689.xml" ContentType="application/vnd.openxmlformats-officedocument.presentationml.tags+xml"/>
  <Override PartName="/ppt/tags/tag269.xml" ContentType="application/vnd.openxmlformats-officedocument.presentationml.tags+xml"/>
  <Override PartName="/ppt/tags/tag2690.xml" ContentType="application/vnd.openxmlformats-officedocument.presentationml.tags+xml"/>
  <Override PartName="/ppt/tags/tag2691.xml" ContentType="application/vnd.openxmlformats-officedocument.presentationml.tags+xml"/>
  <Override PartName="/ppt/tags/tag2692.xml" ContentType="application/vnd.openxmlformats-officedocument.presentationml.tags+xml"/>
  <Override PartName="/ppt/tags/tag2693.xml" ContentType="application/vnd.openxmlformats-officedocument.presentationml.tags+xml"/>
  <Override PartName="/ppt/tags/tag2694.xml" ContentType="application/vnd.openxmlformats-officedocument.presentationml.tags+xml"/>
  <Override PartName="/ppt/tags/tag2695.xml" ContentType="application/vnd.openxmlformats-officedocument.presentationml.tags+xml"/>
  <Override PartName="/ppt/tags/tag2696.xml" ContentType="application/vnd.openxmlformats-officedocument.presentationml.tags+xml"/>
  <Override PartName="/ppt/tags/tag2697.xml" ContentType="application/vnd.openxmlformats-officedocument.presentationml.tags+xml"/>
  <Override PartName="/ppt/tags/tag2698.xml" ContentType="application/vnd.openxmlformats-officedocument.presentationml.tags+xml"/>
  <Override PartName="/ppt/tags/tag269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00.xml" ContentType="application/vnd.openxmlformats-officedocument.presentationml.tags+xml"/>
  <Override PartName="/ppt/tags/tag2701.xml" ContentType="application/vnd.openxmlformats-officedocument.presentationml.tags+xml"/>
  <Override PartName="/ppt/tags/tag2702.xml" ContentType="application/vnd.openxmlformats-officedocument.presentationml.tags+xml"/>
  <Override PartName="/ppt/tags/tag2703.xml" ContentType="application/vnd.openxmlformats-officedocument.presentationml.tags+xml"/>
  <Override PartName="/ppt/tags/tag2704.xml" ContentType="application/vnd.openxmlformats-officedocument.presentationml.tags+xml"/>
  <Override PartName="/ppt/tags/tag2705.xml" ContentType="application/vnd.openxmlformats-officedocument.presentationml.tags+xml"/>
  <Override PartName="/ppt/tags/tag2706.xml" ContentType="application/vnd.openxmlformats-officedocument.presentationml.tags+xml"/>
  <Override PartName="/ppt/tags/tag2707.xml" ContentType="application/vnd.openxmlformats-officedocument.presentationml.tags+xml"/>
  <Override PartName="/ppt/tags/tag2708.xml" ContentType="application/vnd.openxmlformats-officedocument.presentationml.tags+xml"/>
  <Override PartName="/ppt/tags/tag2709.xml" ContentType="application/vnd.openxmlformats-officedocument.presentationml.tags+xml"/>
  <Override PartName="/ppt/tags/tag271.xml" ContentType="application/vnd.openxmlformats-officedocument.presentationml.tags+xml"/>
  <Override PartName="/ppt/tags/tag2710.xml" ContentType="application/vnd.openxmlformats-officedocument.presentationml.tags+xml"/>
  <Override PartName="/ppt/tags/tag2711.xml" ContentType="application/vnd.openxmlformats-officedocument.presentationml.tags+xml"/>
  <Override PartName="/ppt/tags/tag2712.xml" ContentType="application/vnd.openxmlformats-officedocument.presentationml.tags+xml"/>
  <Override PartName="/ppt/tags/tag2713.xml" ContentType="application/vnd.openxmlformats-officedocument.presentationml.tags+xml"/>
  <Override PartName="/ppt/tags/tag2714.xml" ContentType="application/vnd.openxmlformats-officedocument.presentationml.tags+xml"/>
  <Override PartName="/ppt/tags/tag2715.xml" ContentType="application/vnd.openxmlformats-officedocument.presentationml.tags+xml"/>
  <Override PartName="/ppt/tags/tag2716.xml" ContentType="application/vnd.openxmlformats-officedocument.presentationml.tags+xml"/>
  <Override PartName="/ppt/tags/tag2717.xml" ContentType="application/vnd.openxmlformats-officedocument.presentationml.tags+xml"/>
  <Override PartName="/ppt/tags/tag2718.xml" ContentType="application/vnd.openxmlformats-officedocument.presentationml.tags+xml"/>
  <Override PartName="/ppt/tags/tag2719.xml" ContentType="application/vnd.openxmlformats-officedocument.presentationml.tags+xml"/>
  <Override PartName="/ppt/tags/tag272.xml" ContentType="application/vnd.openxmlformats-officedocument.presentationml.tags+xml"/>
  <Override PartName="/ppt/tags/tag2720.xml" ContentType="application/vnd.openxmlformats-officedocument.presentationml.tags+xml"/>
  <Override PartName="/ppt/tags/tag2721.xml" ContentType="application/vnd.openxmlformats-officedocument.presentationml.tags+xml"/>
  <Override PartName="/ppt/tags/tag2722.xml" ContentType="application/vnd.openxmlformats-officedocument.presentationml.tags+xml"/>
  <Override PartName="/ppt/tags/tag2723.xml" ContentType="application/vnd.openxmlformats-officedocument.presentationml.tags+xml"/>
  <Override PartName="/ppt/tags/tag2724.xml" ContentType="application/vnd.openxmlformats-officedocument.presentationml.tags+xml"/>
  <Override PartName="/ppt/tags/tag2725.xml" ContentType="application/vnd.openxmlformats-officedocument.presentationml.tags+xml"/>
  <Override PartName="/ppt/tags/tag2726.xml" ContentType="application/vnd.openxmlformats-officedocument.presentationml.tags+xml"/>
  <Override PartName="/ppt/tags/tag2727.xml" ContentType="application/vnd.openxmlformats-officedocument.presentationml.tags+xml"/>
  <Override PartName="/ppt/tags/tag2728.xml" ContentType="application/vnd.openxmlformats-officedocument.presentationml.tags+xml"/>
  <Override PartName="/ppt/tags/tag2729.xml" ContentType="application/vnd.openxmlformats-officedocument.presentationml.tags+xml"/>
  <Override PartName="/ppt/tags/tag273.xml" ContentType="application/vnd.openxmlformats-officedocument.presentationml.tags+xml"/>
  <Override PartName="/ppt/tags/tag2730.xml" ContentType="application/vnd.openxmlformats-officedocument.presentationml.tags+xml"/>
  <Override PartName="/ppt/tags/tag2731.xml" ContentType="application/vnd.openxmlformats-officedocument.presentationml.tags+xml"/>
  <Override PartName="/ppt/tags/tag2732.xml" ContentType="application/vnd.openxmlformats-officedocument.presentationml.tags+xml"/>
  <Override PartName="/ppt/tags/tag2733.xml" ContentType="application/vnd.openxmlformats-officedocument.presentationml.tags+xml"/>
  <Override PartName="/ppt/tags/tag2734.xml" ContentType="application/vnd.openxmlformats-officedocument.presentationml.tags+xml"/>
  <Override PartName="/ppt/tags/tag2735.xml" ContentType="application/vnd.openxmlformats-officedocument.presentationml.tags+xml"/>
  <Override PartName="/ppt/tags/tag2736.xml" ContentType="application/vnd.openxmlformats-officedocument.presentationml.tags+xml"/>
  <Override PartName="/ppt/tags/tag2737.xml" ContentType="application/vnd.openxmlformats-officedocument.presentationml.tags+xml"/>
  <Override PartName="/ppt/tags/tag2738.xml" ContentType="application/vnd.openxmlformats-officedocument.presentationml.tags+xml"/>
  <Override PartName="/ppt/tags/tag2739.xml" ContentType="application/vnd.openxmlformats-officedocument.presentationml.tags+xml"/>
  <Override PartName="/ppt/tags/tag274.xml" ContentType="application/vnd.openxmlformats-officedocument.presentationml.tags+xml"/>
  <Override PartName="/ppt/tags/tag2740.xml" ContentType="application/vnd.openxmlformats-officedocument.presentationml.tags+xml"/>
  <Override PartName="/ppt/tags/tag2741.xml" ContentType="application/vnd.openxmlformats-officedocument.presentationml.tags+xml"/>
  <Override PartName="/ppt/tags/tag2742.xml" ContentType="application/vnd.openxmlformats-officedocument.presentationml.tags+xml"/>
  <Override PartName="/ppt/tags/tag2743.xml" ContentType="application/vnd.openxmlformats-officedocument.presentationml.tags+xml"/>
  <Override PartName="/ppt/tags/tag2744.xml" ContentType="application/vnd.openxmlformats-officedocument.presentationml.tags+xml"/>
  <Override PartName="/ppt/tags/tag2745.xml" ContentType="application/vnd.openxmlformats-officedocument.presentationml.tags+xml"/>
  <Override PartName="/ppt/tags/tag2746.xml" ContentType="application/vnd.openxmlformats-officedocument.presentationml.tags+xml"/>
  <Override PartName="/ppt/tags/tag2747.xml" ContentType="application/vnd.openxmlformats-officedocument.presentationml.tags+xml"/>
  <Override PartName="/ppt/tags/tag2748.xml" ContentType="application/vnd.openxmlformats-officedocument.presentationml.tags+xml"/>
  <Override PartName="/ppt/tags/tag2749.xml" ContentType="application/vnd.openxmlformats-officedocument.presentationml.tags+xml"/>
  <Override PartName="/ppt/tags/tag275.xml" ContentType="application/vnd.openxmlformats-officedocument.presentationml.tags+xml"/>
  <Override PartName="/ppt/tags/tag2750.xml" ContentType="application/vnd.openxmlformats-officedocument.presentationml.tags+xml"/>
  <Override PartName="/ppt/tags/tag2751.xml" ContentType="application/vnd.openxmlformats-officedocument.presentationml.tags+xml"/>
  <Override PartName="/ppt/tags/tag2752.xml" ContentType="application/vnd.openxmlformats-officedocument.presentationml.tags+xml"/>
  <Override PartName="/ppt/tags/tag2753.xml" ContentType="application/vnd.openxmlformats-officedocument.presentationml.tags+xml"/>
  <Override PartName="/ppt/tags/tag2754.xml" ContentType="application/vnd.openxmlformats-officedocument.presentationml.tags+xml"/>
  <Override PartName="/ppt/tags/tag2755.xml" ContentType="application/vnd.openxmlformats-officedocument.presentationml.tags+xml"/>
  <Override PartName="/ppt/tags/tag2756.xml" ContentType="application/vnd.openxmlformats-officedocument.presentationml.tags+xml"/>
  <Override PartName="/ppt/tags/tag2757.xml" ContentType="application/vnd.openxmlformats-officedocument.presentationml.tags+xml"/>
  <Override PartName="/ppt/tags/tag2758.xml" ContentType="application/vnd.openxmlformats-officedocument.presentationml.tags+xml"/>
  <Override PartName="/ppt/tags/tag2759.xml" ContentType="application/vnd.openxmlformats-officedocument.presentationml.tags+xml"/>
  <Override PartName="/ppt/tags/tag276.xml" ContentType="application/vnd.openxmlformats-officedocument.presentationml.tags+xml"/>
  <Override PartName="/ppt/tags/tag2760.xml" ContentType="application/vnd.openxmlformats-officedocument.presentationml.tags+xml"/>
  <Override PartName="/ppt/tags/tag2761.xml" ContentType="application/vnd.openxmlformats-officedocument.presentationml.tags+xml"/>
  <Override PartName="/ppt/tags/tag2762.xml" ContentType="application/vnd.openxmlformats-officedocument.presentationml.tags+xml"/>
  <Override PartName="/ppt/tags/tag2763.xml" ContentType="application/vnd.openxmlformats-officedocument.presentationml.tags+xml"/>
  <Override PartName="/ppt/tags/tag2764.xml" ContentType="application/vnd.openxmlformats-officedocument.presentationml.tags+xml"/>
  <Override PartName="/ppt/tags/tag2765.xml" ContentType="application/vnd.openxmlformats-officedocument.presentationml.tags+xml"/>
  <Override PartName="/ppt/tags/tag2766.xml" ContentType="application/vnd.openxmlformats-officedocument.presentationml.tags+xml"/>
  <Override PartName="/ppt/tags/tag2767.xml" ContentType="application/vnd.openxmlformats-officedocument.presentationml.tags+xml"/>
  <Override PartName="/ppt/tags/tag2768.xml" ContentType="application/vnd.openxmlformats-officedocument.presentationml.tags+xml"/>
  <Override PartName="/ppt/tags/tag2769.xml" ContentType="application/vnd.openxmlformats-officedocument.presentationml.tags+xml"/>
  <Override PartName="/ppt/tags/tag277.xml" ContentType="application/vnd.openxmlformats-officedocument.presentationml.tags+xml"/>
  <Override PartName="/ppt/tags/tag2770.xml" ContentType="application/vnd.openxmlformats-officedocument.presentationml.tags+xml"/>
  <Override PartName="/ppt/tags/tag2771.xml" ContentType="application/vnd.openxmlformats-officedocument.presentationml.tags+xml"/>
  <Override PartName="/ppt/tags/tag2772.xml" ContentType="application/vnd.openxmlformats-officedocument.presentationml.tags+xml"/>
  <Override PartName="/ppt/tags/tag2773.xml" ContentType="application/vnd.openxmlformats-officedocument.presentationml.tags+xml"/>
  <Override PartName="/ppt/tags/tag2774.xml" ContentType="application/vnd.openxmlformats-officedocument.presentationml.tags+xml"/>
  <Override PartName="/ppt/tags/tag2775.xml" ContentType="application/vnd.openxmlformats-officedocument.presentationml.tags+xml"/>
  <Override PartName="/ppt/tags/tag2776.xml" ContentType="application/vnd.openxmlformats-officedocument.presentationml.tags+xml"/>
  <Override PartName="/ppt/tags/tag2777.xml" ContentType="application/vnd.openxmlformats-officedocument.presentationml.tags+xml"/>
  <Override PartName="/ppt/tags/tag2778.xml" ContentType="application/vnd.openxmlformats-officedocument.presentationml.tags+xml"/>
  <Override PartName="/ppt/tags/tag2779.xml" ContentType="application/vnd.openxmlformats-officedocument.presentationml.tags+xml"/>
  <Override PartName="/ppt/tags/tag278.xml" ContentType="application/vnd.openxmlformats-officedocument.presentationml.tags+xml"/>
  <Override PartName="/ppt/tags/tag2780.xml" ContentType="application/vnd.openxmlformats-officedocument.presentationml.tags+xml"/>
  <Override PartName="/ppt/tags/tag2781.xml" ContentType="application/vnd.openxmlformats-officedocument.presentationml.tags+xml"/>
  <Override PartName="/ppt/tags/tag2782.xml" ContentType="application/vnd.openxmlformats-officedocument.presentationml.tags+xml"/>
  <Override PartName="/ppt/tags/tag2783.xml" ContentType="application/vnd.openxmlformats-officedocument.presentationml.tags+xml"/>
  <Override PartName="/ppt/tags/tag2784.xml" ContentType="application/vnd.openxmlformats-officedocument.presentationml.tags+xml"/>
  <Override PartName="/ppt/tags/tag2785.xml" ContentType="application/vnd.openxmlformats-officedocument.presentationml.tags+xml"/>
  <Override PartName="/ppt/tags/tag2786.xml" ContentType="application/vnd.openxmlformats-officedocument.presentationml.tags+xml"/>
  <Override PartName="/ppt/tags/tag2787.xml" ContentType="application/vnd.openxmlformats-officedocument.presentationml.tags+xml"/>
  <Override PartName="/ppt/tags/tag2788.xml" ContentType="application/vnd.openxmlformats-officedocument.presentationml.tags+xml"/>
  <Override PartName="/ppt/tags/tag2789.xml" ContentType="application/vnd.openxmlformats-officedocument.presentationml.tags+xml"/>
  <Override PartName="/ppt/tags/tag279.xml" ContentType="application/vnd.openxmlformats-officedocument.presentationml.tags+xml"/>
  <Override PartName="/ppt/tags/tag2790.xml" ContentType="application/vnd.openxmlformats-officedocument.presentationml.tags+xml"/>
  <Override PartName="/ppt/tags/tag2791.xml" ContentType="application/vnd.openxmlformats-officedocument.presentationml.tags+xml"/>
  <Override PartName="/ppt/tags/tag2792.xml" ContentType="application/vnd.openxmlformats-officedocument.presentationml.tags+xml"/>
  <Override PartName="/ppt/tags/tag2793.xml" ContentType="application/vnd.openxmlformats-officedocument.presentationml.tags+xml"/>
  <Override PartName="/ppt/tags/tag2794.xml" ContentType="application/vnd.openxmlformats-officedocument.presentationml.tags+xml"/>
  <Override PartName="/ppt/tags/tag2795.xml" ContentType="application/vnd.openxmlformats-officedocument.presentationml.tags+xml"/>
  <Override PartName="/ppt/tags/tag2796.xml" ContentType="application/vnd.openxmlformats-officedocument.presentationml.tags+xml"/>
  <Override PartName="/ppt/tags/tag2797.xml" ContentType="application/vnd.openxmlformats-officedocument.presentationml.tags+xml"/>
  <Override PartName="/ppt/tags/tag2798.xml" ContentType="application/vnd.openxmlformats-officedocument.presentationml.tags+xml"/>
  <Override PartName="/ppt/tags/tag279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00.xml" ContentType="application/vnd.openxmlformats-officedocument.presentationml.tags+xml"/>
  <Override PartName="/ppt/tags/tag2801.xml" ContentType="application/vnd.openxmlformats-officedocument.presentationml.tags+xml"/>
  <Override PartName="/ppt/tags/tag2802.xml" ContentType="application/vnd.openxmlformats-officedocument.presentationml.tags+xml"/>
  <Override PartName="/ppt/tags/tag2803.xml" ContentType="application/vnd.openxmlformats-officedocument.presentationml.tags+xml"/>
  <Override PartName="/ppt/tags/tag2804.xml" ContentType="application/vnd.openxmlformats-officedocument.presentationml.tags+xml"/>
  <Override PartName="/ppt/tags/tag2805.xml" ContentType="application/vnd.openxmlformats-officedocument.presentationml.tags+xml"/>
  <Override PartName="/ppt/tags/tag2806.xml" ContentType="application/vnd.openxmlformats-officedocument.presentationml.tags+xml"/>
  <Override PartName="/ppt/tags/tag2807.xml" ContentType="application/vnd.openxmlformats-officedocument.presentationml.tags+xml"/>
  <Override PartName="/ppt/tags/tag2808.xml" ContentType="application/vnd.openxmlformats-officedocument.presentationml.tags+xml"/>
  <Override PartName="/ppt/tags/tag2809.xml" ContentType="application/vnd.openxmlformats-officedocument.presentationml.tags+xml"/>
  <Override PartName="/ppt/tags/tag281.xml" ContentType="application/vnd.openxmlformats-officedocument.presentationml.tags+xml"/>
  <Override PartName="/ppt/tags/tag2810.xml" ContentType="application/vnd.openxmlformats-officedocument.presentationml.tags+xml"/>
  <Override PartName="/ppt/tags/tag2811.xml" ContentType="application/vnd.openxmlformats-officedocument.presentationml.tags+xml"/>
  <Override PartName="/ppt/tags/tag2812.xml" ContentType="application/vnd.openxmlformats-officedocument.presentationml.tags+xml"/>
  <Override PartName="/ppt/tags/tag2813.xml" ContentType="application/vnd.openxmlformats-officedocument.presentationml.tags+xml"/>
  <Override PartName="/ppt/tags/tag2814.xml" ContentType="application/vnd.openxmlformats-officedocument.presentationml.tags+xml"/>
  <Override PartName="/ppt/tags/tag2815.xml" ContentType="application/vnd.openxmlformats-officedocument.presentationml.tags+xml"/>
  <Override PartName="/ppt/tags/tag2816.xml" ContentType="application/vnd.openxmlformats-officedocument.presentationml.tags+xml"/>
  <Override PartName="/ppt/tags/tag2817.xml" ContentType="application/vnd.openxmlformats-officedocument.presentationml.tags+xml"/>
  <Override PartName="/ppt/tags/tag2818.xml" ContentType="application/vnd.openxmlformats-officedocument.presentationml.tags+xml"/>
  <Override PartName="/ppt/tags/tag2819.xml" ContentType="application/vnd.openxmlformats-officedocument.presentationml.tags+xml"/>
  <Override PartName="/ppt/tags/tag282.xml" ContentType="application/vnd.openxmlformats-officedocument.presentationml.tags+xml"/>
  <Override PartName="/ppt/tags/tag2820.xml" ContentType="application/vnd.openxmlformats-officedocument.presentationml.tags+xml"/>
  <Override PartName="/ppt/tags/tag2821.xml" ContentType="application/vnd.openxmlformats-officedocument.presentationml.tags+xml"/>
  <Override PartName="/ppt/tags/tag2822.xml" ContentType="application/vnd.openxmlformats-officedocument.presentationml.tags+xml"/>
  <Override PartName="/ppt/tags/tag2823.xml" ContentType="application/vnd.openxmlformats-officedocument.presentationml.tags+xml"/>
  <Override PartName="/ppt/tags/tag2824.xml" ContentType="application/vnd.openxmlformats-officedocument.presentationml.tags+xml"/>
  <Override PartName="/ppt/tags/tag2825.xml" ContentType="application/vnd.openxmlformats-officedocument.presentationml.tags+xml"/>
  <Override PartName="/ppt/tags/tag2826.xml" ContentType="application/vnd.openxmlformats-officedocument.presentationml.tags+xml"/>
  <Override PartName="/ppt/tags/tag2827.xml" ContentType="application/vnd.openxmlformats-officedocument.presentationml.tags+xml"/>
  <Override PartName="/ppt/tags/tag2828.xml" ContentType="application/vnd.openxmlformats-officedocument.presentationml.tags+xml"/>
  <Override PartName="/ppt/tags/tag2829.xml" ContentType="application/vnd.openxmlformats-officedocument.presentationml.tags+xml"/>
  <Override PartName="/ppt/tags/tag283.xml" ContentType="application/vnd.openxmlformats-officedocument.presentationml.tags+xml"/>
  <Override PartName="/ppt/tags/tag2830.xml" ContentType="application/vnd.openxmlformats-officedocument.presentationml.tags+xml"/>
  <Override PartName="/ppt/tags/tag2831.xml" ContentType="application/vnd.openxmlformats-officedocument.presentationml.tags+xml"/>
  <Override PartName="/ppt/tags/tag2832.xml" ContentType="application/vnd.openxmlformats-officedocument.presentationml.tags+xml"/>
  <Override PartName="/ppt/tags/tag2833.xml" ContentType="application/vnd.openxmlformats-officedocument.presentationml.tags+xml"/>
  <Override PartName="/ppt/tags/tag2834.xml" ContentType="application/vnd.openxmlformats-officedocument.presentationml.tags+xml"/>
  <Override PartName="/ppt/tags/tag2835.xml" ContentType="application/vnd.openxmlformats-officedocument.presentationml.tags+xml"/>
  <Override PartName="/ppt/tags/tag2836.xml" ContentType="application/vnd.openxmlformats-officedocument.presentationml.tags+xml"/>
  <Override PartName="/ppt/tags/tag2837.xml" ContentType="application/vnd.openxmlformats-officedocument.presentationml.tags+xml"/>
  <Override PartName="/ppt/tags/tag2838.xml" ContentType="application/vnd.openxmlformats-officedocument.presentationml.tags+xml"/>
  <Override PartName="/ppt/tags/tag2839.xml" ContentType="application/vnd.openxmlformats-officedocument.presentationml.tags+xml"/>
  <Override PartName="/ppt/tags/tag284.xml" ContentType="application/vnd.openxmlformats-officedocument.presentationml.tags+xml"/>
  <Override PartName="/ppt/tags/tag2840.xml" ContentType="application/vnd.openxmlformats-officedocument.presentationml.tags+xml"/>
  <Override PartName="/ppt/tags/tag2841.xml" ContentType="application/vnd.openxmlformats-officedocument.presentationml.tags+xml"/>
  <Override PartName="/ppt/tags/tag2842.xml" ContentType="application/vnd.openxmlformats-officedocument.presentationml.tags+xml"/>
  <Override PartName="/ppt/tags/tag2843.xml" ContentType="application/vnd.openxmlformats-officedocument.presentationml.tags+xml"/>
  <Override PartName="/ppt/tags/tag2844.xml" ContentType="application/vnd.openxmlformats-officedocument.presentationml.tags+xml"/>
  <Override PartName="/ppt/tags/tag2845.xml" ContentType="application/vnd.openxmlformats-officedocument.presentationml.tags+xml"/>
  <Override PartName="/ppt/tags/tag2846.xml" ContentType="application/vnd.openxmlformats-officedocument.presentationml.tags+xml"/>
  <Override PartName="/ppt/tags/tag2847.xml" ContentType="application/vnd.openxmlformats-officedocument.presentationml.tags+xml"/>
  <Override PartName="/ppt/tags/tag2848.xml" ContentType="application/vnd.openxmlformats-officedocument.presentationml.tags+xml"/>
  <Override PartName="/ppt/tags/tag2849.xml" ContentType="application/vnd.openxmlformats-officedocument.presentationml.tags+xml"/>
  <Override PartName="/ppt/tags/tag285.xml" ContentType="application/vnd.openxmlformats-officedocument.presentationml.tags+xml"/>
  <Override PartName="/ppt/tags/tag2850.xml" ContentType="application/vnd.openxmlformats-officedocument.presentationml.tags+xml"/>
  <Override PartName="/ppt/tags/tag2851.xml" ContentType="application/vnd.openxmlformats-officedocument.presentationml.tags+xml"/>
  <Override PartName="/ppt/tags/tag2852.xml" ContentType="application/vnd.openxmlformats-officedocument.presentationml.tags+xml"/>
  <Override PartName="/ppt/tags/tag2853.xml" ContentType="application/vnd.openxmlformats-officedocument.presentationml.tags+xml"/>
  <Override PartName="/ppt/tags/tag2854.xml" ContentType="application/vnd.openxmlformats-officedocument.presentationml.tags+xml"/>
  <Override PartName="/ppt/tags/tag2855.xml" ContentType="application/vnd.openxmlformats-officedocument.presentationml.tags+xml"/>
  <Override PartName="/ppt/tags/tag2856.xml" ContentType="application/vnd.openxmlformats-officedocument.presentationml.tags+xml"/>
  <Override PartName="/ppt/tags/tag2857.xml" ContentType="application/vnd.openxmlformats-officedocument.presentationml.tags+xml"/>
  <Override PartName="/ppt/tags/tag2858.xml" ContentType="application/vnd.openxmlformats-officedocument.presentationml.tags+xml"/>
  <Override PartName="/ppt/tags/tag2859.xml" ContentType="application/vnd.openxmlformats-officedocument.presentationml.tags+xml"/>
  <Override PartName="/ppt/tags/tag286.xml" ContentType="application/vnd.openxmlformats-officedocument.presentationml.tags+xml"/>
  <Override PartName="/ppt/tags/tag2860.xml" ContentType="application/vnd.openxmlformats-officedocument.presentationml.tags+xml"/>
  <Override PartName="/ppt/tags/tag2861.xml" ContentType="application/vnd.openxmlformats-officedocument.presentationml.tags+xml"/>
  <Override PartName="/ppt/tags/tag2862.xml" ContentType="application/vnd.openxmlformats-officedocument.presentationml.tags+xml"/>
  <Override PartName="/ppt/tags/tag2863.xml" ContentType="application/vnd.openxmlformats-officedocument.presentationml.tags+xml"/>
  <Override PartName="/ppt/tags/tag2864.xml" ContentType="application/vnd.openxmlformats-officedocument.presentationml.tags+xml"/>
  <Override PartName="/ppt/tags/tag2865.xml" ContentType="application/vnd.openxmlformats-officedocument.presentationml.tags+xml"/>
  <Override PartName="/ppt/tags/tag2866.xml" ContentType="application/vnd.openxmlformats-officedocument.presentationml.tags+xml"/>
  <Override PartName="/ppt/tags/tag2867.xml" ContentType="application/vnd.openxmlformats-officedocument.presentationml.tags+xml"/>
  <Override PartName="/ppt/tags/tag2868.xml" ContentType="application/vnd.openxmlformats-officedocument.presentationml.tags+xml"/>
  <Override PartName="/ppt/tags/tag2869.xml" ContentType="application/vnd.openxmlformats-officedocument.presentationml.tags+xml"/>
  <Override PartName="/ppt/tags/tag287.xml" ContentType="application/vnd.openxmlformats-officedocument.presentationml.tags+xml"/>
  <Override PartName="/ppt/tags/tag2870.xml" ContentType="application/vnd.openxmlformats-officedocument.presentationml.tags+xml"/>
  <Override PartName="/ppt/tags/tag2871.xml" ContentType="application/vnd.openxmlformats-officedocument.presentationml.tags+xml"/>
  <Override PartName="/ppt/tags/tag2872.xml" ContentType="application/vnd.openxmlformats-officedocument.presentationml.tags+xml"/>
  <Override PartName="/ppt/tags/tag2873.xml" ContentType="application/vnd.openxmlformats-officedocument.presentationml.tags+xml"/>
  <Override PartName="/ppt/tags/tag2874.xml" ContentType="application/vnd.openxmlformats-officedocument.presentationml.tags+xml"/>
  <Override PartName="/ppt/tags/tag2875.xml" ContentType="application/vnd.openxmlformats-officedocument.presentationml.tags+xml"/>
  <Override PartName="/ppt/tags/tag2876.xml" ContentType="application/vnd.openxmlformats-officedocument.presentationml.tags+xml"/>
  <Override PartName="/ppt/tags/tag2877.xml" ContentType="application/vnd.openxmlformats-officedocument.presentationml.tags+xml"/>
  <Override PartName="/ppt/tags/tag2878.xml" ContentType="application/vnd.openxmlformats-officedocument.presentationml.tags+xml"/>
  <Override PartName="/ppt/tags/tag2879.xml" ContentType="application/vnd.openxmlformats-officedocument.presentationml.tags+xml"/>
  <Override PartName="/ppt/tags/tag288.xml" ContentType="application/vnd.openxmlformats-officedocument.presentationml.tags+xml"/>
  <Override PartName="/ppt/tags/tag2880.xml" ContentType="application/vnd.openxmlformats-officedocument.presentationml.tags+xml"/>
  <Override PartName="/ppt/tags/tag2881.xml" ContentType="application/vnd.openxmlformats-officedocument.presentationml.tags+xml"/>
  <Override PartName="/ppt/tags/tag2882.xml" ContentType="application/vnd.openxmlformats-officedocument.presentationml.tags+xml"/>
  <Override PartName="/ppt/tags/tag2883.xml" ContentType="application/vnd.openxmlformats-officedocument.presentationml.tags+xml"/>
  <Override PartName="/ppt/tags/tag2884.xml" ContentType="application/vnd.openxmlformats-officedocument.presentationml.tags+xml"/>
  <Override PartName="/ppt/tags/tag2885.xml" ContentType="application/vnd.openxmlformats-officedocument.presentationml.tags+xml"/>
  <Override PartName="/ppt/tags/tag2886.xml" ContentType="application/vnd.openxmlformats-officedocument.presentationml.tags+xml"/>
  <Override PartName="/ppt/tags/tag2887.xml" ContentType="application/vnd.openxmlformats-officedocument.presentationml.tags+xml"/>
  <Override PartName="/ppt/tags/tag2888.xml" ContentType="application/vnd.openxmlformats-officedocument.presentationml.tags+xml"/>
  <Override PartName="/ppt/tags/tag2889.xml" ContentType="application/vnd.openxmlformats-officedocument.presentationml.tags+xml"/>
  <Override PartName="/ppt/tags/tag289.xml" ContentType="application/vnd.openxmlformats-officedocument.presentationml.tags+xml"/>
  <Override PartName="/ppt/tags/tag2890.xml" ContentType="application/vnd.openxmlformats-officedocument.presentationml.tags+xml"/>
  <Override PartName="/ppt/tags/tag2891.xml" ContentType="application/vnd.openxmlformats-officedocument.presentationml.tags+xml"/>
  <Override PartName="/ppt/tags/tag2892.xml" ContentType="application/vnd.openxmlformats-officedocument.presentationml.tags+xml"/>
  <Override PartName="/ppt/tags/tag2893.xml" ContentType="application/vnd.openxmlformats-officedocument.presentationml.tags+xml"/>
  <Override PartName="/ppt/tags/tag2894.xml" ContentType="application/vnd.openxmlformats-officedocument.presentationml.tags+xml"/>
  <Override PartName="/ppt/tags/tag2895.xml" ContentType="application/vnd.openxmlformats-officedocument.presentationml.tags+xml"/>
  <Override PartName="/ppt/tags/tag2896.xml" ContentType="application/vnd.openxmlformats-officedocument.presentationml.tags+xml"/>
  <Override PartName="/ppt/tags/tag2897.xml" ContentType="application/vnd.openxmlformats-officedocument.presentationml.tags+xml"/>
  <Override PartName="/ppt/tags/tag2898.xml" ContentType="application/vnd.openxmlformats-officedocument.presentationml.tags+xml"/>
  <Override PartName="/ppt/tags/tag289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00.xml" ContentType="application/vnd.openxmlformats-officedocument.presentationml.tags+xml"/>
  <Override PartName="/ppt/tags/tag2901.xml" ContentType="application/vnd.openxmlformats-officedocument.presentationml.tags+xml"/>
  <Override PartName="/ppt/tags/tag2902.xml" ContentType="application/vnd.openxmlformats-officedocument.presentationml.tags+xml"/>
  <Override PartName="/ppt/tags/tag2903.xml" ContentType="application/vnd.openxmlformats-officedocument.presentationml.tags+xml"/>
  <Override PartName="/ppt/tags/tag2904.xml" ContentType="application/vnd.openxmlformats-officedocument.presentationml.tags+xml"/>
  <Override PartName="/ppt/tags/tag2905.xml" ContentType="application/vnd.openxmlformats-officedocument.presentationml.tags+xml"/>
  <Override PartName="/ppt/tags/tag2906.xml" ContentType="application/vnd.openxmlformats-officedocument.presentationml.tags+xml"/>
  <Override PartName="/ppt/tags/tag2907.xml" ContentType="application/vnd.openxmlformats-officedocument.presentationml.tags+xml"/>
  <Override PartName="/ppt/tags/tag2908.xml" ContentType="application/vnd.openxmlformats-officedocument.presentationml.tags+xml"/>
  <Override PartName="/ppt/tags/tag2909.xml" ContentType="application/vnd.openxmlformats-officedocument.presentationml.tags+xml"/>
  <Override PartName="/ppt/tags/tag291.xml" ContentType="application/vnd.openxmlformats-officedocument.presentationml.tags+xml"/>
  <Override PartName="/ppt/tags/tag2910.xml" ContentType="application/vnd.openxmlformats-officedocument.presentationml.tags+xml"/>
  <Override PartName="/ppt/tags/tag2911.xml" ContentType="application/vnd.openxmlformats-officedocument.presentationml.tags+xml"/>
  <Override PartName="/ppt/tags/tag2912.xml" ContentType="application/vnd.openxmlformats-officedocument.presentationml.tags+xml"/>
  <Override PartName="/ppt/tags/tag2913.xml" ContentType="application/vnd.openxmlformats-officedocument.presentationml.tags+xml"/>
  <Override PartName="/ppt/tags/tag2914.xml" ContentType="application/vnd.openxmlformats-officedocument.presentationml.tags+xml"/>
  <Override PartName="/ppt/tags/tag2915.xml" ContentType="application/vnd.openxmlformats-officedocument.presentationml.tags+xml"/>
  <Override PartName="/ppt/tags/tag2916.xml" ContentType="application/vnd.openxmlformats-officedocument.presentationml.tags+xml"/>
  <Override PartName="/ppt/tags/tag2917.xml" ContentType="application/vnd.openxmlformats-officedocument.presentationml.tags+xml"/>
  <Override PartName="/ppt/tags/tag2918.xml" ContentType="application/vnd.openxmlformats-officedocument.presentationml.tags+xml"/>
  <Override PartName="/ppt/tags/tag2919.xml" ContentType="application/vnd.openxmlformats-officedocument.presentationml.tags+xml"/>
  <Override PartName="/ppt/tags/tag292.xml" ContentType="application/vnd.openxmlformats-officedocument.presentationml.tags+xml"/>
  <Override PartName="/ppt/tags/tag2920.xml" ContentType="application/vnd.openxmlformats-officedocument.presentationml.tags+xml"/>
  <Override PartName="/ppt/tags/tag2921.xml" ContentType="application/vnd.openxmlformats-officedocument.presentationml.tags+xml"/>
  <Override PartName="/ppt/tags/tag2922.xml" ContentType="application/vnd.openxmlformats-officedocument.presentationml.tags+xml"/>
  <Override PartName="/ppt/tags/tag2923.xml" ContentType="application/vnd.openxmlformats-officedocument.presentationml.tags+xml"/>
  <Override PartName="/ppt/tags/tag2924.xml" ContentType="application/vnd.openxmlformats-officedocument.presentationml.tags+xml"/>
  <Override PartName="/ppt/tags/tag2925.xml" ContentType="application/vnd.openxmlformats-officedocument.presentationml.tags+xml"/>
  <Override PartName="/ppt/tags/tag2926.xml" ContentType="application/vnd.openxmlformats-officedocument.presentationml.tags+xml"/>
  <Override PartName="/ppt/tags/tag2927.xml" ContentType="application/vnd.openxmlformats-officedocument.presentationml.tags+xml"/>
  <Override PartName="/ppt/tags/tag2928.xml" ContentType="application/vnd.openxmlformats-officedocument.presentationml.tags+xml"/>
  <Override PartName="/ppt/tags/tag2929.xml" ContentType="application/vnd.openxmlformats-officedocument.presentationml.tags+xml"/>
  <Override PartName="/ppt/tags/tag293.xml" ContentType="application/vnd.openxmlformats-officedocument.presentationml.tags+xml"/>
  <Override PartName="/ppt/tags/tag2930.xml" ContentType="application/vnd.openxmlformats-officedocument.presentationml.tags+xml"/>
  <Override PartName="/ppt/tags/tag2931.xml" ContentType="application/vnd.openxmlformats-officedocument.presentationml.tags+xml"/>
  <Override PartName="/ppt/tags/tag2932.xml" ContentType="application/vnd.openxmlformats-officedocument.presentationml.tags+xml"/>
  <Override PartName="/ppt/tags/tag2933.xml" ContentType="application/vnd.openxmlformats-officedocument.presentationml.tags+xml"/>
  <Override PartName="/ppt/tags/tag2934.xml" ContentType="application/vnd.openxmlformats-officedocument.presentationml.tags+xml"/>
  <Override PartName="/ppt/tags/tag2935.xml" ContentType="application/vnd.openxmlformats-officedocument.presentationml.tags+xml"/>
  <Override PartName="/ppt/tags/tag2936.xml" ContentType="application/vnd.openxmlformats-officedocument.presentationml.tags+xml"/>
  <Override PartName="/ppt/tags/tag2937.xml" ContentType="application/vnd.openxmlformats-officedocument.presentationml.tags+xml"/>
  <Override PartName="/ppt/tags/tag2938.xml" ContentType="application/vnd.openxmlformats-officedocument.presentationml.tags+xml"/>
  <Override PartName="/ppt/tags/tag2939.xml" ContentType="application/vnd.openxmlformats-officedocument.presentationml.tags+xml"/>
  <Override PartName="/ppt/tags/tag294.xml" ContentType="application/vnd.openxmlformats-officedocument.presentationml.tags+xml"/>
  <Override PartName="/ppt/tags/tag2940.xml" ContentType="application/vnd.openxmlformats-officedocument.presentationml.tags+xml"/>
  <Override PartName="/ppt/tags/tag2941.xml" ContentType="application/vnd.openxmlformats-officedocument.presentationml.tags+xml"/>
  <Override PartName="/ppt/tags/tag2942.xml" ContentType="application/vnd.openxmlformats-officedocument.presentationml.tags+xml"/>
  <Override PartName="/ppt/tags/tag2943.xml" ContentType="application/vnd.openxmlformats-officedocument.presentationml.tags+xml"/>
  <Override PartName="/ppt/tags/tag2944.xml" ContentType="application/vnd.openxmlformats-officedocument.presentationml.tags+xml"/>
  <Override PartName="/ppt/tags/tag2945.xml" ContentType="application/vnd.openxmlformats-officedocument.presentationml.tags+xml"/>
  <Override PartName="/ppt/tags/tag2946.xml" ContentType="application/vnd.openxmlformats-officedocument.presentationml.tags+xml"/>
  <Override PartName="/ppt/tags/tag2947.xml" ContentType="application/vnd.openxmlformats-officedocument.presentationml.tags+xml"/>
  <Override PartName="/ppt/tags/tag2948.xml" ContentType="application/vnd.openxmlformats-officedocument.presentationml.tags+xml"/>
  <Override PartName="/ppt/tags/tag2949.xml" ContentType="application/vnd.openxmlformats-officedocument.presentationml.tags+xml"/>
  <Override PartName="/ppt/tags/tag295.xml" ContentType="application/vnd.openxmlformats-officedocument.presentationml.tags+xml"/>
  <Override PartName="/ppt/tags/tag2950.xml" ContentType="application/vnd.openxmlformats-officedocument.presentationml.tags+xml"/>
  <Override PartName="/ppt/tags/tag2951.xml" ContentType="application/vnd.openxmlformats-officedocument.presentationml.tags+xml"/>
  <Override PartName="/ppt/tags/tag2952.xml" ContentType="application/vnd.openxmlformats-officedocument.presentationml.tags+xml"/>
  <Override PartName="/ppt/tags/tag2953.xml" ContentType="application/vnd.openxmlformats-officedocument.presentationml.tags+xml"/>
  <Override PartName="/ppt/tags/tag2954.xml" ContentType="application/vnd.openxmlformats-officedocument.presentationml.tags+xml"/>
  <Override PartName="/ppt/tags/tag2955.xml" ContentType="application/vnd.openxmlformats-officedocument.presentationml.tags+xml"/>
  <Override PartName="/ppt/tags/tag2956.xml" ContentType="application/vnd.openxmlformats-officedocument.presentationml.tags+xml"/>
  <Override PartName="/ppt/tags/tag2957.xml" ContentType="application/vnd.openxmlformats-officedocument.presentationml.tags+xml"/>
  <Override PartName="/ppt/tags/tag2958.xml" ContentType="application/vnd.openxmlformats-officedocument.presentationml.tags+xml"/>
  <Override PartName="/ppt/tags/tag2959.xml" ContentType="application/vnd.openxmlformats-officedocument.presentationml.tags+xml"/>
  <Override PartName="/ppt/tags/tag296.xml" ContentType="application/vnd.openxmlformats-officedocument.presentationml.tags+xml"/>
  <Override PartName="/ppt/tags/tag2960.xml" ContentType="application/vnd.openxmlformats-officedocument.presentationml.tags+xml"/>
  <Override PartName="/ppt/tags/tag2961.xml" ContentType="application/vnd.openxmlformats-officedocument.presentationml.tags+xml"/>
  <Override PartName="/ppt/tags/tag2962.xml" ContentType="application/vnd.openxmlformats-officedocument.presentationml.tags+xml"/>
  <Override PartName="/ppt/tags/tag2963.xml" ContentType="application/vnd.openxmlformats-officedocument.presentationml.tags+xml"/>
  <Override PartName="/ppt/tags/tag2964.xml" ContentType="application/vnd.openxmlformats-officedocument.presentationml.tags+xml"/>
  <Override PartName="/ppt/tags/tag2965.xml" ContentType="application/vnd.openxmlformats-officedocument.presentationml.tags+xml"/>
  <Override PartName="/ppt/tags/tag2966.xml" ContentType="application/vnd.openxmlformats-officedocument.presentationml.tags+xml"/>
  <Override PartName="/ppt/tags/tag2967.xml" ContentType="application/vnd.openxmlformats-officedocument.presentationml.tags+xml"/>
  <Override PartName="/ppt/tags/tag2968.xml" ContentType="application/vnd.openxmlformats-officedocument.presentationml.tags+xml"/>
  <Override PartName="/ppt/tags/tag2969.xml" ContentType="application/vnd.openxmlformats-officedocument.presentationml.tags+xml"/>
  <Override PartName="/ppt/tags/tag297.xml" ContentType="application/vnd.openxmlformats-officedocument.presentationml.tags+xml"/>
  <Override PartName="/ppt/tags/tag2970.xml" ContentType="application/vnd.openxmlformats-officedocument.presentationml.tags+xml"/>
  <Override PartName="/ppt/tags/tag2971.xml" ContentType="application/vnd.openxmlformats-officedocument.presentationml.tags+xml"/>
  <Override PartName="/ppt/tags/tag2972.xml" ContentType="application/vnd.openxmlformats-officedocument.presentationml.tags+xml"/>
  <Override PartName="/ppt/tags/tag2973.xml" ContentType="application/vnd.openxmlformats-officedocument.presentationml.tags+xml"/>
  <Override PartName="/ppt/tags/tag2974.xml" ContentType="application/vnd.openxmlformats-officedocument.presentationml.tags+xml"/>
  <Override PartName="/ppt/tags/tag2975.xml" ContentType="application/vnd.openxmlformats-officedocument.presentationml.tags+xml"/>
  <Override PartName="/ppt/tags/tag2976.xml" ContentType="application/vnd.openxmlformats-officedocument.presentationml.tags+xml"/>
  <Override PartName="/ppt/tags/tag2977.xml" ContentType="application/vnd.openxmlformats-officedocument.presentationml.tags+xml"/>
  <Override PartName="/ppt/tags/tag2978.xml" ContentType="application/vnd.openxmlformats-officedocument.presentationml.tags+xml"/>
  <Override PartName="/ppt/tags/tag2979.xml" ContentType="application/vnd.openxmlformats-officedocument.presentationml.tags+xml"/>
  <Override PartName="/ppt/tags/tag298.xml" ContentType="application/vnd.openxmlformats-officedocument.presentationml.tags+xml"/>
  <Override PartName="/ppt/tags/tag2980.xml" ContentType="application/vnd.openxmlformats-officedocument.presentationml.tags+xml"/>
  <Override PartName="/ppt/tags/tag2981.xml" ContentType="application/vnd.openxmlformats-officedocument.presentationml.tags+xml"/>
  <Override PartName="/ppt/tags/tag2982.xml" ContentType="application/vnd.openxmlformats-officedocument.presentationml.tags+xml"/>
  <Override PartName="/ppt/tags/tag2983.xml" ContentType="application/vnd.openxmlformats-officedocument.presentationml.tags+xml"/>
  <Override PartName="/ppt/tags/tag2984.xml" ContentType="application/vnd.openxmlformats-officedocument.presentationml.tags+xml"/>
  <Override PartName="/ppt/tags/tag2985.xml" ContentType="application/vnd.openxmlformats-officedocument.presentationml.tags+xml"/>
  <Override PartName="/ppt/tags/tag2986.xml" ContentType="application/vnd.openxmlformats-officedocument.presentationml.tags+xml"/>
  <Override PartName="/ppt/tags/tag2987.xml" ContentType="application/vnd.openxmlformats-officedocument.presentationml.tags+xml"/>
  <Override PartName="/ppt/tags/tag2988.xml" ContentType="application/vnd.openxmlformats-officedocument.presentationml.tags+xml"/>
  <Override PartName="/ppt/tags/tag2989.xml" ContentType="application/vnd.openxmlformats-officedocument.presentationml.tags+xml"/>
  <Override PartName="/ppt/tags/tag299.xml" ContentType="application/vnd.openxmlformats-officedocument.presentationml.tags+xml"/>
  <Override PartName="/ppt/tags/tag2990.xml" ContentType="application/vnd.openxmlformats-officedocument.presentationml.tags+xml"/>
  <Override PartName="/ppt/tags/tag2991.xml" ContentType="application/vnd.openxmlformats-officedocument.presentationml.tags+xml"/>
  <Override PartName="/ppt/tags/tag2992.xml" ContentType="application/vnd.openxmlformats-officedocument.presentationml.tags+xml"/>
  <Override PartName="/ppt/tags/tag2993.xml" ContentType="application/vnd.openxmlformats-officedocument.presentationml.tags+xml"/>
  <Override PartName="/ppt/tags/tag2994.xml" ContentType="application/vnd.openxmlformats-officedocument.presentationml.tags+xml"/>
  <Override PartName="/ppt/tags/tag2995.xml" ContentType="application/vnd.openxmlformats-officedocument.presentationml.tags+xml"/>
  <Override PartName="/ppt/tags/tag2996.xml" ContentType="application/vnd.openxmlformats-officedocument.presentationml.tags+xml"/>
  <Override PartName="/ppt/tags/tag2997.xml" ContentType="application/vnd.openxmlformats-officedocument.presentationml.tags+xml"/>
  <Override PartName="/ppt/tags/tag2998.xml" ContentType="application/vnd.openxmlformats-officedocument.presentationml.tags+xml"/>
  <Override PartName="/ppt/tags/tag29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00.xml" ContentType="application/vnd.openxmlformats-officedocument.presentationml.tags+xml"/>
  <Override PartName="/ppt/tags/tag3001.xml" ContentType="application/vnd.openxmlformats-officedocument.presentationml.tags+xml"/>
  <Override PartName="/ppt/tags/tag3002.xml" ContentType="application/vnd.openxmlformats-officedocument.presentationml.tags+xml"/>
  <Override PartName="/ppt/tags/tag3003.xml" ContentType="application/vnd.openxmlformats-officedocument.presentationml.tags+xml"/>
  <Override PartName="/ppt/tags/tag3004.xml" ContentType="application/vnd.openxmlformats-officedocument.presentationml.tags+xml"/>
  <Override PartName="/ppt/tags/tag3005.xml" ContentType="application/vnd.openxmlformats-officedocument.presentationml.tags+xml"/>
  <Override PartName="/ppt/tags/tag3006.xml" ContentType="application/vnd.openxmlformats-officedocument.presentationml.tags+xml"/>
  <Override PartName="/ppt/tags/tag3007.xml" ContentType="application/vnd.openxmlformats-officedocument.presentationml.tags+xml"/>
  <Override PartName="/ppt/tags/tag3008.xml" ContentType="application/vnd.openxmlformats-officedocument.presentationml.tags+xml"/>
  <Override PartName="/ppt/tags/tag3009.xml" ContentType="application/vnd.openxmlformats-officedocument.presentationml.tags+xml"/>
  <Override PartName="/ppt/tags/tag301.xml" ContentType="application/vnd.openxmlformats-officedocument.presentationml.tags+xml"/>
  <Override PartName="/ppt/tags/tag3010.xml" ContentType="application/vnd.openxmlformats-officedocument.presentationml.tags+xml"/>
  <Override PartName="/ppt/tags/tag3011.xml" ContentType="application/vnd.openxmlformats-officedocument.presentationml.tags+xml"/>
  <Override PartName="/ppt/tags/tag3012.xml" ContentType="application/vnd.openxmlformats-officedocument.presentationml.tags+xml"/>
  <Override PartName="/ppt/tags/tag3013.xml" ContentType="application/vnd.openxmlformats-officedocument.presentationml.tags+xml"/>
  <Override PartName="/ppt/tags/tag3014.xml" ContentType="application/vnd.openxmlformats-officedocument.presentationml.tags+xml"/>
  <Override PartName="/ppt/tags/tag3015.xml" ContentType="application/vnd.openxmlformats-officedocument.presentationml.tags+xml"/>
  <Override PartName="/ppt/tags/tag3016.xml" ContentType="application/vnd.openxmlformats-officedocument.presentationml.tags+xml"/>
  <Override PartName="/ppt/tags/tag3017.xml" ContentType="application/vnd.openxmlformats-officedocument.presentationml.tags+xml"/>
  <Override PartName="/ppt/tags/tag3018.xml" ContentType="application/vnd.openxmlformats-officedocument.presentationml.tags+xml"/>
  <Override PartName="/ppt/tags/tag3019.xml" ContentType="application/vnd.openxmlformats-officedocument.presentationml.tags+xml"/>
  <Override PartName="/ppt/tags/tag302.xml" ContentType="application/vnd.openxmlformats-officedocument.presentationml.tags+xml"/>
  <Override PartName="/ppt/tags/tag3020.xml" ContentType="application/vnd.openxmlformats-officedocument.presentationml.tags+xml"/>
  <Override PartName="/ppt/tags/tag3021.xml" ContentType="application/vnd.openxmlformats-officedocument.presentationml.tags+xml"/>
  <Override PartName="/ppt/tags/tag3022.xml" ContentType="application/vnd.openxmlformats-officedocument.presentationml.tags+xml"/>
  <Override PartName="/ppt/tags/tag3023.xml" ContentType="application/vnd.openxmlformats-officedocument.presentationml.tags+xml"/>
  <Override PartName="/ppt/tags/tag3024.xml" ContentType="application/vnd.openxmlformats-officedocument.presentationml.tags+xml"/>
  <Override PartName="/ppt/tags/tag3025.xml" ContentType="application/vnd.openxmlformats-officedocument.presentationml.tags+xml"/>
  <Override PartName="/ppt/tags/tag3026.xml" ContentType="application/vnd.openxmlformats-officedocument.presentationml.tags+xml"/>
  <Override PartName="/ppt/tags/tag3027.xml" ContentType="application/vnd.openxmlformats-officedocument.presentationml.tags+xml"/>
  <Override PartName="/ppt/tags/tag3028.xml" ContentType="application/vnd.openxmlformats-officedocument.presentationml.tags+xml"/>
  <Override PartName="/ppt/tags/tag3029.xml" ContentType="application/vnd.openxmlformats-officedocument.presentationml.tags+xml"/>
  <Override PartName="/ppt/tags/tag303.xml" ContentType="application/vnd.openxmlformats-officedocument.presentationml.tags+xml"/>
  <Override PartName="/ppt/tags/tag3030.xml" ContentType="application/vnd.openxmlformats-officedocument.presentationml.tags+xml"/>
  <Override PartName="/ppt/tags/tag3031.xml" ContentType="application/vnd.openxmlformats-officedocument.presentationml.tags+xml"/>
  <Override PartName="/ppt/tags/tag3032.xml" ContentType="application/vnd.openxmlformats-officedocument.presentationml.tags+xml"/>
  <Override PartName="/ppt/tags/tag3033.xml" ContentType="application/vnd.openxmlformats-officedocument.presentationml.tags+xml"/>
  <Override PartName="/ppt/tags/tag3034.xml" ContentType="application/vnd.openxmlformats-officedocument.presentationml.tags+xml"/>
  <Override PartName="/ppt/tags/tag3035.xml" ContentType="application/vnd.openxmlformats-officedocument.presentationml.tags+xml"/>
  <Override PartName="/ppt/tags/tag3036.xml" ContentType="application/vnd.openxmlformats-officedocument.presentationml.tags+xml"/>
  <Override PartName="/ppt/tags/tag3037.xml" ContentType="application/vnd.openxmlformats-officedocument.presentationml.tags+xml"/>
  <Override PartName="/ppt/tags/tag3038.xml" ContentType="application/vnd.openxmlformats-officedocument.presentationml.tags+xml"/>
  <Override PartName="/ppt/tags/tag3039.xml" ContentType="application/vnd.openxmlformats-officedocument.presentationml.tags+xml"/>
  <Override PartName="/ppt/tags/tag304.xml" ContentType="application/vnd.openxmlformats-officedocument.presentationml.tags+xml"/>
  <Override PartName="/ppt/tags/tag3040.xml" ContentType="application/vnd.openxmlformats-officedocument.presentationml.tags+xml"/>
  <Override PartName="/ppt/tags/tag3041.xml" ContentType="application/vnd.openxmlformats-officedocument.presentationml.tags+xml"/>
  <Override PartName="/ppt/tags/tag3042.xml" ContentType="application/vnd.openxmlformats-officedocument.presentationml.tags+xml"/>
  <Override PartName="/ppt/tags/tag3043.xml" ContentType="application/vnd.openxmlformats-officedocument.presentationml.tags+xml"/>
  <Override PartName="/ppt/tags/tag3044.xml" ContentType="application/vnd.openxmlformats-officedocument.presentationml.tags+xml"/>
  <Override PartName="/ppt/tags/tag3045.xml" ContentType="application/vnd.openxmlformats-officedocument.presentationml.tags+xml"/>
  <Override PartName="/ppt/tags/tag3046.xml" ContentType="application/vnd.openxmlformats-officedocument.presentationml.tags+xml"/>
  <Override PartName="/ppt/tags/tag3047.xml" ContentType="application/vnd.openxmlformats-officedocument.presentationml.tags+xml"/>
  <Override PartName="/ppt/tags/tag3048.xml" ContentType="application/vnd.openxmlformats-officedocument.presentationml.tags+xml"/>
  <Override PartName="/ppt/tags/tag3049.xml" ContentType="application/vnd.openxmlformats-officedocument.presentationml.tags+xml"/>
  <Override PartName="/ppt/tags/tag305.xml" ContentType="application/vnd.openxmlformats-officedocument.presentationml.tags+xml"/>
  <Override PartName="/ppt/tags/tag3050.xml" ContentType="application/vnd.openxmlformats-officedocument.presentationml.tags+xml"/>
  <Override PartName="/ppt/tags/tag3051.xml" ContentType="application/vnd.openxmlformats-officedocument.presentationml.tags+xml"/>
  <Override PartName="/ppt/tags/tag3052.xml" ContentType="application/vnd.openxmlformats-officedocument.presentationml.tags+xml"/>
  <Override PartName="/ppt/tags/tag3053.xml" ContentType="application/vnd.openxmlformats-officedocument.presentationml.tags+xml"/>
  <Override PartName="/ppt/tags/tag3054.xml" ContentType="application/vnd.openxmlformats-officedocument.presentationml.tags+xml"/>
  <Override PartName="/ppt/tags/tag3055.xml" ContentType="application/vnd.openxmlformats-officedocument.presentationml.tags+xml"/>
  <Override PartName="/ppt/tags/tag3056.xml" ContentType="application/vnd.openxmlformats-officedocument.presentationml.tags+xml"/>
  <Override PartName="/ppt/tags/tag3057.xml" ContentType="application/vnd.openxmlformats-officedocument.presentationml.tags+xml"/>
  <Override PartName="/ppt/tags/tag3058.xml" ContentType="application/vnd.openxmlformats-officedocument.presentationml.tags+xml"/>
  <Override PartName="/ppt/tags/tag3059.xml" ContentType="application/vnd.openxmlformats-officedocument.presentationml.tags+xml"/>
  <Override PartName="/ppt/tags/tag306.xml" ContentType="application/vnd.openxmlformats-officedocument.presentationml.tags+xml"/>
  <Override PartName="/ppt/tags/tag3060.xml" ContentType="application/vnd.openxmlformats-officedocument.presentationml.tags+xml"/>
  <Override PartName="/ppt/tags/tag3061.xml" ContentType="application/vnd.openxmlformats-officedocument.presentationml.tags+xml"/>
  <Override PartName="/ppt/tags/tag3062.xml" ContentType="application/vnd.openxmlformats-officedocument.presentationml.tags+xml"/>
  <Override PartName="/ppt/tags/tag3063.xml" ContentType="application/vnd.openxmlformats-officedocument.presentationml.tags+xml"/>
  <Override PartName="/ppt/tags/tag3064.xml" ContentType="application/vnd.openxmlformats-officedocument.presentationml.tags+xml"/>
  <Override PartName="/ppt/tags/tag3065.xml" ContentType="application/vnd.openxmlformats-officedocument.presentationml.tags+xml"/>
  <Override PartName="/ppt/tags/tag3066.xml" ContentType="application/vnd.openxmlformats-officedocument.presentationml.tags+xml"/>
  <Override PartName="/ppt/tags/tag3067.xml" ContentType="application/vnd.openxmlformats-officedocument.presentationml.tags+xml"/>
  <Override PartName="/ppt/tags/tag3068.xml" ContentType="application/vnd.openxmlformats-officedocument.presentationml.tags+xml"/>
  <Override PartName="/ppt/tags/tag3069.xml" ContentType="application/vnd.openxmlformats-officedocument.presentationml.tags+xml"/>
  <Override PartName="/ppt/tags/tag307.xml" ContentType="application/vnd.openxmlformats-officedocument.presentationml.tags+xml"/>
  <Override PartName="/ppt/tags/tag3070.xml" ContentType="application/vnd.openxmlformats-officedocument.presentationml.tags+xml"/>
  <Override PartName="/ppt/tags/tag3071.xml" ContentType="application/vnd.openxmlformats-officedocument.presentationml.tags+xml"/>
  <Override PartName="/ppt/tags/tag3072.xml" ContentType="application/vnd.openxmlformats-officedocument.presentationml.tags+xml"/>
  <Override PartName="/ppt/tags/tag3073.xml" ContentType="application/vnd.openxmlformats-officedocument.presentationml.tags+xml"/>
  <Override PartName="/ppt/tags/tag3074.xml" ContentType="application/vnd.openxmlformats-officedocument.presentationml.tags+xml"/>
  <Override PartName="/ppt/tags/tag3075.xml" ContentType="application/vnd.openxmlformats-officedocument.presentationml.tags+xml"/>
  <Override PartName="/ppt/tags/tag3076.xml" ContentType="application/vnd.openxmlformats-officedocument.presentationml.tags+xml"/>
  <Override PartName="/ppt/tags/tag3077.xml" ContentType="application/vnd.openxmlformats-officedocument.presentationml.tags+xml"/>
  <Override PartName="/ppt/tags/tag3078.xml" ContentType="application/vnd.openxmlformats-officedocument.presentationml.tags+xml"/>
  <Override PartName="/ppt/tags/tag3079.xml" ContentType="application/vnd.openxmlformats-officedocument.presentationml.tags+xml"/>
  <Override PartName="/ppt/tags/tag308.xml" ContentType="application/vnd.openxmlformats-officedocument.presentationml.tags+xml"/>
  <Override PartName="/ppt/tags/tag3080.xml" ContentType="application/vnd.openxmlformats-officedocument.presentationml.tags+xml"/>
  <Override PartName="/ppt/tags/tag3081.xml" ContentType="application/vnd.openxmlformats-officedocument.presentationml.tags+xml"/>
  <Override PartName="/ppt/tags/tag3082.xml" ContentType="application/vnd.openxmlformats-officedocument.presentationml.tags+xml"/>
  <Override PartName="/ppt/tags/tag3083.xml" ContentType="application/vnd.openxmlformats-officedocument.presentationml.tags+xml"/>
  <Override PartName="/ppt/tags/tag3084.xml" ContentType="application/vnd.openxmlformats-officedocument.presentationml.tags+xml"/>
  <Override PartName="/ppt/tags/tag3085.xml" ContentType="application/vnd.openxmlformats-officedocument.presentationml.tags+xml"/>
  <Override PartName="/ppt/tags/tag3086.xml" ContentType="application/vnd.openxmlformats-officedocument.presentationml.tags+xml"/>
  <Override PartName="/ppt/tags/tag3087.xml" ContentType="application/vnd.openxmlformats-officedocument.presentationml.tags+xml"/>
  <Override PartName="/ppt/tags/tag3088.xml" ContentType="application/vnd.openxmlformats-officedocument.presentationml.tags+xml"/>
  <Override PartName="/ppt/tags/tag3089.xml" ContentType="application/vnd.openxmlformats-officedocument.presentationml.tags+xml"/>
  <Override PartName="/ppt/tags/tag309.xml" ContentType="application/vnd.openxmlformats-officedocument.presentationml.tags+xml"/>
  <Override PartName="/ppt/tags/tag3090.xml" ContentType="application/vnd.openxmlformats-officedocument.presentationml.tags+xml"/>
  <Override PartName="/ppt/tags/tag3091.xml" ContentType="application/vnd.openxmlformats-officedocument.presentationml.tags+xml"/>
  <Override PartName="/ppt/tags/tag3092.xml" ContentType="application/vnd.openxmlformats-officedocument.presentationml.tags+xml"/>
  <Override PartName="/ppt/tags/tag3093.xml" ContentType="application/vnd.openxmlformats-officedocument.presentationml.tags+xml"/>
  <Override PartName="/ppt/tags/tag3094.xml" ContentType="application/vnd.openxmlformats-officedocument.presentationml.tags+xml"/>
  <Override PartName="/ppt/tags/tag3095.xml" ContentType="application/vnd.openxmlformats-officedocument.presentationml.tags+xml"/>
  <Override PartName="/ppt/tags/tag3096.xml" ContentType="application/vnd.openxmlformats-officedocument.presentationml.tags+xml"/>
  <Override PartName="/ppt/tags/tag3097.xml" ContentType="application/vnd.openxmlformats-officedocument.presentationml.tags+xml"/>
  <Override PartName="/ppt/tags/tag3098.xml" ContentType="application/vnd.openxmlformats-officedocument.presentationml.tags+xml"/>
  <Override PartName="/ppt/tags/tag309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00.xml" ContentType="application/vnd.openxmlformats-officedocument.presentationml.tags+xml"/>
  <Override PartName="/ppt/tags/tag3101.xml" ContentType="application/vnd.openxmlformats-officedocument.presentationml.tags+xml"/>
  <Override PartName="/ppt/tags/tag3102.xml" ContentType="application/vnd.openxmlformats-officedocument.presentationml.tags+xml"/>
  <Override PartName="/ppt/tags/tag3103.xml" ContentType="application/vnd.openxmlformats-officedocument.presentationml.tags+xml"/>
  <Override PartName="/ppt/tags/tag3104.xml" ContentType="application/vnd.openxmlformats-officedocument.presentationml.tags+xml"/>
  <Override PartName="/ppt/tags/tag3105.xml" ContentType="application/vnd.openxmlformats-officedocument.presentationml.tags+xml"/>
  <Override PartName="/ppt/tags/tag3106.xml" ContentType="application/vnd.openxmlformats-officedocument.presentationml.tags+xml"/>
  <Override PartName="/ppt/tags/tag3107.xml" ContentType="application/vnd.openxmlformats-officedocument.presentationml.tags+xml"/>
  <Override PartName="/ppt/tags/tag3108.xml" ContentType="application/vnd.openxmlformats-officedocument.presentationml.tags+xml"/>
  <Override PartName="/ppt/tags/tag3109.xml" ContentType="application/vnd.openxmlformats-officedocument.presentationml.tags+xml"/>
  <Override PartName="/ppt/tags/tag311.xml" ContentType="application/vnd.openxmlformats-officedocument.presentationml.tags+xml"/>
  <Override PartName="/ppt/tags/tag3110.xml" ContentType="application/vnd.openxmlformats-officedocument.presentationml.tags+xml"/>
  <Override PartName="/ppt/tags/tag3111.xml" ContentType="application/vnd.openxmlformats-officedocument.presentationml.tags+xml"/>
  <Override PartName="/ppt/tags/tag3112.xml" ContentType="application/vnd.openxmlformats-officedocument.presentationml.tags+xml"/>
  <Override PartName="/ppt/tags/tag3113.xml" ContentType="application/vnd.openxmlformats-officedocument.presentationml.tags+xml"/>
  <Override PartName="/ppt/tags/tag3114.xml" ContentType="application/vnd.openxmlformats-officedocument.presentationml.tags+xml"/>
  <Override PartName="/ppt/tags/tag3115.xml" ContentType="application/vnd.openxmlformats-officedocument.presentationml.tags+xml"/>
  <Override PartName="/ppt/tags/tag3116.xml" ContentType="application/vnd.openxmlformats-officedocument.presentationml.tags+xml"/>
  <Override PartName="/ppt/tags/tag3117.xml" ContentType="application/vnd.openxmlformats-officedocument.presentationml.tags+xml"/>
  <Override PartName="/ppt/tags/tag3118.xml" ContentType="application/vnd.openxmlformats-officedocument.presentationml.tags+xml"/>
  <Override PartName="/ppt/tags/tag3119.xml" ContentType="application/vnd.openxmlformats-officedocument.presentationml.tags+xml"/>
  <Override PartName="/ppt/tags/tag312.xml" ContentType="application/vnd.openxmlformats-officedocument.presentationml.tags+xml"/>
  <Override PartName="/ppt/tags/tag3120.xml" ContentType="application/vnd.openxmlformats-officedocument.presentationml.tags+xml"/>
  <Override PartName="/ppt/tags/tag3121.xml" ContentType="application/vnd.openxmlformats-officedocument.presentationml.tags+xml"/>
  <Override PartName="/ppt/tags/tag3122.xml" ContentType="application/vnd.openxmlformats-officedocument.presentationml.tags+xml"/>
  <Override PartName="/ppt/tags/tag3123.xml" ContentType="application/vnd.openxmlformats-officedocument.presentationml.tags+xml"/>
  <Override PartName="/ppt/tags/tag3124.xml" ContentType="application/vnd.openxmlformats-officedocument.presentationml.tags+xml"/>
  <Override PartName="/ppt/tags/tag3125.xml" ContentType="application/vnd.openxmlformats-officedocument.presentationml.tags+xml"/>
  <Override PartName="/ppt/tags/tag3126.xml" ContentType="application/vnd.openxmlformats-officedocument.presentationml.tags+xml"/>
  <Override PartName="/ppt/tags/tag3127.xml" ContentType="application/vnd.openxmlformats-officedocument.presentationml.tags+xml"/>
  <Override PartName="/ppt/tags/tag3128.xml" ContentType="application/vnd.openxmlformats-officedocument.presentationml.tags+xml"/>
  <Override PartName="/ppt/tags/tag3129.xml" ContentType="application/vnd.openxmlformats-officedocument.presentationml.tags+xml"/>
  <Override PartName="/ppt/tags/tag313.xml" ContentType="application/vnd.openxmlformats-officedocument.presentationml.tags+xml"/>
  <Override PartName="/ppt/tags/tag3130.xml" ContentType="application/vnd.openxmlformats-officedocument.presentationml.tags+xml"/>
  <Override PartName="/ppt/tags/tag3131.xml" ContentType="application/vnd.openxmlformats-officedocument.presentationml.tags+xml"/>
  <Override PartName="/ppt/tags/tag3132.xml" ContentType="application/vnd.openxmlformats-officedocument.presentationml.tags+xml"/>
  <Override PartName="/ppt/tags/tag3133.xml" ContentType="application/vnd.openxmlformats-officedocument.presentationml.tags+xml"/>
  <Override PartName="/ppt/tags/tag3134.xml" ContentType="application/vnd.openxmlformats-officedocument.presentationml.tags+xml"/>
  <Override PartName="/ppt/tags/tag3135.xml" ContentType="application/vnd.openxmlformats-officedocument.presentationml.tags+xml"/>
  <Override PartName="/ppt/tags/tag3136.xml" ContentType="application/vnd.openxmlformats-officedocument.presentationml.tags+xml"/>
  <Override PartName="/ppt/tags/tag3137.xml" ContentType="application/vnd.openxmlformats-officedocument.presentationml.tags+xml"/>
  <Override PartName="/ppt/tags/tag3138.xml" ContentType="application/vnd.openxmlformats-officedocument.presentationml.tags+xml"/>
  <Override PartName="/ppt/tags/tag3139.xml" ContentType="application/vnd.openxmlformats-officedocument.presentationml.tags+xml"/>
  <Override PartName="/ppt/tags/tag314.xml" ContentType="application/vnd.openxmlformats-officedocument.presentationml.tags+xml"/>
  <Override PartName="/ppt/tags/tag3140.xml" ContentType="application/vnd.openxmlformats-officedocument.presentationml.tags+xml"/>
  <Override PartName="/ppt/tags/tag3141.xml" ContentType="application/vnd.openxmlformats-officedocument.presentationml.tags+xml"/>
  <Override PartName="/ppt/tags/tag3142.xml" ContentType="application/vnd.openxmlformats-officedocument.presentationml.tags+xml"/>
  <Override PartName="/ppt/tags/tag3143.xml" ContentType="application/vnd.openxmlformats-officedocument.presentationml.tags+xml"/>
  <Override PartName="/ppt/tags/tag3144.xml" ContentType="application/vnd.openxmlformats-officedocument.presentationml.tags+xml"/>
  <Override PartName="/ppt/tags/tag3145.xml" ContentType="application/vnd.openxmlformats-officedocument.presentationml.tags+xml"/>
  <Override PartName="/ppt/tags/tag3146.xml" ContentType="application/vnd.openxmlformats-officedocument.presentationml.tags+xml"/>
  <Override PartName="/ppt/tags/tag3147.xml" ContentType="application/vnd.openxmlformats-officedocument.presentationml.tags+xml"/>
  <Override PartName="/ppt/tags/tag3148.xml" ContentType="application/vnd.openxmlformats-officedocument.presentationml.tags+xml"/>
  <Override PartName="/ppt/tags/tag3149.xml" ContentType="application/vnd.openxmlformats-officedocument.presentationml.tags+xml"/>
  <Override PartName="/ppt/tags/tag315.xml" ContentType="application/vnd.openxmlformats-officedocument.presentationml.tags+xml"/>
  <Override PartName="/ppt/tags/tag3150.xml" ContentType="application/vnd.openxmlformats-officedocument.presentationml.tags+xml"/>
  <Override PartName="/ppt/tags/tag3151.xml" ContentType="application/vnd.openxmlformats-officedocument.presentationml.tags+xml"/>
  <Override PartName="/ppt/tags/tag3152.xml" ContentType="application/vnd.openxmlformats-officedocument.presentationml.tags+xml"/>
  <Override PartName="/ppt/tags/tag3153.xml" ContentType="application/vnd.openxmlformats-officedocument.presentationml.tags+xml"/>
  <Override PartName="/ppt/tags/tag3154.xml" ContentType="application/vnd.openxmlformats-officedocument.presentationml.tags+xml"/>
  <Override PartName="/ppt/tags/tag3155.xml" ContentType="application/vnd.openxmlformats-officedocument.presentationml.tags+xml"/>
  <Override PartName="/ppt/tags/tag3156.xml" ContentType="application/vnd.openxmlformats-officedocument.presentationml.tags+xml"/>
  <Override PartName="/ppt/tags/tag3157.xml" ContentType="application/vnd.openxmlformats-officedocument.presentationml.tags+xml"/>
  <Override PartName="/ppt/tags/tag3158.xml" ContentType="application/vnd.openxmlformats-officedocument.presentationml.tags+xml"/>
  <Override PartName="/ppt/tags/tag3159.xml" ContentType="application/vnd.openxmlformats-officedocument.presentationml.tags+xml"/>
  <Override PartName="/ppt/tags/tag316.xml" ContentType="application/vnd.openxmlformats-officedocument.presentationml.tags+xml"/>
  <Override PartName="/ppt/tags/tag3160.xml" ContentType="application/vnd.openxmlformats-officedocument.presentationml.tags+xml"/>
  <Override PartName="/ppt/tags/tag3161.xml" ContentType="application/vnd.openxmlformats-officedocument.presentationml.tags+xml"/>
  <Override PartName="/ppt/tags/tag3162.xml" ContentType="application/vnd.openxmlformats-officedocument.presentationml.tags+xml"/>
  <Override PartName="/ppt/tags/tag3163.xml" ContentType="application/vnd.openxmlformats-officedocument.presentationml.tags+xml"/>
  <Override PartName="/ppt/tags/tag3164.xml" ContentType="application/vnd.openxmlformats-officedocument.presentationml.tags+xml"/>
  <Override PartName="/ppt/tags/tag3165.xml" ContentType="application/vnd.openxmlformats-officedocument.presentationml.tags+xml"/>
  <Override PartName="/ppt/tags/tag3166.xml" ContentType="application/vnd.openxmlformats-officedocument.presentationml.tags+xml"/>
  <Override PartName="/ppt/tags/tag3167.xml" ContentType="application/vnd.openxmlformats-officedocument.presentationml.tags+xml"/>
  <Override PartName="/ppt/tags/tag3168.xml" ContentType="application/vnd.openxmlformats-officedocument.presentationml.tags+xml"/>
  <Override PartName="/ppt/tags/tag3169.xml" ContentType="application/vnd.openxmlformats-officedocument.presentationml.tags+xml"/>
  <Override PartName="/ppt/tags/tag317.xml" ContentType="application/vnd.openxmlformats-officedocument.presentationml.tags+xml"/>
  <Override PartName="/ppt/tags/tag3170.xml" ContentType="application/vnd.openxmlformats-officedocument.presentationml.tags+xml"/>
  <Override PartName="/ppt/tags/tag3171.xml" ContentType="application/vnd.openxmlformats-officedocument.presentationml.tags+xml"/>
  <Override PartName="/ppt/tags/tag3172.xml" ContentType="application/vnd.openxmlformats-officedocument.presentationml.tags+xml"/>
  <Override PartName="/ppt/tags/tag3173.xml" ContentType="application/vnd.openxmlformats-officedocument.presentationml.tags+xml"/>
  <Override PartName="/ppt/tags/tag3174.xml" ContentType="application/vnd.openxmlformats-officedocument.presentationml.tags+xml"/>
  <Override PartName="/ppt/tags/tag3175.xml" ContentType="application/vnd.openxmlformats-officedocument.presentationml.tags+xml"/>
  <Override PartName="/ppt/tags/tag3176.xml" ContentType="application/vnd.openxmlformats-officedocument.presentationml.tags+xml"/>
  <Override PartName="/ppt/tags/tag3177.xml" ContentType="application/vnd.openxmlformats-officedocument.presentationml.tags+xml"/>
  <Override PartName="/ppt/tags/tag3178.xml" ContentType="application/vnd.openxmlformats-officedocument.presentationml.tags+xml"/>
  <Override PartName="/ppt/tags/tag3179.xml" ContentType="application/vnd.openxmlformats-officedocument.presentationml.tags+xml"/>
  <Override PartName="/ppt/tags/tag318.xml" ContentType="application/vnd.openxmlformats-officedocument.presentationml.tags+xml"/>
  <Override PartName="/ppt/tags/tag3180.xml" ContentType="application/vnd.openxmlformats-officedocument.presentationml.tags+xml"/>
  <Override PartName="/ppt/tags/tag3181.xml" ContentType="application/vnd.openxmlformats-officedocument.presentationml.tags+xml"/>
  <Override PartName="/ppt/tags/tag3182.xml" ContentType="application/vnd.openxmlformats-officedocument.presentationml.tags+xml"/>
  <Override PartName="/ppt/tags/tag3183.xml" ContentType="application/vnd.openxmlformats-officedocument.presentationml.tags+xml"/>
  <Override PartName="/ppt/tags/tag3184.xml" ContentType="application/vnd.openxmlformats-officedocument.presentationml.tags+xml"/>
  <Override PartName="/ppt/tags/tag3185.xml" ContentType="application/vnd.openxmlformats-officedocument.presentationml.tags+xml"/>
  <Override PartName="/ppt/tags/tag3186.xml" ContentType="application/vnd.openxmlformats-officedocument.presentationml.tags+xml"/>
  <Override PartName="/ppt/tags/tag3187.xml" ContentType="application/vnd.openxmlformats-officedocument.presentationml.tags+xml"/>
  <Override PartName="/ppt/tags/tag3188.xml" ContentType="application/vnd.openxmlformats-officedocument.presentationml.tags+xml"/>
  <Override PartName="/ppt/tags/tag3189.xml" ContentType="application/vnd.openxmlformats-officedocument.presentationml.tags+xml"/>
  <Override PartName="/ppt/tags/tag319.xml" ContentType="application/vnd.openxmlformats-officedocument.presentationml.tags+xml"/>
  <Override PartName="/ppt/tags/tag3190.xml" ContentType="application/vnd.openxmlformats-officedocument.presentationml.tags+xml"/>
  <Override PartName="/ppt/tags/tag3191.xml" ContentType="application/vnd.openxmlformats-officedocument.presentationml.tags+xml"/>
  <Override PartName="/ppt/tags/tag3192.xml" ContentType="application/vnd.openxmlformats-officedocument.presentationml.tags+xml"/>
  <Override PartName="/ppt/tags/tag3193.xml" ContentType="application/vnd.openxmlformats-officedocument.presentationml.tags+xml"/>
  <Override PartName="/ppt/tags/tag3194.xml" ContentType="application/vnd.openxmlformats-officedocument.presentationml.tags+xml"/>
  <Override PartName="/ppt/tags/tag3195.xml" ContentType="application/vnd.openxmlformats-officedocument.presentationml.tags+xml"/>
  <Override PartName="/ppt/tags/tag3196.xml" ContentType="application/vnd.openxmlformats-officedocument.presentationml.tags+xml"/>
  <Override PartName="/ppt/tags/tag3197.xml" ContentType="application/vnd.openxmlformats-officedocument.presentationml.tags+xml"/>
  <Override PartName="/ppt/tags/tag3198.xml" ContentType="application/vnd.openxmlformats-officedocument.presentationml.tags+xml"/>
  <Override PartName="/ppt/tags/tag319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00.xml" ContentType="application/vnd.openxmlformats-officedocument.presentationml.tags+xml"/>
  <Override PartName="/ppt/tags/tag3201.xml" ContentType="application/vnd.openxmlformats-officedocument.presentationml.tags+xml"/>
  <Override PartName="/ppt/tags/tag3202.xml" ContentType="application/vnd.openxmlformats-officedocument.presentationml.tags+xml"/>
  <Override PartName="/ppt/tags/tag3203.xml" ContentType="application/vnd.openxmlformats-officedocument.presentationml.tags+xml"/>
  <Override PartName="/ppt/tags/tag3204.xml" ContentType="application/vnd.openxmlformats-officedocument.presentationml.tags+xml"/>
  <Override PartName="/ppt/tags/tag3205.xml" ContentType="application/vnd.openxmlformats-officedocument.presentationml.tags+xml"/>
  <Override PartName="/ppt/tags/tag3206.xml" ContentType="application/vnd.openxmlformats-officedocument.presentationml.tags+xml"/>
  <Override PartName="/ppt/tags/tag3207.xml" ContentType="application/vnd.openxmlformats-officedocument.presentationml.tags+xml"/>
  <Override PartName="/ppt/tags/tag3208.xml" ContentType="application/vnd.openxmlformats-officedocument.presentationml.tags+xml"/>
  <Override PartName="/ppt/tags/tag3209.xml" ContentType="application/vnd.openxmlformats-officedocument.presentationml.tags+xml"/>
  <Override PartName="/ppt/tags/tag321.xml" ContentType="application/vnd.openxmlformats-officedocument.presentationml.tags+xml"/>
  <Override PartName="/ppt/tags/tag3210.xml" ContentType="application/vnd.openxmlformats-officedocument.presentationml.tags+xml"/>
  <Override PartName="/ppt/tags/tag3211.xml" ContentType="application/vnd.openxmlformats-officedocument.presentationml.tags+xml"/>
  <Override PartName="/ppt/tags/tag3212.xml" ContentType="application/vnd.openxmlformats-officedocument.presentationml.tags+xml"/>
  <Override PartName="/ppt/tags/tag3213.xml" ContentType="application/vnd.openxmlformats-officedocument.presentationml.tags+xml"/>
  <Override PartName="/ppt/tags/tag3214.xml" ContentType="application/vnd.openxmlformats-officedocument.presentationml.tags+xml"/>
  <Override PartName="/ppt/tags/tag3215.xml" ContentType="application/vnd.openxmlformats-officedocument.presentationml.tags+xml"/>
  <Override PartName="/ppt/tags/tag3216.xml" ContentType="application/vnd.openxmlformats-officedocument.presentationml.tags+xml"/>
  <Override PartName="/ppt/tags/tag3217.xml" ContentType="application/vnd.openxmlformats-officedocument.presentationml.tags+xml"/>
  <Override PartName="/ppt/tags/tag3218.xml" ContentType="application/vnd.openxmlformats-officedocument.presentationml.tags+xml"/>
  <Override PartName="/ppt/tags/tag3219.xml" ContentType="application/vnd.openxmlformats-officedocument.presentationml.tags+xml"/>
  <Override PartName="/ppt/tags/tag322.xml" ContentType="application/vnd.openxmlformats-officedocument.presentationml.tags+xml"/>
  <Override PartName="/ppt/tags/tag3220.xml" ContentType="application/vnd.openxmlformats-officedocument.presentationml.tags+xml"/>
  <Override PartName="/ppt/tags/tag3221.xml" ContentType="application/vnd.openxmlformats-officedocument.presentationml.tags+xml"/>
  <Override PartName="/ppt/tags/tag3222.xml" ContentType="application/vnd.openxmlformats-officedocument.presentationml.tags+xml"/>
  <Override PartName="/ppt/tags/tag3223.xml" ContentType="application/vnd.openxmlformats-officedocument.presentationml.tags+xml"/>
  <Override PartName="/ppt/tags/tag3224.xml" ContentType="application/vnd.openxmlformats-officedocument.presentationml.tags+xml"/>
  <Override PartName="/ppt/tags/tag3225.xml" ContentType="application/vnd.openxmlformats-officedocument.presentationml.tags+xml"/>
  <Override PartName="/ppt/tags/tag3226.xml" ContentType="application/vnd.openxmlformats-officedocument.presentationml.tags+xml"/>
  <Override PartName="/ppt/tags/tag3227.xml" ContentType="application/vnd.openxmlformats-officedocument.presentationml.tags+xml"/>
  <Override PartName="/ppt/tags/tag3228.xml" ContentType="application/vnd.openxmlformats-officedocument.presentationml.tags+xml"/>
  <Override PartName="/ppt/tags/tag3229.xml" ContentType="application/vnd.openxmlformats-officedocument.presentationml.tags+xml"/>
  <Override PartName="/ppt/tags/tag323.xml" ContentType="application/vnd.openxmlformats-officedocument.presentationml.tags+xml"/>
  <Override PartName="/ppt/tags/tag3230.xml" ContentType="application/vnd.openxmlformats-officedocument.presentationml.tags+xml"/>
  <Override PartName="/ppt/tags/tag3231.xml" ContentType="application/vnd.openxmlformats-officedocument.presentationml.tags+xml"/>
  <Override PartName="/ppt/tags/tag3232.xml" ContentType="application/vnd.openxmlformats-officedocument.presentationml.tags+xml"/>
  <Override PartName="/ppt/tags/tag3233.xml" ContentType="application/vnd.openxmlformats-officedocument.presentationml.tags+xml"/>
  <Override PartName="/ppt/tags/tag3234.xml" ContentType="application/vnd.openxmlformats-officedocument.presentationml.tags+xml"/>
  <Override PartName="/ppt/tags/tag3235.xml" ContentType="application/vnd.openxmlformats-officedocument.presentationml.tags+xml"/>
  <Override PartName="/ppt/tags/tag3236.xml" ContentType="application/vnd.openxmlformats-officedocument.presentationml.tags+xml"/>
  <Override PartName="/ppt/tags/tag3237.xml" ContentType="application/vnd.openxmlformats-officedocument.presentationml.tags+xml"/>
  <Override PartName="/ppt/tags/tag3238.xml" ContentType="application/vnd.openxmlformats-officedocument.presentationml.tags+xml"/>
  <Override PartName="/ppt/tags/tag3239.xml" ContentType="application/vnd.openxmlformats-officedocument.presentationml.tags+xml"/>
  <Override PartName="/ppt/tags/tag324.xml" ContentType="application/vnd.openxmlformats-officedocument.presentationml.tags+xml"/>
  <Override PartName="/ppt/tags/tag3240.xml" ContentType="application/vnd.openxmlformats-officedocument.presentationml.tags+xml"/>
  <Override PartName="/ppt/tags/tag3241.xml" ContentType="application/vnd.openxmlformats-officedocument.presentationml.tags+xml"/>
  <Override PartName="/ppt/tags/tag3242.xml" ContentType="application/vnd.openxmlformats-officedocument.presentationml.tags+xml"/>
  <Override PartName="/ppt/tags/tag3243.xml" ContentType="application/vnd.openxmlformats-officedocument.presentationml.tags+xml"/>
  <Override PartName="/ppt/tags/tag3244.xml" ContentType="application/vnd.openxmlformats-officedocument.presentationml.tags+xml"/>
  <Override PartName="/ppt/tags/tag3245.xml" ContentType="application/vnd.openxmlformats-officedocument.presentationml.tags+xml"/>
  <Override PartName="/ppt/tags/tag3246.xml" ContentType="application/vnd.openxmlformats-officedocument.presentationml.tags+xml"/>
  <Override PartName="/ppt/tags/tag3247.xml" ContentType="application/vnd.openxmlformats-officedocument.presentationml.tags+xml"/>
  <Override PartName="/ppt/tags/tag3248.xml" ContentType="application/vnd.openxmlformats-officedocument.presentationml.tags+xml"/>
  <Override PartName="/ppt/tags/tag3249.xml" ContentType="application/vnd.openxmlformats-officedocument.presentationml.tags+xml"/>
  <Override PartName="/ppt/tags/tag325.xml" ContentType="application/vnd.openxmlformats-officedocument.presentationml.tags+xml"/>
  <Override PartName="/ppt/tags/tag3250.xml" ContentType="application/vnd.openxmlformats-officedocument.presentationml.tags+xml"/>
  <Override PartName="/ppt/tags/tag3251.xml" ContentType="application/vnd.openxmlformats-officedocument.presentationml.tags+xml"/>
  <Override PartName="/ppt/tags/tag3252.xml" ContentType="application/vnd.openxmlformats-officedocument.presentationml.tags+xml"/>
  <Override PartName="/ppt/tags/tag3253.xml" ContentType="application/vnd.openxmlformats-officedocument.presentationml.tags+xml"/>
  <Override PartName="/ppt/tags/tag3254.xml" ContentType="application/vnd.openxmlformats-officedocument.presentationml.tags+xml"/>
  <Override PartName="/ppt/tags/tag3255.xml" ContentType="application/vnd.openxmlformats-officedocument.presentationml.tags+xml"/>
  <Override PartName="/ppt/tags/tag3256.xml" ContentType="application/vnd.openxmlformats-officedocument.presentationml.tags+xml"/>
  <Override PartName="/ppt/tags/tag3257.xml" ContentType="application/vnd.openxmlformats-officedocument.presentationml.tags+xml"/>
  <Override PartName="/ppt/tags/tag3258.xml" ContentType="application/vnd.openxmlformats-officedocument.presentationml.tags+xml"/>
  <Override PartName="/ppt/tags/tag3259.xml" ContentType="application/vnd.openxmlformats-officedocument.presentationml.tags+xml"/>
  <Override PartName="/ppt/tags/tag326.xml" ContentType="application/vnd.openxmlformats-officedocument.presentationml.tags+xml"/>
  <Override PartName="/ppt/tags/tag3260.xml" ContentType="application/vnd.openxmlformats-officedocument.presentationml.tags+xml"/>
  <Override PartName="/ppt/tags/tag3261.xml" ContentType="application/vnd.openxmlformats-officedocument.presentationml.tags+xml"/>
  <Override PartName="/ppt/tags/tag3262.xml" ContentType="application/vnd.openxmlformats-officedocument.presentationml.tags+xml"/>
  <Override PartName="/ppt/tags/tag3263.xml" ContentType="application/vnd.openxmlformats-officedocument.presentationml.tags+xml"/>
  <Override PartName="/ppt/tags/tag3264.xml" ContentType="application/vnd.openxmlformats-officedocument.presentationml.tags+xml"/>
  <Override PartName="/ppt/tags/tag3265.xml" ContentType="application/vnd.openxmlformats-officedocument.presentationml.tags+xml"/>
  <Override PartName="/ppt/tags/tag3266.xml" ContentType="application/vnd.openxmlformats-officedocument.presentationml.tags+xml"/>
  <Override PartName="/ppt/tags/tag3267.xml" ContentType="application/vnd.openxmlformats-officedocument.presentationml.tags+xml"/>
  <Override PartName="/ppt/tags/tag3268.xml" ContentType="application/vnd.openxmlformats-officedocument.presentationml.tags+xml"/>
  <Override PartName="/ppt/tags/tag3269.xml" ContentType="application/vnd.openxmlformats-officedocument.presentationml.tags+xml"/>
  <Override PartName="/ppt/tags/tag327.xml" ContentType="application/vnd.openxmlformats-officedocument.presentationml.tags+xml"/>
  <Override PartName="/ppt/tags/tag3270.xml" ContentType="application/vnd.openxmlformats-officedocument.presentationml.tags+xml"/>
  <Override PartName="/ppt/tags/tag3271.xml" ContentType="application/vnd.openxmlformats-officedocument.presentationml.tags+xml"/>
  <Override PartName="/ppt/tags/tag3272.xml" ContentType="application/vnd.openxmlformats-officedocument.presentationml.tags+xml"/>
  <Override PartName="/ppt/tags/tag3273.xml" ContentType="application/vnd.openxmlformats-officedocument.presentationml.tags+xml"/>
  <Override PartName="/ppt/tags/tag3274.xml" ContentType="application/vnd.openxmlformats-officedocument.presentationml.tags+xml"/>
  <Override PartName="/ppt/tags/tag3275.xml" ContentType="application/vnd.openxmlformats-officedocument.presentationml.tags+xml"/>
  <Override PartName="/ppt/tags/tag3276.xml" ContentType="application/vnd.openxmlformats-officedocument.presentationml.tags+xml"/>
  <Override PartName="/ppt/tags/tag3277.xml" ContentType="application/vnd.openxmlformats-officedocument.presentationml.tags+xml"/>
  <Override PartName="/ppt/tags/tag3278.xml" ContentType="application/vnd.openxmlformats-officedocument.presentationml.tags+xml"/>
  <Override PartName="/ppt/tags/tag3279.xml" ContentType="application/vnd.openxmlformats-officedocument.presentationml.tags+xml"/>
  <Override PartName="/ppt/tags/tag328.xml" ContentType="application/vnd.openxmlformats-officedocument.presentationml.tags+xml"/>
  <Override PartName="/ppt/tags/tag3280.xml" ContentType="application/vnd.openxmlformats-officedocument.presentationml.tags+xml"/>
  <Override PartName="/ppt/tags/tag3281.xml" ContentType="application/vnd.openxmlformats-officedocument.presentationml.tags+xml"/>
  <Override PartName="/ppt/tags/tag3282.xml" ContentType="application/vnd.openxmlformats-officedocument.presentationml.tags+xml"/>
  <Override PartName="/ppt/tags/tag3283.xml" ContentType="application/vnd.openxmlformats-officedocument.presentationml.tags+xml"/>
  <Override PartName="/ppt/tags/tag3284.xml" ContentType="application/vnd.openxmlformats-officedocument.presentationml.tags+xml"/>
  <Override PartName="/ppt/tags/tag3285.xml" ContentType="application/vnd.openxmlformats-officedocument.presentationml.tags+xml"/>
  <Override PartName="/ppt/tags/tag3286.xml" ContentType="application/vnd.openxmlformats-officedocument.presentationml.tags+xml"/>
  <Override PartName="/ppt/tags/tag3287.xml" ContentType="application/vnd.openxmlformats-officedocument.presentationml.tags+xml"/>
  <Override PartName="/ppt/tags/tag3288.xml" ContentType="application/vnd.openxmlformats-officedocument.presentationml.tags+xml"/>
  <Override PartName="/ppt/tags/tag3289.xml" ContentType="application/vnd.openxmlformats-officedocument.presentationml.tags+xml"/>
  <Override PartName="/ppt/tags/tag329.xml" ContentType="application/vnd.openxmlformats-officedocument.presentationml.tags+xml"/>
  <Override PartName="/ppt/tags/tag3290.xml" ContentType="application/vnd.openxmlformats-officedocument.presentationml.tags+xml"/>
  <Override PartName="/ppt/tags/tag3291.xml" ContentType="application/vnd.openxmlformats-officedocument.presentationml.tags+xml"/>
  <Override PartName="/ppt/tags/tag3292.xml" ContentType="application/vnd.openxmlformats-officedocument.presentationml.tags+xml"/>
  <Override PartName="/ppt/tags/tag3293.xml" ContentType="application/vnd.openxmlformats-officedocument.presentationml.tags+xml"/>
  <Override PartName="/ppt/tags/tag3294.xml" ContentType="application/vnd.openxmlformats-officedocument.presentationml.tags+xml"/>
  <Override PartName="/ppt/tags/tag3295.xml" ContentType="application/vnd.openxmlformats-officedocument.presentationml.tags+xml"/>
  <Override PartName="/ppt/tags/tag3296.xml" ContentType="application/vnd.openxmlformats-officedocument.presentationml.tags+xml"/>
  <Override PartName="/ppt/tags/tag3297.xml" ContentType="application/vnd.openxmlformats-officedocument.presentationml.tags+xml"/>
  <Override PartName="/ppt/tags/tag3298.xml" ContentType="application/vnd.openxmlformats-officedocument.presentationml.tags+xml"/>
  <Override PartName="/ppt/tags/tag329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00.xml" ContentType="application/vnd.openxmlformats-officedocument.presentationml.tags+xml"/>
  <Override PartName="/ppt/tags/tag3301.xml" ContentType="application/vnd.openxmlformats-officedocument.presentationml.tags+xml"/>
  <Override PartName="/ppt/tags/tag3302.xml" ContentType="application/vnd.openxmlformats-officedocument.presentationml.tags+xml"/>
  <Override PartName="/ppt/tags/tag3303.xml" ContentType="application/vnd.openxmlformats-officedocument.presentationml.tags+xml"/>
  <Override PartName="/ppt/tags/tag3304.xml" ContentType="application/vnd.openxmlformats-officedocument.presentationml.tags+xml"/>
  <Override PartName="/ppt/tags/tag3305.xml" ContentType="application/vnd.openxmlformats-officedocument.presentationml.tags+xml"/>
  <Override PartName="/ppt/tags/tag3306.xml" ContentType="application/vnd.openxmlformats-officedocument.presentationml.tags+xml"/>
  <Override PartName="/ppt/tags/tag3307.xml" ContentType="application/vnd.openxmlformats-officedocument.presentationml.tags+xml"/>
  <Override PartName="/ppt/tags/tag3308.xml" ContentType="application/vnd.openxmlformats-officedocument.presentationml.tags+xml"/>
  <Override PartName="/ppt/tags/tag3309.xml" ContentType="application/vnd.openxmlformats-officedocument.presentationml.tags+xml"/>
  <Override PartName="/ppt/tags/tag331.xml" ContentType="application/vnd.openxmlformats-officedocument.presentationml.tags+xml"/>
  <Override PartName="/ppt/tags/tag3310.xml" ContentType="application/vnd.openxmlformats-officedocument.presentationml.tags+xml"/>
  <Override PartName="/ppt/tags/tag3311.xml" ContentType="application/vnd.openxmlformats-officedocument.presentationml.tags+xml"/>
  <Override PartName="/ppt/tags/tag3312.xml" ContentType="application/vnd.openxmlformats-officedocument.presentationml.tags+xml"/>
  <Override PartName="/ppt/tags/tag3313.xml" ContentType="application/vnd.openxmlformats-officedocument.presentationml.tags+xml"/>
  <Override PartName="/ppt/tags/tag3314.xml" ContentType="application/vnd.openxmlformats-officedocument.presentationml.tags+xml"/>
  <Override PartName="/ppt/tags/tag3315.xml" ContentType="application/vnd.openxmlformats-officedocument.presentationml.tags+xml"/>
  <Override PartName="/ppt/tags/tag3316.xml" ContentType="application/vnd.openxmlformats-officedocument.presentationml.tags+xml"/>
  <Override PartName="/ppt/tags/tag3317.xml" ContentType="application/vnd.openxmlformats-officedocument.presentationml.tags+xml"/>
  <Override PartName="/ppt/tags/tag3318.xml" ContentType="application/vnd.openxmlformats-officedocument.presentationml.tags+xml"/>
  <Override PartName="/ppt/tags/tag3319.xml" ContentType="application/vnd.openxmlformats-officedocument.presentationml.tags+xml"/>
  <Override PartName="/ppt/tags/tag332.xml" ContentType="application/vnd.openxmlformats-officedocument.presentationml.tags+xml"/>
  <Override PartName="/ppt/tags/tag3320.xml" ContentType="application/vnd.openxmlformats-officedocument.presentationml.tags+xml"/>
  <Override PartName="/ppt/tags/tag3321.xml" ContentType="application/vnd.openxmlformats-officedocument.presentationml.tags+xml"/>
  <Override PartName="/ppt/tags/tag3322.xml" ContentType="application/vnd.openxmlformats-officedocument.presentationml.tags+xml"/>
  <Override PartName="/ppt/tags/tag3323.xml" ContentType="application/vnd.openxmlformats-officedocument.presentationml.tags+xml"/>
  <Override PartName="/ppt/tags/tag3324.xml" ContentType="application/vnd.openxmlformats-officedocument.presentationml.tags+xml"/>
  <Override PartName="/ppt/tags/tag3325.xml" ContentType="application/vnd.openxmlformats-officedocument.presentationml.tags+xml"/>
  <Override PartName="/ppt/tags/tag3326.xml" ContentType="application/vnd.openxmlformats-officedocument.presentationml.tags+xml"/>
  <Override PartName="/ppt/tags/tag3327.xml" ContentType="application/vnd.openxmlformats-officedocument.presentationml.tags+xml"/>
  <Override PartName="/ppt/tags/tag3328.xml" ContentType="application/vnd.openxmlformats-officedocument.presentationml.tags+xml"/>
  <Override PartName="/ppt/tags/tag3329.xml" ContentType="application/vnd.openxmlformats-officedocument.presentationml.tags+xml"/>
  <Override PartName="/ppt/tags/tag333.xml" ContentType="application/vnd.openxmlformats-officedocument.presentationml.tags+xml"/>
  <Override PartName="/ppt/tags/tag3330.xml" ContentType="application/vnd.openxmlformats-officedocument.presentationml.tags+xml"/>
  <Override PartName="/ppt/tags/tag3331.xml" ContentType="application/vnd.openxmlformats-officedocument.presentationml.tags+xml"/>
  <Override PartName="/ppt/tags/tag3332.xml" ContentType="application/vnd.openxmlformats-officedocument.presentationml.tags+xml"/>
  <Override PartName="/ppt/tags/tag3333.xml" ContentType="application/vnd.openxmlformats-officedocument.presentationml.tags+xml"/>
  <Override PartName="/ppt/tags/tag3334.xml" ContentType="application/vnd.openxmlformats-officedocument.presentationml.tags+xml"/>
  <Override PartName="/ppt/tags/tag3335.xml" ContentType="application/vnd.openxmlformats-officedocument.presentationml.tags+xml"/>
  <Override PartName="/ppt/tags/tag3336.xml" ContentType="application/vnd.openxmlformats-officedocument.presentationml.tags+xml"/>
  <Override PartName="/ppt/tags/tag3337.xml" ContentType="application/vnd.openxmlformats-officedocument.presentationml.tags+xml"/>
  <Override PartName="/ppt/tags/tag3338.xml" ContentType="application/vnd.openxmlformats-officedocument.presentationml.tags+xml"/>
  <Override PartName="/ppt/tags/tag3339.xml" ContentType="application/vnd.openxmlformats-officedocument.presentationml.tags+xml"/>
  <Override PartName="/ppt/tags/tag334.xml" ContentType="application/vnd.openxmlformats-officedocument.presentationml.tags+xml"/>
  <Override PartName="/ppt/tags/tag3340.xml" ContentType="application/vnd.openxmlformats-officedocument.presentationml.tags+xml"/>
  <Override PartName="/ppt/tags/tag3341.xml" ContentType="application/vnd.openxmlformats-officedocument.presentationml.tags+xml"/>
  <Override PartName="/ppt/tags/tag3342.xml" ContentType="application/vnd.openxmlformats-officedocument.presentationml.tags+xml"/>
  <Override PartName="/ppt/tags/tag3343.xml" ContentType="application/vnd.openxmlformats-officedocument.presentationml.tags+xml"/>
  <Override PartName="/ppt/tags/tag3344.xml" ContentType="application/vnd.openxmlformats-officedocument.presentationml.tags+xml"/>
  <Override PartName="/ppt/tags/tag3345.xml" ContentType="application/vnd.openxmlformats-officedocument.presentationml.tags+xml"/>
  <Override PartName="/ppt/tags/tag3346.xml" ContentType="application/vnd.openxmlformats-officedocument.presentationml.tags+xml"/>
  <Override PartName="/ppt/tags/tag3347.xml" ContentType="application/vnd.openxmlformats-officedocument.presentationml.tags+xml"/>
  <Override PartName="/ppt/tags/tag3348.xml" ContentType="application/vnd.openxmlformats-officedocument.presentationml.tags+xml"/>
  <Override PartName="/ppt/tags/tag3349.xml" ContentType="application/vnd.openxmlformats-officedocument.presentationml.tags+xml"/>
  <Override PartName="/ppt/tags/tag335.xml" ContentType="application/vnd.openxmlformats-officedocument.presentationml.tags+xml"/>
  <Override PartName="/ppt/tags/tag3350.xml" ContentType="application/vnd.openxmlformats-officedocument.presentationml.tags+xml"/>
  <Override PartName="/ppt/tags/tag3351.xml" ContentType="application/vnd.openxmlformats-officedocument.presentationml.tags+xml"/>
  <Override PartName="/ppt/tags/tag3352.xml" ContentType="application/vnd.openxmlformats-officedocument.presentationml.tags+xml"/>
  <Override PartName="/ppt/tags/tag3353.xml" ContentType="application/vnd.openxmlformats-officedocument.presentationml.tags+xml"/>
  <Override PartName="/ppt/tags/tag3354.xml" ContentType="application/vnd.openxmlformats-officedocument.presentationml.tags+xml"/>
  <Override PartName="/ppt/tags/tag3355.xml" ContentType="application/vnd.openxmlformats-officedocument.presentationml.tags+xml"/>
  <Override PartName="/ppt/tags/tag3356.xml" ContentType="application/vnd.openxmlformats-officedocument.presentationml.tags+xml"/>
  <Override PartName="/ppt/tags/tag3357.xml" ContentType="application/vnd.openxmlformats-officedocument.presentationml.tags+xml"/>
  <Override PartName="/ppt/tags/tag3358.xml" ContentType="application/vnd.openxmlformats-officedocument.presentationml.tags+xml"/>
  <Override PartName="/ppt/tags/tag3359.xml" ContentType="application/vnd.openxmlformats-officedocument.presentationml.tags+xml"/>
  <Override PartName="/ppt/tags/tag336.xml" ContentType="application/vnd.openxmlformats-officedocument.presentationml.tags+xml"/>
  <Override PartName="/ppt/tags/tag3360.xml" ContentType="application/vnd.openxmlformats-officedocument.presentationml.tags+xml"/>
  <Override PartName="/ppt/tags/tag3361.xml" ContentType="application/vnd.openxmlformats-officedocument.presentationml.tags+xml"/>
  <Override PartName="/ppt/tags/tag3362.xml" ContentType="application/vnd.openxmlformats-officedocument.presentationml.tags+xml"/>
  <Override PartName="/ppt/tags/tag3363.xml" ContentType="application/vnd.openxmlformats-officedocument.presentationml.tags+xml"/>
  <Override PartName="/ppt/tags/tag3364.xml" ContentType="application/vnd.openxmlformats-officedocument.presentationml.tags+xml"/>
  <Override PartName="/ppt/tags/tag3365.xml" ContentType="application/vnd.openxmlformats-officedocument.presentationml.tags+xml"/>
  <Override PartName="/ppt/tags/tag3366.xml" ContentType="application/vnd.openxmlformats-officedocument.presentationml.tags+xml"/>
  <Override PartName="/ppt/tags/tag3367.xml" ContentType="application/vnd.openxmlformats-officedocument.presentationml.tags+xml"/>
  <Override PartName="/ppt/tags/tag3368.xml" ContentType="application/vnd.openxmlformats-officedocument.presentationml.tags+xml"/>
  <Override PartName="/ppt/tags/tag3369.xml" ContentType="application/vnd.openxmlformats-officedocument.presentationml.tags+xml"/>
  <Override PartName="/ppt/tags/tag337.xml" ContentType="application/vnd.openxmlformats-officedocument.presentationml.tags+xml"/>
  <Override PartName="/ppt/tags/tag3370.xml" ContentType="application/vnd.openxmlformats-officedocument.presentationml.tags+xml"/>
  <Override PartName="/ppt/tags/tag3371.xml" ContentType="application/vnd.openxmlformats-officedocument.presentationml.tags+xml"/>
  <Override PartName="/ppt/tags/tag3372.xml" ContentType="application/vnd.openxmlformats-officedocument.presentationml.tags+xml"/>
  <Override PartName="/ppt/tags/tag3373.xml" ContentType="application/vnd.openxmlformats-officedocument.presentationml.tags+xml"/>
  <Override PartName="/ppt/tags/tag3374.xml" ContentType="application/vnd.openxmlformats-officedocument.presentationml.tags+xml"/>
  <Override PartName="/ppt/tags/tag3375.xml" ContentType="application/vnd.openxmlformats-officedocument.presentationml.tags+xml"/>
  <Override PartName="/ppt/tags/tag3376.xml" ContentType="application/vnd.openxmlformats-officedocument.presentationml.tags+xml"/>
  <Override PartName="/ppt/tags/tag3377.xml" ContentType="application/vnd.openxmlformats-officedocument.presentationml.tags+xml"/>
  <Override PartName="/ppt/tags/tag3378.xml" ContentType="application/vnd.openxmlformats-officedocument.presentationml.tags+xml"/>
  <Override PartName="/ppt/tags/tag3379.xml" ContentType="application/vnd.openxmlformats-officedocument.presentationml.tags+xml"/>
  <Override PartName="/ppt/tags/tag338.xml" ContentType="application/vnd.openxmlformats-officedocument.presentationml.tags+xml"/>
  <Override PartName="/ppt/tags/tag3380.xml" ContentType="application/vnd.openxmlformats-officedocument.presentationml.tags+xml"/>
  <Override PartName="/ppt/tags/tag3381.xml" ContentType="application/vnd.openxmlformats-officedocument.presentationml.tags+xml"/>
  <Override PartName="/ppt/tags/tag3382.xml" ContentType="application/vnd.openxmlformats-officedocument.presentationml.tags+xml"/>
  <Override PartName="/ppt/tags/tag3383.xml" ContentType="application/vnd.openxmlformats-officedocument.presentationml.tags+xml"/>
  <Override PartName="/ppt/tags/tag3384.xml" ContentType="application/vnd.openxmlformats-officedocument.presentationml.tags+xml"/>
  <Override PartName="/ppt/tags/tag3385.xml" ContentType="application/vnd.openxmlformats-officedocument.presentationml.tags+xml"/>
  <Override PartName="/ppt/tags/tag3386.xml" ContentType="application/vnd.openxmlformats-officedocument.presentationml.tags+xml"/>
  <Override PartName="/ppt/tags/tag3387.xml" ContentType="application/vnd.openxmlformats-officedocument.presentationml.tags+xml"/>
  <Override PartName="/ppt/tags/tag3388.xml" ContentType="application/vnd.openxmlformats-officedocument.presentationml.tags+xml"/>
  <Override PartName="/ppt/tags/tag3389.xml" ContentType="application/vnd.openxmlformats-officedocument.presentationml.tags+xml"/>
  <Override PartName="/ppt/tags/tag339.xml" ContentType="application/vnd.openxmlformats-officedocument.presentationml.tags+xml"/>
  <Override PartName="/ppt/tags/tag3390.xml" ContentType="application/vnd.openxmlformats-officedocument.presentationml.tags+xml"/>
  <Override PartName="/ppt/tags/tag3391.xml" ContentType="application/vnd.openxmlformats-officedocument.presentationml.tags+xml"/>
  <Override PartName="/ppt/tags/tag3392.xml" ContentType="application/vnd.openxmlformats-officedocument.presentationml.tags+xml"/>
  <Override PartName="/ppt/tags/tag3393.xml" ContentType="application/vnd.openxmlformats-officedocument.presentationml.tags+xml"/>
  <Override PartName="/ppt/tags/tag3394.xml" ContentType="application/vnd.openxmlformats-officedocument.presentationml.tags+xml"/>
  <Override PartName="/ppt/tags/tag3395.xml" ContentType="application/vnd.openxmlformats-officedocument.presentationml.tags+xml"/>
  <Override PartName="/ppt/tags/tag3396.xml" ContentType="application/vnd.openxmlformats-officedocument.presentationml.tags+xml"/>
  <Override PartName="/ppt/tags/tag3397.xml" ContentType="application/vnd.openxmlformats-officedocument.presentationml.tags+xml"/>
  <Override PartName="/ppt/tags/tag3398.xml" ContentType="application/vnd.openxmlformats-officedocument.presentationml.tags+xml"/>
  <Override PartName="/ppt/tags/tag339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00.xml" ContentType="application/vnd.openxmlformats-officedocument.presentationml.tags+xml"/>
  <Override PartName="/ppt/tags/tag3401.xml" ContentType="application/vnd.openxmlformats-officedocument.presentationml.tags+xml"/>
  <Override PartName="/ppt/tags/tag3402.xml" ContentType="application/vnd.openxmlformats-officedocument.presentationml.tags+xml"/>
  <Override PartName="/ppt/tags/tag3403.xml" ContentType="application/vnd.openxmlformats-officedocument.presentationml.tags+xml"/>
  <Override PartName="/ppt/tags/tag3404.xml" ContentType="application/vnd.openxmlformats-officedocument.presentationml.tags+xml"/>
  <Override PartName="/ppt/tags/tag3405.xml" ContentType="application/vnd.openxmlformats-officedocument.presentationml.tags+xml"/>
  <Override PartName="/ppt/tags/tag3406.xml" ContentType="application/vnd.openxmlformats-officedocument.presentationml.tags+xml"/>
  <Override PartName="/ppt/tags/tag3407.xml" ContentType="application/vnd.openxmlformats-officedocument.presentationml.tags+xml"/>
  <Override PartName="/ppt/tags/tag3408.xml" ContentType="application/vnd.openxmlformats-officedocument.presentationml.tags+xml"/>
  <Override PartName="/ppt/tags/tag3409.xml" ContentType="application/vnd.openxmlformats-officedocument.presentationml.tags+xml"/>
  <Override PartName="/ppt/tags/tag341.xml" ContentType="application/vnd.openxmlformats-officedocument.presentationml.tags+xml"/>
  <Override PartName="/ppt/tags/tag3410.xml" ContentType="application/vnd.openxmlformats-officedocument.presentationml.tags+xml"/>
  <Override PartName="/ppt/tags/tag3411.xml" ContentType="application/vnd.openxmlformats-officedocument.presentationml.tags+xml"/>
  <Override PartName="/ppt/tags/tag3412.xml" ContentType="application/vnd.openxmlformats-officedocument.presentationml.tags+xml"/>
  <Override PartName="/ppt/tags/tag3413.xml" ContentType="application/vnd.openxmlformats-officedocument.presentationml.tags+xml"/>
  <Override PartName="/ppt/tags/tag3414.xml" ContentType="application/vnd.openxmlformats-officedocument.presentationml.tags+xml"/>
  <Override PartName="/ppt/tags/tag3415.xml" ContentType="application/vnd.openxmlformats-officedocument.presentationml.tags+xml"/>
  <Override PartName="/ppt/tags/tag3416.xml" ContentType="application/vnd.openxmlformats-officedocument.presentationml.tags+xml"/>
  <Override PartName="/ppt/tags/tag3417.xml" ContentType="application/vnd.openxmlformats-officedocument.presentationml.tags+xml"/>
  <Override PartName="/ppt/tags/tag3418.xml" ContentType="application/vnd.openxmlformats-officedocument.presentationml.tags+xml"/>
  <Override PartName="/ppt/tags/tag3419.xml" ContentType="application/vnd.openxmlformats-officedocument.presentationml.tags+xml"/>
  <Override PartName="/ppt/tags/tag342.xml" ContentType="application/vnd.openxmlformats-officedocument.presentationml.tags+xml"/>
  <Override PartName="/ppt/tags/tag3420.xml" ContentType="application/vnd.openxmlformats-officedocument.presentationml.tags+xml"/>
  <Override PartName="/ppt/tags/tag3421.xml" ContentType="application/vnd.openxmlformats-officedocument.presentationml.tags+xml"/>
  <Override PartName="/ppt/tags/tag3422.xml" ContentType="application/vnd.openxmlformats-officedocument.presentationml.tags+xml"/>
  <Override PartName="/ppt/tags/tag3423.xml" ContentType="application/vnd.openxmlformats-officedocument.presentationml.tags+xml"/>
  <Override PartName="/ppt/tags/tag3424.xml" ContentType="application/vnd.openxmlformats-officedocument.presentationml.tags+xml"/>
  <Override PartName="/ppt/tags/tag3425.xml" ContentType="application/vnd.openxmlformats-officedocument.presentationml.tags+xml"/>
  <Override PartName="/ppt/tags/tag3426.xml" ContentType="application/vnd.openxmlformats-officedocument.presentationml.tags+xml"/>
  <Override PartName="/ppt/tags/tag3427.xml" ContentType="application/vnd.openxmlformats-officedocument.presentationml.tags+xml"/>
  <Override PartName="/ppt/tags/tag3428.xml" ContentType="application/vnd.openxmlformats-officedocument.presentationml.tags+xml"/>
  <Override PartName="/ppt/tags/tag3429.xml" ContentType="application/vnd.openxmlformats-officedocument.presentationml.tags+xml"/>
  <Override PartName="/ppt/tags/tag343.xml" ContentType="application/vnd.openxmlformats-officedocument.presentationml.tags+xml"/>
  <Override PartName="/ppt/tags/tag3430.xml" ContentType="application/vnd.openxmlformats-officedocument.presentationml.tags+xml"/>
  <Override PartName="/ppt/tags/tag3431.xml" ContentType="application/vnd.openxmlformats-officedocument.presentationml.tags+xml"/>
  <Override PartName="/ppt/tags/tag3432.xml" ContentType="application/vnd.openxmlformats-officedocument.presentationml.tags+xml"/>
  <Override PartName="/ppt/tags/tag3433.xml" ContentType="application/vnd.openxmlformats-officedocument.presentationml.tags+xml"/>
  <Override PartName="/ppt/tags/tag3434.xml" ContentType="application/vnd.openxmlformats-officedocument.presentationml.tags+xml"/>
  <Override PartName="/ppt/tags/tag3435.xml" ContentType="application/vnd.openxmlformats-officedocument.presentationml.tags+xml"/>
  <Override PartName="/ppt/tags/tag3436.xml" ContentType="application/vnd.openxmlformats-officedocument.presentationml.tags+xml"/>
  <Override PartName="/ppt/tags/tag3437.xml" ContentType="application/vnd.openxmlformats-officedocument.presentationml.tags+xml"/>
  <Override PartName="/ppt/tags/tag3438.xml" ContentType="application/vnd.openxmlformats-officedocument.presentationml.tags+xml"/>
  <Override PartName="/ppt/tags/tag3439.xml" ContentType="application/vnd.openxmlformats-officedocument.presentationml.tags+xml"/>
  <Override PartName="/ppt/tags/tag344.xml" ContentType="application/vnd.openxmlformats-officedocument.presentationml.tags+xml"/>
  <Override PartName="/ppt/tags/tag3440.xml" ContentType="application/vnd.openxmlformats-officedocument.presentationml.tags+xml"/>
  <Override PartName="/ppt/tags/tag3441.xml" ContentType="application/vnd.openxmlformats-officedocument.presentationml.tags+xml"/>
  <Override PartName="/ppt/tags/tag3442.xml" ContentType="application/vnd.openxmlformats-officedocument.presentationml.tags+xml"/>
  <Override PartName="/ppt/tags/tag3443.xml" ContentType="application/vnd.openxmlformats-officedocument.presentationml.tags+xml"/>
  <Override PartName="/ppt/tags/tag3444.xml" ContentType="application/vnd.openxmlformats-officedocument.presentationml.tags+xml"/>
  <Override PartName="/ppt/tags/tag3445.xml" ContentType="application/vnd.openxmlformats-officedocument.presentationml.tags+xml"/>
  <Override PartName="/ppt/tags/tag3446.xml" ContentType="application/vnd.openxmlformats-officedocument.presentationml.tags+xml"/>
  <Override PartName="/ppt/tags/tag3447.xml" ContentType="application/vnd.openxmlformats-officedocument.presentationml.tags+xml"/>
  <Override PartName="/ppt/tags/tag3448.xml" ContentType="application/vnd.openxmlformats-officedocument.presentationml.tags+xml"/>
  <Override PartName="/ppt/tags/tag3449.xml" ContentType="application/vnd.openxmlformats-officedocument.presentationml.tags+xml"/>
  <Override PartName="/ppt/tags/tag345.xml" ContentType="application/vnd.openxmlformats-officedocument.presentationml.tags+xml"/>
  <Override PartName="/ppt/tags/tag3450.xml" ContentType="application/vnd.openxmlformats-officedocument.presentationml.tags+xml"/>
  <Override PartName="/ppt/tags/tag3451.xml" ContentType="application/vnd.openxmlformats-officedocument.presentationml.tags+xml"/>
  <Override PartName="/ppt/tags/tag3452.xml" ContentType="application/vnd.openxmlformats-officedocument.presentationml.tags+xml"/>
  <Override PartName="/ppt/tags/tag3453.xml" ContentType="application/vnd.openxmlformats-officedocument.presentationml.tags+xml"/>
  <Override PartName="/ppt/tags/tag3454.xml" ContentType="application/vnd.openxmlformats-officedocument.presentationml.tags+xml"/>
  <Override PartName="/ppt/tags/tag3455.xml" ContentType="application/vnd.openxmlformats-officedocument.presentationml.tags+xml"/>
  <Override PartName="/ppt/tags/tag3456.xml" ContentType="application/vnd.openxmlformats-officedocument.presentationml.tags+xml"/>
  <Override PartName="/ppt/tags/tag3457.xml" ContentType="application/vnd.openxmlformats-officedocument.presentationml.tags+xml"/>
  <Override PartName="/ppt/tags/tag3458.xml" ContentType="application/vnd.openxmlformats-officedocument.presentationml.tags+xml"/>
  <Override PartName="/ppt/tags/tag3459.xml" ContentType="application/vnd.openxmlformats-officedocument.presentationml.tags+xml"/>
  <Override PartName="/ppt/tags/tag346.xml" ContentType="application/vnd.openxmlformats-officedocument.presentationml.tags+xml"/>
  <Override PartName="/ppt/tags/tag3460.xml" ContentType="application/vnd.openxmlformats-officedocument.presentationml.tags+xml"/>
  <Override PartName="/ppt/tags/tag3461.xml" ContentType="application/vnd.openxmlformats-officedocument.presentationml.tags+xml"/>
  <Override PartName="/ppt/tags/tag3462.xml" ContentType="application/vnd.openxmlformats-officedocument.presentationml.tags+xml"/>
  <Override PartName="/ppt/tags/tag3463.xml" ContentType="application/vnd.openxmlformats-officedocument.presentationml.tags+xml"/>
  <Override PartName="/ppt/tags/tag3464.xml" ContentType="application/vnd.openxmlformats-officedocument.presentationml.tags+xml"/>
  <Override PartName="/ppt/tags/tag3465.xml" ContentType="application/vnd.openxmlformats-officedocument.presentationml.tags+xml"/>
  <Override PartName="/ppt/tags/tag3466.xml" ContentType="application/vnd.openxmlformats-officedocument.presentationml.tags+xml"/>
  <Override PartName="/ppt/tags/tag3467.xml" ContentType="application/vnd.openxmlformats-officedocument.presentationml.tags+xml"/>
  <Override PartName="/ppt/tags/tag3468.xml" ContentType="application/vnd.openxmlformats-officedocument.presentationml.tags+xml"/>
  <Override PartName="/ppt/tags/tag3469.xml" ContentType="application/vnd.openxmlformats-officedocument.presentationml.tags+xml"/>
  <Override PartName="/ppt/tags/tag347.xml" ContentType="application/vnd.openxmlformats-officedocument.presentationml.tags+xml"/>
  <Override PartName="/ppt/tags/tag3470.xml" ContentType="application/vnd.openxmlformats-officedocument.presentationml.tags+xml"/>
  <Override PartName="/ppt/tags/tag3471.xml" ContentType="application/vnd.openxmlformats-officedocument.presentationml.tags+xml"/>
  <Override PartName="/ppt/tags/tag3472.xml" ContentType="application/vnd.openxmlformats-officedocument.presentationml.tags+xml"/>
  <Override PartName="/ppt/tags/tag3473.xml" ContentType="application/vnd.openxmlformats-officedocument.presentationml.tags+xml"/>
  <Override PartName="/ppt/tags/tag3474.xml" ContentType="application/vnd.openxmlformats-officedocument.presentationml.tags+xml"/>
  <Override PartName="/ppt/tags/tag3475.xml" ContentType="application/vnd.openxmlformats-officedocument.presentationml.tags+xml"/>
  <Override PartName="/ppt/tags/tag3476.xml" ContentType="application/vnd.openxmlformats-officedocument.presentationml.tags+xml"/>
  <Override PartName="/ppt/tags/tag3477.xml" ContentType="application/vnd.openxmlformats-officedocument.presentationml.tags+xml"/>
  <Override PartName="/ppt/tags/tag3478.xml" ContentType="application/vnd.openxmlformats-officedocument.presentationml.tags+xml"/>
  <Override PartName="/ppt/tags/tag3479.xml" ContentType="application/vnd.openxmlformats-officedocument.presentationml.tags+xml"/>
  <Override PartName="/ppt/tags/tag348.xml" ContentType="application/vnd.openxmlformats-officedocument.presentationml.tags+xml"/>
  <Override PartName="/ppt/tags/tag3480.xml" ContentType="application/vnd.openxmlformats-officedocument.presentationml.tags+xml"/>
  <Override PartName="/ppt/tags/tag3481.xml" ContentType="application/vnd.openxmlformats-officedocument.presentationml.tags+xml"/>
  <Override PartName="/ppt/tags/tag3482.xml" ContentType="application/vnd.openxmlformats-officedocument.presentationml.tags+xml"/>
  <Override PartName="/ppt/tags/tag3483.xml" ContentType="application/vnd.openxmlformats-officedocument.presentationml.tags+xml"/>
  <Override PartName="/ppt/tags/tag3484.xml" ContentType="application/vnd.openxmlformats-officedocument.presentationml.tags+xml"/>
  <Override PartName="/ppt/tags/tag3485.xml" ContentType="application/vnd.openxmlformats-officedocument.presentationml.tags+xml"/>
  <Override PartName="/ppt/tags/tag3486.xml" ContentType="application/vnd.openxmlformats-officedocument.presentationml.tags+xml"/>
  <Override PartName="/ppt/tags/tag3487.xml" ContentType="application/vnd.openxmlformats-officedocument.presentationml.tags+xml"/>
  <Override PartName="/ppt/tags/tag3488.xml" ContentType="application/vnd.openxmlformats-officedocument.presentationml.tags+xml"/>
  <Override PartName="/ppt/tags/tag3489.xml" ContentType="application/vnd.openxmlformats-officedocument.presentationml.tags+xml"/>
  <Override PartName="/ppt/tags/tag349.xml" ContentType="application/vnd.openxmlformats-officedocument.presentationml.tags+xml"/>
  <Override PartName="/ppt/tags/tag3490.xml" ContentType="application/vnd.openxmlformats-officedocument.presentationml.tags+xml"/>
  <Override PartName="/ppt/tags/tag3491.xml" ContentType="application/vnd.openxmlformats-officedocument.presentationml.tags+xml"/>
  <Override PartName="/ppt/tags/tag3492.xml" ContentType="application/vnd.openxmlformats-officedocument.presentationml.tags+xml"/>
  <Override PartName="/ppt/tags/tag3493.xml" ContentType="application/vnd.openxmlformats-officedocument.presentationml.tags+xml"/>
  <Override PartName="/ppt/tags/tag3494.xml" ContentType="application/vnd.openxmlformats-officedocument.presentationml.tags+xml"/>
  <Override PartName="/ppt/tags/tag3495.xml" ContentType="application/vnd.openxmlformats-officedocument.presentationml.tags+xml"/>
  <Override PartName="/ppt/tags/tag3496.xml" ContentType="application/vnd.openxmlformats-officedocument.presentationml.tags+xml"/>
  <Override PartName="/ppt/tags/tag3497.xml" ContentType="application/vnd.openxmlformats-officedocument.presentationml.tags+xml"/>
  <Override PartName="/ppt/tags/tag3498.xml" ContentType="application/vnd.openxmlformats-officedocument.presentationml.tags+xml"/>
  <Override PartName="/ppt/tags/tag349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00.xml" ContentType="application/vnd.openxmlformats-officedocument.presentationml.tags+xml"/>
  <Override PartName="/ppt/tags/tag3501.xml" ContentType="application/vnd.openxmlformats-officedocument.presentationml.tags+xml"/>
  <Override PartName="/ppt/tags/tag3502.xml" ContentType="application/vnd.openxmlformats-officedocument.presentationml.tags+xml"/>
  <Override PartName="/ppt/tags/tag3503.xml" ContentType="application/vnd.openxmlformats-officedocument.presentationml.tags+xml"/>
  <Override PartName="/ppt/tags/tag3504.xml" ContentType="application/vnd.openxmlformats-officedocument.presentationml.tags+xml"/>
  <Override PartName="/ppt/tags/tag3505.xml" ContentType="application/vnd.openxmlformats-officedocument.presentationml.tags+xml"/>
  <Override PartName="/ppt/tags/tag3506.xml" ContentType="application/vnd.openxmlformats-officedocument.presentationml.tags+xml"/>
  <Override PartName="/ppt/tags/tag3507.xml" ContentType="application/vnd.openxmlformats-officedocument.presentationml.tags+xml"/>
  <Override PartName="/ppt/tags/tag3508.xml" ContentType="application/vnd.openxmlformats-officedocument.presentationml.tags+xml"/>
  <Override PartName="/ppt/tags/tag3509.xml" ContentType="application/vnd.openxmlformats-officedocument.presentationml.tags+xml"/>
  <Override PartName="/ppt/tags/tag351.xml" ContentType="application/vnd.openxmlformats-officedocument.presentationml.tags+xml"/>
  <Override PartName="/ppt/tags/tag3510.xml" ContentType="application/vnd.openxmlformats-officedocument.presentationml.tags+xml"/>
  <Override PartName="/ppt/tags/tag3511.xml" ContentType="application/vnd.openxmlformats-officedocument.presentationml.tags+xml"/>
  <Override PartName="/ppt/tags/tag3512.xml" ContentType="application/vnd.openxmlformats-officedocument.presentationml.tags+xml"/>
  <Override PartName="/ppt/tags/tag3513.xml" ContentType="application/vnd.openxmlformats-officedocument.presentationml.tags+xml"/>
  <Override PartName="/ppt/tags/tag3514.xml" ContentType="application/vnd.openxmlformats-officedocument.presentationml.tags+xml"/>
  <Override PartName="/ppt/tags/tag3515.xml" ContentType="application/vnd.openxmlformats-officedocument.presentationml.tags+xml"/>
  <Override PartName="/ppt/tags/tag3516.xml" ContentType="application/vnd.openxmlformats-officedocument.presentationml.tags+xml"/>
  <Override PartName="/ppt/tags/tag3517.xml" ContentType="application/vnd.openxmlformats-officedocument.presentationml.tags+xml"/>
  <Override PartName="/ppt/tags/tag3518.xml" ContentType="application/vnd.openxmlformats-officedocument.presentationml.tags+xml"/>
  <Override PartName="/ppt/tags/tag3519.xml" ContentType="application/vnd.openxmlformats-officedocument.presentationml.tags+xml"/>
  <Override PartName="/ppt/tags/tag352.xml" ContentType="application/vnd.openxmlformats-officedocument.presentationml.tags+xml"/>
  <Override PartName="/ppt/tags/tag3520.xml" ContentType="application/vnd.openxmlformats-officedocument.presentationml.tags+xml"/>
  <Override PartName="/ppt/tags/tag3521.xml" ContentType="application/vnd.openxmlformats-officedocument.presentationml.tags+xml"/>
  <Override PartName="/ppt/tags/tag3522.xml" ContentType="application/vnd.openxmlformats-officedocument.presentationml.tags+xml"/>
  <Override PartName="/ppt/tags/tag3523.xml" ContentType="application/vnd.openxmlformats-officedocument.presentationml.tags+xml"/>
  <Override PartName="/ppt/tags/tag3524.xml" ContentType="application/vnd.openxmlformats-officedocument.presentationml.tags+xml"/>
  <Override PartName="/ppt/tags/tag3525.xml" ContentType="application/vnd.openxmlformats-officedocument.presentationml.tags+xml"/>
  <Override PartName="/ppt/tags/tag3526.xml" ContentType="application/vnd.openxmlformats-officedocument.presentationml.tags+xml"/>
  <Override PartName="/ppt/tags/tag3527.xml" ContentType="application/vnd.openxmlformats-officedocument.presentationml.tags+xml"/>
  <Override PartName="/ppt/tags/tag3528.xml" ContentType="application/vnd.openxmlformats-officedocument.presentationml.tags+xml"/>
  <Override PartName="/ppt/tags/tag3529.xml" ContentType="application/vnd.openxmlformats-officedocument.presentationml.tags+xml"/>
  <Override PartName="/ppt/tags/tag353.xml" ContentType="application/vnd.openxmlformats-officedocument.presentationml.tags+xml"/>
  <Override PartName="/ppt/tags/tag3530.xml" ContentType="application/vnd.openxmlformats-officedocument.presentationml.tags+xml"/>
  <Override PartName="/ppt/tags/tag3531.xml" ContentType="application/vnd.openxmlformats-officedocument.presentationml.tags+xml"/>
  <Override PartName="/ppt/tags/tag3532.xml" ContentType="application/vnd.openxmlformats-officedocument.presentationml.tags+xml"/>
  <Override PartName="/ppt/tags/tag3533.xml" ContentType="application/vnd.openxmlformats-officedocument.presentationml.tags+xml"/>
  <Override PartName="/ppt/tags/tag3534.xml" ContentType="application/vnd.openxmlformats-officedocument.presentationml.tags+xml"/>
  <Override PartName="/ppt/tags/tag3535.xml" ContentType="application/vnd.openxmlformats-officedocument.presentationml.tags+xml"/>
  <Override PartName="/ppt/tags/tag3536.xml" ContentType="application/vnd.openxmlformats-officedocument.presentationml.tags+xml"/>
  <Override PartName="/ppt/tags/tag3537.xml" ContentType="application/vnd.openxmlformats-officedocument.presentationml.tags+xml"/>
  <Override PartName="/ppt/tags/tag3538.xml" ContentType="application/vnd.openxmlformats-officedocument.presentationml.tags+xml"/>
  <Override PartName="/ppt/tags/tag3539.xml" ContentType="application/vnd.openxmlformats-officedocument.presentationml.tags+xml"/>
  <Override PartName="/ppt/tags/tag354.xml" ContentType="application/vnd.openxmlformats-officedocument.presentationml.tags+xml"/>
  <Override PartName="/ppt/tags/tag3540.xml" ContentType="application/vnd.openxmlformats-officedocument.presentationml.tags+xml"/>
  <Override PartName="/ppt/tags/tag3541.xml" ContentType="application/vnd.openxmlformats-officedocument.presentationml.tags+xml"/>
  <Override PartName="/ppt/tags/tag3542.xml" ContentType="application/vnd.openxmlformats-officedocument.presentationml.tags+xml"/>
  <Override PartName="/ppt/tags/tag3543.xml" ContentType="application/vnd.openxmlformats-officedocument.presentationml.tags+xml"/>
  <Override PartName="/ppt/tags/tag3544.xml" ContentType="application/vnd.openxmlformats-officedocument.presentationml.tags+xml"/>
  <Override PartName="/ppt/tags/tag3545.xml" ContentType="application/vnd.openxmlformats-officedocument.presentationml.tags+xml"/>
  <Override PartName="/ppt/tags/tag3546.xml" ContentType="application/vnd.openxmlformats-officedocument.presentationml.tags+xml"/>
  <Override PartName="/ppt/tags/tag3547.xml" ContentType="application/vnd.openxmlformats-officedocument.presentationml.tags+xml"/>
  <Override PartName="/ppt/tags/tag3548.xml" ContentType="application/vnd.openxmlformats-officedocument.presentationml.tags+xml"/>
  <Override PartName="/ppt/tags/tag3549.xml" ContentType="application/vnd.openxmlformats-officedocument.presentationml.tags+xml"/>
  <Override PartName="/ppt/tags/tag355.xml" ContentType="application/vnd.openxmlformats-officedocument.presentationml.tags+xml"/>
  <Override PartName="/ppt/tags/tag3550.xml" ContentType="application/vnd.openxmlformats-officedocument.presentationml.tags+xml"/>
  <Override PartName="/ppt/tags/tag3551.xml" ContentType="application/vnd.openxmlformats-officedocument.presentationml.tags+xml"/>
  <Override PartName="/ppt/tags/tag3552.xml" ContentType="application/vnd.openxmlformats-officedocument.presentationml.tags+xml"/>
  <Override PartName="/ppt/tags/tag3553.xml" ContentType="application/vnd.openxmlformats-officedocument.presentationml.tags+xml"/>
  <Override PartName="/ppt/tags/tag3554.xml" ContentType="application/vnd.openxmlformats-officedocument.presentationml.tags+xml"/>
  <Override PartName="/ppt/tags/tag3555.xml" ContentType="application/vnd.openxmlformats-officedocument.presentationml.tags+xml"/>
  <Override PartName="/ppt/tags/tag3556.xml" ContentType="application/vnd.openxmlformats-officedocument.presentationml.tags+xml"/>
  <Override PartName="/ppt/tags/tag3557.xml" ContentType="application/vnd.openxmlformats-officedocument.presentationml.tags+xml"/>
  <Override PartName="/ppt/tags/tag3558.xml" ContentType="application/vnd.openxmlformats-officedocument.presentationml.tags+xml"/>
  <Override PartName="/ppt/tags/tag3559.xml" ContentType="application/vnd.openxmlformats-officedocument.presentationml.tags+xml"/>
  <Override PartName="/ppt/tags/tag356.xml" ContentType="application/vnd.openxmlformats-officedocument.presentationml.tags+xml"/>
  <Override PartName="/ppt/tags/tag3560.xml" ContentType="application/vnd.openxmlformats-officedocument.presentationml.tags+xml"/>
  <Override PartName="/ppt/tags/tag3561.xml" ContentType="application/vnd.openxmlformats-officedocument.presentationml.tags+xml"/>
  <Override PartName="/ppt/tags/tag3562.xml" ContentType="application/vnd.openxmlformats-officedocument.presentationml.tags+xml"/>
  <Override PartName="/ppt/tags/tag3563.xml" ContentType="application/vnd.openxmlformats-officedocument.presentationml.tags+xml"/>
  <Override PartName="/ppt/tags/tag3564.xml" ContentType="application/vnd.openxmlformats-officedocument.presentationml.tags+xml"/>
  <Override PartName="/ppt/tags/tag3565.xml" ContentType="application/vnd.openxmlformats-officedocument.presentationml.tags+xml"/>
  <Override PartName="/ppt/tags/tag3566.xml" ContentType="application/vnd.openxmlformats-officedocument.presentationml.tags+xml"/>
  <Override PartName="/ppt/tags/tag3567.xml" ContentType="application/vnd.openxmlformats-officedocument.presentationml.tags+xml"/>
  <Override PartName="/ppt/tags/tag3568.xml" ContentType="application/vnd.openxmlformats-officedocument.presentationml.tags+xml"/>
  <Override PartName="/ppt/tags/tag3569.xml" ContentType="application/vnd.openxmlformats-officedocument.presentationml.tags+xml"/>
  <Override PartName="/ppt/tags/tag357.xml" ContentType="application/vnd.openxmlformats-officedocument.presentationml.tags+xml"/>
  <Override PartName="/ppt/tags/tag3570.xml" ContentType="application/vnd.openxmlformats-officedocument.presentationml.tags+xml"/>
  <Override PartName="/ppt/tags/tag3571.xml" ContentType="application/vnd.openxmlformats-officedocument.presentationml.tags+xml"/>
  <Override PartName="/ppt/tags/tag3572.xml" ContentType="application/vnd.openxmlformats-officedocument.presentationml.tags+xml"/>
  <Override PartName="/ppt/tags/tag3573.xml" ContentType="application/vnd.openxmlformats-officedocument.presentationml.tags+xml"/>
  <Override PartName="/ppt/tags/tag3574.xml" ContentType="application/vnd.openxmlformats-officedocument.presentationml.tags+xml"/>
  <Override PartName="/ppt/tags/tag3575.xml" ContentType="application/vnd.openxmlformats-officedocument.presentationml.tags+xml"/>
  <Override PartName="/ppt/tags/tag3576.xml" ContentType="application/vnd.openxmlformats-officedocument.presentationml.tags+xml"/>
  <Override PartName="/ppt/tags/tag3577.xml" ContentType="application/vnd.openxmlformats-officedocument.presentationml.tags+xml"/>
  <Override PartName="/ppt/tags/tag3578.xml" ContentType="application/vnd.openxmlformats-officedocument.presentationml.tags+xml"/>
  <Override PartName="/ppt/tags/tag3579.xml" ContentType="application/vnd.openxmlformats-officedocument.presentationml.tags+xml"/>
  <Override PartName="/ppt/tags/tag358.xml" ContentType="application/vnd.openxmlformats-officedocument.presentationml.tags+xml"/>
  <Override PartName="/ppt/tags/tag3580.xml" ContentType="application/vnd.openxmlformats-officedocument.presentationml.tags+xml"/>
  <Override PartName="/ppt/tags/tag3581.xml" ContentType="application/vnd.openxmlformats-officedocument.presentationml.tags+xml"/>
  <Override PartName="/ppt/tags/tag3582.xml" ContentType="application/vnd.openxmlformats-officedocument.presentationml.tags+xml"/>
  <Override PartName="/ppt/tags/tag3583.xml" ContentType="application/vnd.openxmlformats-officedocument.presentationml.tags+xml"/>
  <Override PartName="/ppt/tags/tag3584.xml" ContentType="application/vnd.openxmlformats-officedocument.presentationml.tags+xml"/>
  <Override PartName="/ppt/tags/tag3585.xml" ContentType="application/vnd.openxmlformats-officedocument.presentationml.tags+xml"/>
  <Override PartName="/ppt/tags/tag3586.xml" ContentType="application/vnd.openxmlformats-officedocument.presentationml.tags+xml"/>
  <Override PartName="/ppt/tags/tag3587.xml" ContentType="application/vnd.openxmlformats-officedocument.presentationml.tags+xml"/>
  <Override PartName="/ppt/tags/tag3588.xml" ContentType="application/vnd.openxmlformats-officedocument.presentationml.tags+xml"/>
  <Override PartName="/ppt/tags/tag3589.xml" ContentType="application/vnd.openxmlformats-officedocument.presentationml.tags+xml"/>
  <Override PartName="/ppt/tags/tag359.xml" ContentType="application/vnd.openxmlformats-officedocument.presentationml.tags+xml"/>
  <Override PartName="/ppt/tags/tag3590.xml" ContentType="application/vnd.openxmlformats-officedocument.presentationml.tags+xml"/>
  <Override PartName="/ppt/tags/tag3591.xml" ContentType="application/vnd.openxmlformats-officedocument.presentationml.tags+xml"/>
  <Override PartName="/ppt/tags/tag3592.xml" ContentType="application/vnd.openxmlformats-officedocument.presentationml.tags+xml"/>
  <Override PartName="/ppt/tags/tag3593.xml" ContentType="application/vnd.openxmlformats-officedocument.presentationml.tags+xml"/>
  <Override PartName="/ppt/tags/tag3594.xml" ContentType="application/vnd.openxmlformats-officedocument.presentationml.tags+xml"/>
  <Override PartName="/ppt/tags/tag3595.xml" ContentType="application/vnd.openxmlformats-officedocument.presentationml.tags+xml"/>
  <Override PartName="/ppt/tags/tag3596.xml" ContentType="application/vnd.openxmlformats-officedocument.presentationml.tags+xml"/>
  <Override PartName="/ppt/tags/tag3597.xml" ContentType="application/vnd.openxmlformats-officedocument.presentationml.tags+xml"/>
  <Override PartName="/ppt/tags/tag3598.xml" ContentType="application/vnd.openxmlformats-officedocument.presentationml.tags+xml"/>
  <Override PartName="/ppt/tags/tag359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00.xml" ContentType="application/vnd.openxmlformats-officedocument.presentationml.tags+xml"/>
  <Override PartName="/ppt/tags/tag3601.xml" ContentType="application/vnd.openxmlformats-officedocument.presentationml.tags+xml"/>
  <Override PartName="/ppt/tags/tag3602.xml" ContentType="application/vnd.openxmlformats-officedocument.presentationml.tags+xml"/>
  <Override PartName="/ppt/tags/tag3603.xml" ContentType="application/vnd.openxmlformats-officedocument.presentationml.tags+xml"/>
  <Override PartName="/ppt/tags/tag3604.xml" ContentType="application/vnd.openxmlformats-officedocument.presentationml.tags+xml"/>
  <Override PartName="/ppt/tags/tag3605.xml" ContentType="application/vnd.openxmlformats-officedocument.presentationml.tags+xml"/>
  <Override PartName="/ppt/tags/tag3606.xml" ContentType="application/vnd.openxmlformats-officedocument.presentationml.tags+xml"/>
  <Override PartName="/ppt/tags/tag3607.xml" ContentType="application/vnd.openxmlformats-officedocument.presentationml.tags+xml"/>
  <Override PartName="/ppt/tags/tag3608.xml" ContentType="application/vnd.openxmlformats-officedocument.presentationml.tags+xml"/>
  <Override PartName="/ppt/tags/tag3609.xml" ContentType="application/vnd.openxmlformats-officedocument.presentationml.tags+xml"/>
  <Override PartName="/ppt/tags/tag361.xml" ContentType="application/vnd.openxmlformats-officedocument.presentationml.tags+xml"/>
  <Override PartName="/ppt/tags/tag3610.xml" ContentType="application/vnd.openxmlformats-officedocument.presentationml.tags+xml"/>
  <Override PartName="/ppt/tags/tag3611.xml" ContentType="application/vnd.openxmlformats-officedocument.presentationml.tags+xml"/>
  <Override PartName="/ppt/tags/tag3612.xml" ContentType="application/vnd.openxmlformats-officedocument.presentationml.tags+xml"/>
  <Override PartName="/ppt/tags/tag3613.xml" ContentType="application/vnd.openxmlformats-officedocument.presentationml.tags+xml"/>
  <Override PartName="/ppt/tags/tag3614.xml" ContentType="application/vnd.openxmlformats-officedocument.presentationml.tags+xml"/>
  <Override PartName="/ppt/tags/tag3615.xml" ContentType="application/vnd.openxmlformats-officedocument.presentationml.tags+xml"/>
  <Override PartName="/ppt/tags/tag3616.xml" ContentType="application/vnd.openxmlformats-officedocument.presentationml.tags+xml"/>
  <Override PartName="/ppt/tags/tag3617.xml" ContentType="application/vnd.openxmlformats-officedocument.presentationml.tags+xml"/>
  <Override PartName="/ppt/tags/tag3618.xml" ContentType="application/vnd.openxmlformats-officedocument.presentationml.tags+xml"/>
  <Override PartName="/ppt/tags/tag3619.xml" ContentType="application/vnd.openxmlformats-officedocument.presentationml.tags+xml"/>
  <Override PartName="/ppt/tags/tag362.xml" ContentType="application/vnd.openxmlformats-officedocument.presentationml.tags+xml"/>
  <Override PartName="/ppt/tags/tag3620.xml" ContentType="application/vnd.openxmlformats-officedocument.presentationml.tags+xml"/>
  <Override PartName="/ppt/tags/tag3621.xml" ContentType="application/vnd.openxmlformats-officedocument.presentationml.tags+xml"/>
  <Override PartName="/ppt/tags/tag3622.xml" ContentType="application/vnd.openxmlformats-officedocument.presentationml.tags+xml"/>
  <Override PartName="/ppt/tags/tag3623.xml" ContentType="application/vnd.openxmlformats-officedocument.presentationml.tags+xml"/>
  <Override PartName="/ppt/tags/tag3624.xml" ContentType="application/vnd.openxmlformats-officedocument.presentationml.tags+xml"/>
  <Override PartName="/ppt/tags/tag3625.xml" ContentType="application/vnd.openxmlformats-officedocument.presentationml.tags+xml"/>
  <Override PartName="/ppt/tags/tag3626.xml" ContentType="application/vnd.openxmlformats-officedocument.presentationml.tags+xml"/>
  <Override PartName="/ppt/tags/tag3627.xml" ContentType="application/vnd.openxmlformats-officedocument.presentationml.tags+xml"/>
  <Override PartName="/ppt/tags/tag3628.xml" ContentType="application/vnd.openxmlformats-officedocument.presentationml.tags+xml"/>
  <Override PartName="/ppt/tags/tag3629.xml" ContentType="application/vnd.openxmlformats-officedocument.presentationml.tags+xml"/>
  <Override PartName="/ppt/tags/tag363.xml" ContentType="application/vnd.openxmlformats-officedocument.presentationml.tags+xml"/>
  <Override PartName="/ppt/tags/tag3630.xml" ContentType="application/vnd.openxmlformats-officedocument.presentationml.tags+xml"/>
  <Override PartName="/ppt/tags/tag3631.xml" ContentType="application/vnd.openxmlformats-officedocument.presentationml.tags+xml"/>
  <Override PartName="/ppt/tags/tag3632.xml" ContentType="application/vnd.openxmlformats-officedocument.presentationml.tags+xml"/>
  <Override PartName="/ppt/tags/tag3633.xml" ContentType="application/vnd.openxmlformats-officedocument.presentationml.tags+xml"/>
  <Override PartName="/ppt/tags/tag3634.xml" ContentType="application/vnd.openxmlformats-officedocument.presentationml.tags+xml"/>
  <Override PartName="/ppt/tags/tag3635.xml" ContentType="application/vnd.openxmlformats-officedocument.presentationml.tags+xml"/>
  <Override PartName="/ppt/tags/tag3636.xml" ContentType="application/vnd.openxmlformats-officedocument.presentationml.tags+xml"/>
  <Override PartName="/ppt/tags/tag3637.xml" ContentType="application/vnd.openxmlformats-officedocument.presentationml.tags+xml"/>
  <Override PartName="/ppt/tags/tag3638.xml" ContentType="application/vnd.openxmlformats-officedocument.presentationml.tags+xml"/>
  <Override PartName="/ppt/tags/tag3639.xml" ContentType="application/vnd.openxmlformats-officedocument.presentationml.tags+xml"/>
  <Override PartName="/ppt/tags/tag364.xml" ContentType="application/vnd.openxmlformats-officedocument.presentationml.tags+xml"/>
  <Override PartName="/ppt/tags/tag3640.xml" ContentType="application/vnd.openxmlformats-officedocument.presentationml.tags+xml"/>
  <Override PartName="/ppt/tags/tag3641.xml" ContentType="application/vnd.openxmlformats-officedocument.presentationml.tags+xml"/>
  <Override PartName="/ppt/tags/tag3642.xml" ContentType="application/vnd.openxmlformats-officedocument.presentationml.tags+xml"/>
  <Override PartName="/ppt/tags/tag3643.xml" ContentType="application/vnd.openxmlformats-officedocument.presentationml.tags+xml"/>
  <Override PartName="/ppt/tags/tag3644.xml" ContentType="application/vnd.openxmlformats-officedocument.presentationml.tags+xml"/>
  <Override PartName="/ppt/tags/tag3645.xml" ContentType="application/vnd.openxmlformats-officedocument.presentationml.tags+xml"/>
  <Override PartName="/ppt/tags/tag3646.xml" ContentType="application/vnd.openxmlformats-officedocument.presentationml.tags+xml"/>
  <Override PartName="/ppt/tags/tag3647.xml" ContentType="application/vnd.openxmlformats-officedocument.presentationml.tags+xml"/>
  <Override PartName="/ppt/tags/tag3648.xml" ContentType="application/vnd.openxmlformats-officedocument.presentationml.tags+xml"/>
  <Override PartName="/ppt/tags/tag3649.xml" ContentType="application/vnd.openxmlformats-officedocument.presentationml.tags+xml"/>
  <Override PartName="/ppt/tags/tag365.xml" ContentType="application/vnd.openxmlformats-officedocument.presentationml.tags+xml"/>
  <Override PartName="/ppt/tags/tag3650.xml" ContentType="application/vnd.openxmlformats-officedocument.presentationml.tags+xml"/>
  <Override PartName="/ppt/tags/tag3651.xml" ContentType="application/vnd.openxmlformats-officedocument.presentationml.tags+xml"/>
  <Override PartName="/ppt/tags/tag3652.xml" ContentType="application/vnd.openxmlformats-officedocument.presentationml.tags+xml"/>
  <Override PartName="/ppt/tags/tag3653.xml" ContentType="application/vnd.openxmlformats-officedocument.presentationml.tags+xml"/>
  <Override PartName="/ppt/tags/tag3654.xml" ContentType="application/vnd.openxmlformats-officedocument.presentationml.tags+xml"/>
  <Override PartName="/ppt/tags/tag3655.xml" ContentType="application/vnd.openxmlformats-officedocument.presentationml.tags+xml"/>
  <Override PartName="/ppt/tags/tag3656.xml" ContentType="application/vnd.openxmlformats-officedocument.presentationml.tags+xml"/>
  <Override PartName="/ppt/tags/tag3657.xml" ContentType="application/vnd.openxmlformats-officedocument.presentationml.tags+xml"/>
  <Override PartName="/ppt/tags/tag3658.xml" ContentType="application/vnd.openxmlformats-officedocument.presentationml.tags+xml"/>
  <Override PartName="/ppt/tags/tag3659.xml" ContentType="application/vnd.openxmlformats-officedocument.presentationml.tags+xml"/>
  <Override PartName="/ppt/tags/tag366.xml" ContentType="application/vnd.openxmlformats-officedocument.presentationml.tags+xml"/>
  <Override PartName="/ppt/tags/tag3660.xml" ContentType="application/vnd.openxmlformats-officedocument.presentationml.tags+xml"/>
  <Override PartName="/ppt/tags/tag3661.xml" ContentType="application/vnd.openxmlformats-officedocument.presentationml.tags+xml"/>
  <Override PartName="/ppt/tags/tag3662.xml" ContentType="application/vnd.openxmlformats-officedocument.presentationml.tags+xml"/>
  <Override PartName="/ppt/tags/tag3663.xml" ContentType="application/vnd.openxmlformats-officedocument.presentationml.tags+xml"/>
  <Override PartName="/ppt/tags/tag3664.xml" ContentType="application/vnd.openxmlformats-officedocument.presentationml.tags+xml"/>
  <Override PartName="/ppt/tags/tag3665.xml" ContentType="application/vnd.openxmlformats-officedocument.presentationml.tags+xml"/>
  <Override PartName="/ppt/tags/tag3666.xml" ContentType="application/vnd.openxmlformats-officedocument.presentationml.tags+xml"/>
  <Override PartName="/ppt/tags/tag3667.xml" ContentType="application/vnd.openxmlformats-officedocument.presentationml.tags+xml"/>
  <Override PartName="/ppt/tags/tag3668.xml" ContentType="application/vnd.openxmlformats-officedocument.presentationml.tags+xml"/>
  <Override PartName="/ppt/tags/tag3669.xml" ContentType="application/vnd.openxmlformats-officedocument.presentationml.tags+xml"/>
  <Override PartName="/ppt/tags/tag367.xml" ContentType="application/vnd.openxmlformats-officedocument.presentationml.tags+xml"/>
  <Override PartName="/ppt/tags/tag3670.xml" ContentType="application/vnd.openxmlformats-officedocument.presentationml.tags+xml"/>
  <Override PartName="/ppt/tags/tag3671.xml" ContentType="application/vnd.openxmlformats-officedocument.presentationml.tags+xml"/>
  <Override PartName="/ppt/tags/tag3672.xml" ContentType="application/vnd.openxmlformats-officedocument.presentationml.tags+xml"/>
  <Override PartName="/ppt/tags/tag3673.xml" ContentType="application/vnd.openxmlformats-officedocument.presentationml.tags+xml"/>
  <Override PartName="/ppt/tags/tag3674.xml" ContentType="application/vnd.openxmlformats-officedocument.presentationml.tags+xml"/>
  <Override PartName="/ppt/tags/tag3675.xml" ContentType="application/vnd.openxmlformats-officedocument.presentationml.tags+xml"/>
  <Override PartName="/ppt/tags/tag3676.xml" ContentType="application/vnd.openxmlformats-officedocument.presentationml.tags+xml"/>
  <Override PartName="/ppt/tags/tag3677.xml" ContentType="application/vnd.openxmlformats-officedocument.presentationml.tags+xml"/>
  <Override PartName="/ppt/tags/tag3678.xml" ContentType="application/vnd.openxmlformats-officedocument.presentationml.tags+xml"/>
  <Override PartName="/ppt/tags/tag3679.xml" ContentType="application/vnd.openxmlformats-officedocument.presentationml.tags+xml"/>
  <Override PartName="/ppt/tags/tag368.xml" ContentType="application/vnd.openxmlformats-officedocument.presentationml.tags+xml"/>
  <Override PartName="/ppt/tags/tag3680.xml" ContentType="application/vnd.openxmlformats-officedocument.presentationml.tags+xml"/>
  <Override PartName="/ppt/tags/tag3681.xml" ContentType="application/vnd.openxmlformats-officedocument.presentationml.tags+xml"/>
  <Override PartName="/ppt/tags/tag3682.xml" ContentType="application/vnd.openxmlformats-officedocument.presentationml.tags+xml"/>
  <Override PartName="/ppt/tags/tag3683.xml" ContentType="application/vnd.openxmlformats-officedocument.presentationml.tags+xml"/>
  <Override PartName="/ppt/tags/tag3684.xml" ContentType="application/vnd.openxmlformats-officedocument.presentationml.tags+xml"/>
  <Override PartName="/ppt/tags/tag3685.xml" ContentType="application/vnd.openxmlformats-officedocument.presentationml.tags+xml"/>
  <Override PartName="/ppt/tags/tag3686.xml" ContentType="application/vnd.openxmlformats-officedocument.presentationml.tags+xml"/>
  <Override PartName="/ppt/tags/tag3687.xml" ContentType="application/vnd.openxmlformats-officedocument.presentationml.tags+xml"/>
  <Override PartName="/ppt/tags/tag3688.xml" ContentType="application/vnd.openxmlformats-officedocument.presentationml.tags+xml"/>
  <Override PartName="/ppt/tags/tag3689.xml" ContentType="application/vnd.openxmlformats-officedocument.presentationml.tags+xml"/>
  <Override PartName="/ppt/tags/tag369.xml" ContentType="application/vnd.openxmlformats-officedocument.presentationml.tags+xml"/>
  <Override PartName="/ppt/tags/tag3690.xml" ContentType="application/vnd.openxmlformats-officedocument.presentationml.tags+xml"/>
  <Override PartName="/ppt/tags/tag3691.xml" ContentType="application/vnd.openxmlformats-officedocument.presentationml.tags+xml"/>
  <Override PartName="/ppt/tags/tag3692.xml" ContentType="application/vnd.openxmlformats-officedocument.presentationml.tags+xml"/>
  <Override PartName="/ppt/tags/tag3693.xml" ContentType="application/vnd.openxmlformats-officedocument.presentationml.tags+xml"/>
  <Override PartName="/ppt/tags/tag3694.xml" ContentType="application/vnd.openxmlformats-officedocument.presentationml.tags+xml"/>
  <Override PartName="/ppt/tags/tag3695.xml" ContentType="application/vnd.openxmlformats-officedocument.presentationml.tags+xml"/>
  <Override PartName="/ppt/tags/tag3696.xml" ContentType="application/vnd.openxmlformats-officedocument.presentationml.tags+xml"/>
  <Override PartName="/ppt/tags/tag3697.xml" ContentType="application/vnd.openxmlformats-officedocument.presentationml.tags+xml"/>
  <Override PartName="/ppt/tags/tag3698.xml" ContentType="application/vnd.openxmlformats-officedocument.presentationml.tags+xml"/>
  <Override PartName="/ppt/tags/tag369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00.xml" ContentType="application/vnd.openxmlformats-officedocument.presentationml.tags+xml"/>
  <Override PartName="/ppt/tags/tag3701.xml" ContentType="application/vnd.openxmlformats-officedocument.presentationml.tags+xml"/>
  <Override PartName="/ppt/tags/tag3702.xml" ContentType="application/vnd.openxmlformats-officedocument.presentationml.tags+xml"/>
  <Override PartName="/ppt/tags/tag3703.xml" ContentType="application/vnd.openxmlformats-officedocument.presentationml.tags+xml"/>
  <Override PartName="/ppt/tags/tag3704.xml" ContentType="application/vnd.openxmlformats-officedocument.presentationml.tags+xml"/>
  <Override PartName="/ppt/tags/tag3705.xml" ContentType="application/vnd.openxmlformats-officedocument.presentationml.tags+xml"/>
  <Override PartName="/ppt/tags/tag3706.xml" ContentType="application/vnd.openxmlformats-officedocument.presentationml.tags+xml"/>
  <Override PartName="/ppt/tags/tag3707.xml" ContentType="application/vnd.openxmlformats-officedocument.presentationml.tags+xml"/>
  <Override PartName="/ppt/tags/tag3708.xml" ContentType="application/vnd.openxmlformats-officedocument.presentationml.tags+xml"/>
  <Override PartName="/ppt/tags/tag3709.xml" ContentType="application/vnd.openxmlformats-officedocument.presentationml.tags+xml"/>
  <Override PartName="/ppt/tags/tag371.xml" ContentType="application/vnd.openxmlformats-officedocument.presentationml.tags+xml"/>
  <Override PartName="/ppt/tags/tag3710.xml" ContentType="application/vnd.openxmlformats-officedocument.presentationml.tags+xml"/>
  <Override PartName="/ppt/tags/tag3711.xml" ContentType="application/vnd.openxmlformats-officedocument.presentationml.tags+xml"/>
  <Override PartName="/ppt/tags/tag3712.xml" ContentType="application/vnd.openxmlformats-officedocument.presentationml.tags+xml"/>
  <Override PartName="/ppt/tags/tag3713.xml" ContentType="application/vnd.openxmlformats-officedocument.presentationml.tags+xml"/>
  <Override PartName="/ppt/tags/tag3714.xml" ContentType="application/vnd.openxmlformats-officedocument.presentationml.tags+xml"/>
  <Override PartName="/ppt/tags/tag3715.xml" ContentType="application/vnd.openxmlformats-officedocument.presentationml.tags+xml"/>
  <Override PartName="/ppt/tags/tag3716.xml" ContentType="application/vnd.openxmlformats-officedocument.presentationml.tags+xml"/>
  <Override PartName="/ppt/tags/tag3717.xml" ContentType="application/vnd.openxmlformats-officedocument.presentationml.tags+xml"/>
  <Override PartName="/ppt/tags/tag3718.xml" ContentType="application/vnd.openxmlformats-officedocument.presentationml.tags+xml"/>
  <Override PartName="/ppt/tags/tag3719.xml" ContentType="application/vnd.openxmlformats-officedocument.presentationml.tags+xml"/>
  <Override PartName="/ppt/tags/tag372.xml" ContentType="application/vnd.openxmlformats-officedocument.presentationml.tags+xml"/>
  <Override PartName="/ppt/tags/tag3720.xml" ContentType="application/vnd.openxmlformats-officedocument.presentationml.tags+xml"/>
  <Override PartName="/ppt/tags/tag3721.xml" ContentType="application/vnd.openxmlformats-officedocument.presentationml.tags+xml"/>
  <Override PartName="/ppt/tags/tag3722.xml" ContentType="application/vnd.openxmlformats-officedocument.presentationml.tags+xml"/>
  <Override PartName="/ppt/tags/tag3723.xml" ContentType="application/vnd.openxmlformats-officedocument.presentationml.tags+xml"/>
  <Override PartName="/ppt/tags/tag3724.xml" ContentType="application/vnd.openxmlformats-officedocument.presentationml.tags+xml"/>
  <Override PartName="/ppt/tags/tag3725.xml" ContentType="application/vnd.openxmlformats-officedocument.presentationml.tags+xml"/>
  <Override PartName="/ppt/tags/tag3726.xml" ContentType="application/vnd.openxmlformats-officedocument.presentationml.tags+xml"/>
  <Override PartName="/ppt/tags/tag3727.xml" ContentType="application/vnd.openxmlformats-officedocument.presentationml.tags+xml"/>
  <Override PartName="/ppt/tags/tag3728.xml" ContentType="application/vnd.openxmlformats-officedocument.presentationml.tags+xml"/>
  <Override PartName="/ppt/tags/tag3729.xml" ContentType="application/vnd.openxmlformats-officedocument.presentationml.tags+xml"/>
  <Override PartName="/ppt/tags/tag373.xml" ContentType="application/vnd.openxmlformats-officedocument.presentationml.tags+xml"/>
  <Override PartName="/ppt/tags/tag3730.xml" ContentType="application/vnd.openxmlformats-officedocument.presentationml.tags+xml"/>
  <Override PartName="/ppt/tags/tag3731.xml" ContentType="application/vnd.openxmlformats-officedocument.presentationml.tags+xml"/>
  <Override PartName="/ppt/tags/tag3732.xml" ContentType="application/vnd.openxmlformats-officedocument.presentationml.tags+xml"/>
  <Override PartName="/ppt/tags/tag3733.xml" ContentType="application/vnd.openxmlformats-officedocument.presentationml.tags+xml"/>
  <Override PartName="/ppt/tags/tag3734.xml" ContentType="application/vnd.openxmlformats-officedocument.presentationml.tags+xml"/>
  <Override PartName="/ppt/tags/tag3735.xml" ContentType="application/vnd.openxmlformats-officedocument.presentationml.tags+xml"/>
  <Override PartName="/ppt/tags/tag3736.xml" ContentType="application/vnd.openxmlformats-officedocument.presentationml.tags+xml"/>
  <Override PartName="/ppt/tags/tag3737.xml" ContentType="application/vnd.openxmlformats-officedocument.presentationml.tags+xml"/>
  <Override PartName="/ppt/tags/tag3738.xml" ContentType="application/vnd.openxmlformats-officedocument.presentationml.tags+xml"/>
  <Override PartName="/ppt/tags/tag3739.xml" ContentType="application/vnd.openxmlformats-officedocument.presentationml.tags+xml"/>
  <Override PartName="/ppt/tags/tag374.xml" ContentType="application/vnd.openxmlformats-officedocument.presentationml.tags+xml"/>
  <Override PartName="/ppt/tags/tag3740.xml" ContentType="application/vnd.openxmlformats-officedocument.presentationml.tags+xml"/>
  <Override PartName="/ppt/tags/tag3741.xml" ContentType="application/vnd.openxmlformats-officedocument.presentationml.tags+xml"/>
  <Override PartName="/ppt/tags/tag3742.xml" ContentType="application/vnd.openxmlformats-officedocument.presentationml.tags+xml"/>
  <Override PartName="/ppt/tags/tag3743.xml" ContentType="application/vnd.openxmlformats-officedocument.presentationml.tags+xml"/>
  <Override PartName="/ppt/tags/tag3744.xml" ContentType="application/vnd.openxmlformats-officedocument.presentationml.tags+xml"/>
  <Override PartName="/ppt/tags/tag3745.xml" ContentType="application/vnd.openxmlformats-officedocument.presentationml.tags+xml"/>
  <Override PartName="/ppt/tags/tag3746.xml" ContentType="application/vnd.openxmlformats-officedocument.presentationml.tags+xml"/>
  <Override PartName="/ppt/tags/tag3747.xml" ContentType="application/vnd.openxmlformats-officedocument.presentationml.tags+xml"/>
  <Override PartName="/ppt/tags/tag3748.xml" ContentType="application/vnd.openxmlformats-officedocument.presentationml.tags+xml"/>
  <Override PartName="/ppt/tags/tag3749.xml" ContentType="application/vnd.openxmlformats-officedocument.presentationml.tags+xml"/>
  <Override PartName="/ppt/tags/tag375.xml" ContentType="application/vnd.openxmlformats-officedocument.presentationml.tags+xml"/>
  <Override PartName="/ppt/tags/tag3750.xml" ContentType="application/vnd.openxmlformats-officedocument.presentationml.tags+xml"/>
  <Override PartName="/ppt/tags/tag3751.xml" ContentType="application/vnd.openxmlformats-officedocument.presentationml.tags+xml"/>
  <Override PartName="/ppt/tags/tag3752.xml" ContentType="application/vnd.openxmlformats-officedocument.presentationml.tags+xml"/>
  <Override PartName="/ppt/tags/tag3753.xml" ContentType="application/vnd.openxmlformats-officedocument.presentationml.tags+xml"/>
  <Override PartName="/ppt/tags/tag3754.xml" ContentType="application/vnd.openxmlformats-officedocument.presentationml.tags+xml"/>
  <Override PartName="/ppt/tags/tag3755.xml" ContentType="application/vnd.openxmlformats-officedocument.presentationml.tags+xml"/>
  <Override PartName="/ppt/tags/tag3756.xml" ContentType="application/vnd.openxmlformats-officedocument.presentationml.tags+xml"/>
  <Override PartName="/ppt/tags/tag3757.xml" ContentType="application/vnd.openxmlformats-officedocument.presentationml.tags+xml"/>
  <Override PartName="/ppt/tags/tag3758.xml" ContentType="application/vnd.openxmlformats-officedocument.presentationml.tags+xml"/>
  <Override PartName="/ppt/tags/tag3759.xml" ContentType="application/vnd.openxmlformats-officedocument.presentationml.tags+xml"/>
  <Override PartName="/ppt/tags/tag376.xml" ContentType="application/vnd.openxmlformats-officedocument.presentationml.tags+xml"/>
  <Override PartName="/ppt/tags/tag3760.xml" ContentType="application/vnd.openxmlformats-officedocument.presentationml.tags+xml"/>
  <Override PartName="/ppt/tags/tag3761.xml" ContentType="application/vnd.openxmlformats-officedocument.presentationml.tags+xml"/>
  <Override PartName="/ppt/tags/tag3762.xml" ContentType="application/vnd.openxmlformats-officedocument.presentationml.tags+xml"/>
  <Override PartName="/ppt/tags/tag3763.xml" ContentType="application/vnd.openxmlformats-officedocument.presentationml.tags+xml"/>
  <Override PartName="/ppt/tags/tag3764.xml" ContentType="application/vnd.openxmlformats-officedocument.presentationml.tags+xml"/>
  <Override PartName="/ppt/tags/tag3765.xml" ContentType="application/vnd.openxmlformats-officedocument.presentationml.tags+xml"/>
  <Override PartName="/ppt/tags/tag3766.xml" ContentType="application/vnd.openxmlformats-officedocument.presentationml.tags+xml"/>
  <Override PartName="/ppt/tags/tag3767.xml" ContentType="application/vnd.openxmlformats-officedocument.presentationml.tags+xml"/>
  <Override PartName="/ppt/tags/tag3768.xml" ContentType="application/vnd.openxmlformats-officedocument.presentationml.tags+xml"/>
  <Override PartName="/ppt/tags/tag3769.xml" ContentType="application/vnd.openxmlformats-officedocument.presentationml.tags+xml"/>
  <Override PartName="/ppt/tags/tag377.xml" ContentType="application/vnd.openxmlformats-officedocument.presentationml.tags+xml"/>
  <Override PartName="/ppt/tags/tag3770.xml" ContentType="application/vnd.openxmlformats-officedocument.presentationml.tags+xml"/>
  <Override PartName="/ppt/tags/tag3771.xml" ContentType="application/vnd.openxmlformats-officedocument.presentationml.tags+xml"/>
  <Override PartName="/ppt/tags/tag3772.xml" ContentType="application/vnd.openxmlformats-officedocument.presentationml.tags+xml"/>
  <Override PartName="/ppt/tags/tag3773.xml" ContentType="application/vnd.openxmlformats-officedocument.presentationml.tags+xml"/>
  <Override PartName="/ppt/tags/tag3774.xml" ContentType="application/vnd.openxmlformats-officedocument.presentationml.tags+xml"/>
  <Override PartName="/ppt/tags/tag3775.xml" ContentType="application/vnd.openxmlformats-officedocument.presentationml.tags+xml"/>
  <Override PartName="/ppt/tags/tag3776.xml" ContentType="application/vnd.openxmlformats-officedocument.presentationml.tags+xml"/>
  <Override PartName="/ppt/tags/tag3777.xml" ContentType="application/vnd.openxmlformats-officedocument.presentationml.tags+xml"/>
  <Override PartName="/ppt/tags/tag3778.xml" ContentType="application/vnd.openxmlformats-officedocument.presentationml.tags+xml"/>
  <Override PartName="/ppt/tags/tag3779.xml" ContentType="application/vnd.openxmlformats-officedocument.presentationml.tags+xml"/>
  <Override PartName="/ppt/tags/tag378.xml" ContentType="application/vnd.openxmlformats-officedocument.presentationml.tags+xml"/>
  <Override PartName="/ppt/tags/tag3780.xml" ContentType="application/vnd.openxmlformats-officedocument.presentationml.tags+xml"/>
  <Override PartName="/ppt/tags/tag3781.xml" ContentType="application/vnd.openxmlformats-officedocument.presentationml.tags+xml"/>
  <Override PartName="/ppt/tags/tag3782.xml" ContentType="application/vnd.openxmlformats-officedocument.presentationml.tags+xml"/>
  <Override PartName="/ppt/tags/tag3783.xml" ContentType="application/vnd.openxmlformats-officedocument.presentationml.tags+xml"/>
  <Override PartName="/ppt/tags/tag3784.xml" ContentType="application/vnd.openxmlformats-officedocument.presentationml.tags+xml"/>
  <Override PartName="/ppt/tags/tag3785.xml" ContentType="application/vnd.openxmlformats-officedocument.presentationml.tags+xml"/>
  <Override PartName="/ppt/tags/tag3786.xml" ContentType="application/vnd.openxmlformats-officedocument.presentationml.tags+xml"/>
  <Override PartName="/ppt/tags/tag3787.xml" ContentType="application/vnd.openxmlformats-officedocument.presentationml.tags+xml"/>
  <Override PartName="/ppt/tags/tag3788.xml" ContentType="application/vnd.openxmlformats-officedocument.presentationml.tags+xml"/>
  <Override PartName="/ppt/tags/tag3789.xml" ContentType="application/vnd.openxmlformats-officedocument.presentationml.tags+xml"/>
  <Override PartName="/ppt/tags/tag379.xml" ContentType="application/vnd.openxmlformats-officedocument.presentationml.tags+xml"/>
  <Override PartName="/ppt/tags/tag3790.xml" ContentType="application/vnd.openxmlformats-officedocument.presentationml.tags+xml"/>
  <Override PartName="/ppt/tags/tag3791.xml" ContentType="application/vnd.openxmlformats-officedocument.presentationml.tags+xml"/>
  <Override PartName="/ppt/tags/tag3792.xml" ContentType="application/vnd.openxmlformats-officedocument.presentationml.tags+xml"/>
  <Override PartName="/ppt/tags/tag3793.xml" ContentType="application/vnd.openxmlformats-officedocument.presentationml.tags+xml"/>
  <Override PartName="/ppt/tags/tag3794.xml" ContentType="application/vnd.openxmlformats-officedocument.presentationml.tags+xml"/>
  <Override PartName="/ppt/tags/tag3795.xml" ContentType="application/vnd.openxmlformats-officedocument.presentationml.tags+xml"/>
  <Override PartName="/ppt/tags/tag3796.xml" ContentType="application/vnd.openxmlformats-officedocument.presentationml.tags+xml"/>
  <Override PartName="/ppt/tags/tag3797.xml" ContentType="application/vnd.openxmlformats-officedocument.presentationml.tags+xml"/>
  <Override PartName="/ppt/tags/tag3798.xml" ContentType="application/vnd.openxmlformats-officedocument.presentationml.tags+xml"/>
  <Override PartName="/ppt/tags/tag379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00.xml" ContentType="application/vnd.openxmlformats-officedocument.presentationml.tags+xml"/>
  <Override PartName="/ppt/tags/tag3801.xml" ContentType="application/vnd.openxmlformats-officedocument.presentationml.tags+xml"/>
  <Override PartName="/ppt/tags/tag3802.xml" ContentType="application/vnd.openxmlformats-officedocument.presentationml.tags+xml"/>
  <Override PartName="/ppt/tags/tag3803.xml" ContentType="application/vnd.openxmlformats-officedocument.presentationml.tags+xml"/>
  <Override PartName="/ppt/tags/tag3804.xml" ContentType="application/vnd.openxmlformats-officedocument.presentationml.tags+xml"/>
  <Override PartName="/ppt/tags/tag3805.xml" ContentType="application/vnd.openxmlformats-officedocument.presentationml.tags+xml"/>
  <Override PartName="/ppt/tags/tag3806.xml" ContentType="application/vnd.openxmlformats-officedocument.presentationml.tags+xml"/>
  <Override PartName="/ppt/tags/tag3807.xml" ContentType="application/vnd.openxmlformats-officedocument.presentationml.tags+xml"/>
  <Override PartName="/ppt/tags/tag3808.xml" ContentType="application/vnd.openxmlformats-officedocument.presentationml.tags+xml"/>
  <Override PartName="/ppt/tags/tag3809.xml" ContentType="application/vnd.openxmlformats-officedocument.presentationml.tags+xml"/>
  <Override PartName="/ppt/tags/tag381.xml" ContentType="application/vnd.openxmlformats-officedocument.presentationml.tags+xml"/>
  <Override PartName="/ppt/tags/tag3810.xml" ContentType="application/vnd.openxmlformats-officedocument.presentationml.tags+xml"/>
  <Override PartName="/ppt/tags/tag3811.xml" ContentType="application/vnd.openxmlformats-officedocument.presentationml.tags+xml"/>
  <Override PartName="/ppt/tags/tag3812.xml" ContentType="application/vnd.openxmlformats-officedocument.presentationml.tags+xml"/>
  <Override PartName="/ppt/tags/tag3813.xml" ContentType="application/vnd.openxmlformats-officedocument.presentationml.tags+xml"/>
  <Override PartName="/ppt/tags/tag3814.xml" ContentType="application/vnd.openxmlformats-officedocument.presentationml.tags+xml"/>
  <Override PartName="/ppt/tags/tag3815.xml" ContentType="application/vnd.openxmlformats-officedocument.presentationml.tags+xml"/>
  <Override PartName="/ppt/tags/tag3816.xml" ContentType="application/vnd.openxmlformats-officedocument.presentationml.tags+xml"/>
  <Override PartName="/ppt/tags/tag3817.xml" ContentType="application/vnd.openxmlformats-officedocument.presentationml.tags+xml"/>
  <Override PartName="/ppt/tags/tag3818.xml" ContentType="application/vnd.openxmlformats-officedocument.presentationml.tags+xml"/>
  <Override PartName="/ppt/tags/tag3819.xml" ContentType="application/vnd.openxmlformats-officedocument.presentationml.tags+xml"/>
  <Override PartName="/ppt/tags/tag382.xml" ContentType="application/vnd.openxmlformats-officedocument.presentationml.tags+xml"/>
  <Override PartName="/ppt/tags/tag3820.xml" ContentType="application/vnd.openxmlformats-officedocument.presentationml.tags+xml"/>
  <Override PartName="/ppt/tags/tag3821.xml" ContentType="application/vnd.openxmlformats-officedocument.presentationml.tags+xml"/>
  <Override PartName="/ppt/tags/tag3822.xml" ContentType="application/vnd.openxmlformats-officedocument.presentationml.tags+xml"/>
  <Override PartName="/ppt/tags/tag3823.xml" ContentType="application/vnd.openxmlformats-officedocument.presentationml.tags+xml"/>
  <Override PartName="/ppt/tags/tag3824.xml" ContentType="application/vnd.openxmlformats-officedocument.presentationml.tags+xml"/>
  <Override PartName="/ppt/tags/tag3825.xml" ContentType="application/vnd.openxmlformats-officedocument.presentationml.tags+xml"/>
  <Override PartName="/ppt/tags/tag3826.xml" ContentType="application/vnd.openxmlformats-officedocument.presentationml.tags+xml"/>
  <Override PartName="/ppt/tags/tag3827.xml" ContentType="application/vnd.openxmlformats-officedocument.presentationml.tags+xml"/>
  <Override PartName="/ppt/tags/tag3828.xml" ContentType="application/vnd.openxmlformats-officedocument.presentationml.tags+xml"/>
  <Override PartName="/ppt/tags/tag3829.xml" ContentType="application/vnd.openxmlformats-officedocument.presentationml.tags+xml"/>
  <Override PartName="/ppt/tags/tag383.xml" ContentType="application/vnd.openxmlformats-officedocument.presentationml.tags+xml"/>
  <Override PartName="/ppt/tags/tag3830.xml" ContentType="application/vnd.openxmlformats-officedocument.presentationml.tags+xml"/>
  <Override PartName="/ppt/tags/tag3831.xml" ContentType="application/vnd.openxmlformats-officedocument.presentationml.tags+xml"/>
  <Override PartName="/ppt/tags/tag3832.xml" ContentType="application/vnd.openxmlformats-officedocument.presentationml.tags+xml"/>
  <Override PartName="/ppt/tags/tag3833.xml" ContentType="application/vnd.openxmlformats-officedocument.presentationml.tags+xml"/>
  <Override PartName="/ppt/tags/tag3834.xml" ContentType="application/vnd.openxmlformats-officedocument.presentationml.tags+xml"/>
  <Override PartName="/ppt/tags/tag3835.xml" ContentType="application/vnd.openxmlformats-officedocument.presentationml.tags+xml"/>
  <Override PartName="/ppt/tags/tag3836.xml" ContentType="application/vnd.openxmlformats-officedocument.presentationml.tags+xml"/>
  <Override PartName="/ppt/tags/tag3837.xml" ContentType="application/vnd.openxmlformats-officedocument.presentationml.tags+xml"/>
  <Override PartName="/ppt/tags/tag3838.xml" ContentType="application/vnd.openxmlformats-officedocument.presentationml.tags+xml"/>
  <Override PartName="/ppt/tags/tag3839.xml" ContentType="application/vnd.openxmlformats-officedocument.presentationml.tags+xml"/>
  <Override PartName="/ppt/tags/tag384.xml" ContentType="application/vnd.openxmlformats-officedocument.presentationml.tags+xml"/>
  <Override PartName="/ppt/tags/tag3840.xml" ContentType="application/vnd.openxmlformats-officedocument.presentationml.tags+xml"/>
  <Override PartName="/ppt/tags/tag3841.xml" ContentType="application/vnd.openxmlformats-officedocument.presentationml.tags+xml"/>
  <Override PartName="/ppt/tags/tag3842.xml" ContentType="application/vnd.openxmlformats-officedocument.presentationml.tags+xml"/>
  <Override PartName="/ppt/tags/tag3843.xml" ContentType="application/vnd.openxmlformats-officedocument.presentationml.tags+xml"/>
  <Override PartName="/ppt/tags/tag3844.xml" ContentType="application/vnd.openxmlformats-officedocument.presentationml.tags+xml"/>
  <Override PartName="/ppt/tags/tag3845.xml" ContentType="application/vnd.openxmlformats-officedocument.presentationml.tags+xml"/>
  <Override PartName="/ppt/tags/tag3846.xml" ContentType="application/vnd.openxmlformats-officedocument.presentationml.tags+xml"/>
  <Override PartName="/ppt/tags/tag3847.xml" ContentType="application/vnd.openxmlformats-officedocument.presentationml.tags+xml"/>
  <Override PartName="/ppt/tags/tag3848.xml" ContentType="application/vnd.openxmlformats-officedocument.presentationml.tags+xml"/>
  <Override PartName="/ppt/tags/tag3849.xml" ContentType="application/vnd.openxmlformats-officedocument.presentationml.tags+xml"/>
  <Override PartName="/ppt/tags/tag385.xml" ContentType="application/vnd.openxmlformats-officedocument.presentationml.tags+xml"/>
  <Override PartName="/ppt/tags/tag3850.xml" ContentType="application/vnd.openxmlformats-officedocument.presentationml.tags+xml"/>
  <Override PartName="/ppt/tags/tag3851.xml" ContentType="application/vnd.openxmlformats-officedocument.presentationml.tags+xml"/>
  <Override PartName="/ppt/tags/tag3852.xml" ContentType="application/vnd.openxmlformats-officedocument.presentationml.tags+xml"/>
  <Override PartName="/ppt/tags/tag3853.xml" ContentType="application/vnd.openxmlformats-officedocument.presentationml.tags+xml"/>
  <Override PartName="/ppt/tags/tag3854.xml" ContentType="application/vnd.openxmlformats-officedocument.presentationml.tags+xml"/>
  <Override PartName="/ppt/tags/tag3855.xml" ContentType="application/vnd.openxmlformats-officedocument.presentationml.tags+xml"/>
  <Override PartName="/ppt/tags/tag3856.xml" ContentType="application/vnd.openxmlformats-officedocument.presentationml.tags+xml"/>
  <Override PartName="/ppt/tags/tag3857.xml" ContentType="application/vnd.openxmlformats-officedocument.presentationml.tags+xml"/>
  <Override PartName="/ppt/tags/tag3858.xml" ContentType="application/vnd.openxmlformats-officedocument.presentationml.tags+xml"/>
  <Override PartName="/ppt/tags/tag3859.xml" ContentType="application/vnd.openxmlformats-officedocument.presentationml.tags+xml"/>
  <Override PartName="/ppt/tags/tag386.xml" ContentType="application/vnd.openxmlformats-officedocument.presentationml.tags+xml"/>
  <Override PartName="/ppt/tags/tag3860.xml" ContentType="application/vnd.openxmlformats-officedocument.presentationml.tags+xml"/>
  <Override PartName="/ppt/tags/tag3861.xml" ContentType="application/vnd.openxmlformats-officedocument.presentationml.tags+xml"/>
  <Override PartName="/ppt/tags/tag3862.xml" ContentType="application/vnd.openxmlformats-officedocument.presentationml.tags+xml"/>
  <Override PartName="/ppt/tags/tag3863.xml" ContentType="application/vnd.openxmlformats-officedocument.presentationml.tags+xml"/>
  <Override PartName="/ppt/tags/tag3864.xml" ContentType="application/vnd.openxmlformats-officedocument.presentationml.tags+xml"/>
  <Override PartName="/ppt/tags/tag3865.xml" ContentType="application/vnd.openxmlformats-officedocument.presentationml.tags+xml"/>
  <Override PartName="/ppt/tags/tag3866.xml" ContentType="application/vnd.openxmlformats-officedocument.presentationml.tags+xml"/>
  <Override PartName="/ppt/tags/tag3867.xml" ContentType="application/vnd.openxmlformats-officedocument.presentationml.tags+xml"/>
  <Override PartName="/ppt/tags/tag3868.xml" ContentType="application/vnd.openxmlformats-officedocument.presentationml.tags+xml"/>
  <Override PartName="/ppt/tags/tag3869.xml" ContentType="application/vnd.openxmlformats-officedocument.presentationml.tags+xml"/>
  <Override PartName="/ppt/tags/tag387.xml" ContentType="application/vnd.openxmlformats-officedocument.presentationml.tags+xml"/>
  <Override PartName="/ppt/tags/tag3870.xml" ContentType="application/vnd.openxmlformats-officedocument.presentationml.tags+xml"/>
  <Override PartName="/ppt/tags/tag3871.xml" ContentType="application/vnd.openxmlformats-officedocument.presentationml.tags+xml"/>
  <Override PartName="/ppt/tags/tag3872.xml" ContentType="application/vnd.openxmlformats-officedocument.presentationml.tags+xml"/>
  <Override PartName="/ppt/tags/tag3873.xml" ContentType="application/vnd.openxmlformats-officedocument.presentationml.tags+xml"/>
  <Override PartName="/ppt/tags/tag3874.xml" ContentType="application/vnd.openxmlformats-officedocument.presentationml.tags+xml"/>
  <Override PartName="/ppt/tags/tag3875.xml" ContentType="application/vnd.openxmlformats-officedocument.presentationml.tags+xml"/>
  <Override PartName="/ppt/tags/tag3876.xml" ContentType="application/vnd.openxmlformats-officedocument.presentationml.tags+xml"/>
  <Override PartName="/ppt/tags/tag3877.xml" ContentType="application/vnd.openxmlformats-officedocument.presentationml.tags+xml"/>
  <Override PartName="/ppt/tags/tag3878.xml" ContentType="application/vnd.openxmlformats-officedocument.presentationml.tags+xml"/>
  <Override PartName="/ppt/tags/tag3879.xml" ContentType="application/vnd.openxmlformats-officedocument.presentationml.tags+xml"/>
  <Override PartName="/ppt/tags/tag388.xml" ContentType="application/vnd.openxmlformats-officedocument.presentationml.tags+xml"/>
  <Override PartName="/ppt/tags/tag3880.xml" ContentType="application/vnd.openxmlformats-officedocument.presentationml.tags+xml"/>
  <Override PartName="/ppt/tags/tag3881.xml" ContentType="application/vnd.openxmlformats-officedocument.presentationml.tags+xml"/>
  <Override PartName="/ppt/tags/tag3882.xml" ContentType="application/vnd.openxmlformats-officedocument.presentationml.tags+xml"/>
  <Override PartName="/ppt/tags/tag3883.xml" ContentType="application/vnd.openxmlformats-officedocument.presentationml.tags+xml"/>
  <Override PartName="/ppt/tags/tag3884.xml" ContentType="application/vnd.openxmlformats-officedocument.presentationml.tags+xml"/>
  <Override PartName="/ppt/tags/tag3885.xml" ContentType="application/vnd.openxmlformats-officedocument.presentationml.tags+xml"/>
  <Override PartName="/ppt/tags/tag3886.xml" ContentType="application/vnd.openxmlformats-officedocument.presentationml.tags+xml"/>
  <Override PartName="/ppt/tags/tag3887.xml" ContentType="application/vnd.openxmlformats-officedocument.presentationml.tags+xml"/>
  <Override PartName="/ppt/tags/tag3888.xml" ContentType="application/vnd.openxmlformats-officedocument.presentationml.tags+xml"/>
  <Override PartName="/ppt/tags/tag3889.xml" ContentType="application/vnd.openxmlformats-officedocument.presentationml.tags+xml"/>
  <Override PartName="/ppt/tags/tag389.xml" ContentType="application/vnd.openxmlformats-officedocument.presentationml.tags+xml"/>
  <Override PartName="/ppt/tags/tag3890.xml" ContentType="application/vnd.openxmlformats-officedocument.presentationml.tags+xml"/>
  <Override PartName="/ppt/tags/tag3891.xml" ContentType="application/vnd.openxmlformats-officedocument.presentationml.tags+xml"/>
  <Override PartName="/ppt/tags/tag3892.xml" ContentType="application/vnd.openxmlformats-officedocument.presentationml.tags+xml"/>
  <Override PartName="/ppt/tags/tag3893.xml" ContentType="application/vnd.openxmlformats-officedocument.presentationml.tags+xml"/>
  <Override PartName="/ppt/tags/tag3894.xml" ContentType="application/vnd.openxmlformats-officedocument.presentationml.tags+xml"/>
  <Override PartName="/ppt/tags/tag3895.xml" ContentType="application/vnd.openxmlformats-officedocument.presentationml.tags+xml"/>
  <Override PartName="/ppt/tags/tag3896.xml" ContentType="application/vnd.openxmlformats-officedocument.presentationml.tags+xml"/>
  <Override PartName="/ppt/tags/tag3897.xml" ContentType="application/vnd.openxmlformats-officedocument.presentationml.tags+xml"/>
  <Override PartName="/ppt/tags/tag3898.xml" ContentType="application/vnd.openxmlformats-officedocument.presentationml.tags+xml"/>
  <Override PartName="/ppt/tags/tag389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00.xml" ContentType="application/vnd.openxmlformats-officedocument.presentationml.tags+xml"/>
  <Override PartName="/ppt/tags/tag3901.xml" ContentType="application/vnd.openxmlformats-officedocument.presentationml.tags+xml"/>
  <Override PartName="/ppt/tags/tag3902.xml" ContentType="application/vnd.openxmlformats-officedocument.presentationml.tags+xml"/>
  <Override PartName="/ppt/tags/tag3903.xml" ContentType="application/vnd.openxmlformats-officedocument.presentationml.tags+xml"/>
  <Override PartName="/ppt/tags/tag3904.xml" ContentType="application/vnd.openxmlformats-officedocument.presentationml.tags+xml"/>
  <Override PartName="/ppt/tags/tag3905.xml" ContentType="application/vnd.openxmlformats-officedocument.presentationml.tags+xml"/>
  <Override PartName="/ppt/tags/tag3906.xml" ContentType="application/vnd.openxmlformats-officedocument.presentationml.tags+xml"/>
  <Override PartName="/ppt/tags/tag3907.xml" ContentType="application/vnd.openxmlformats-officedocument.presentationml.tags+xml"/>
  <Override PartName="/ppt/tags/tag3908.xml" ContentType="application/vnd.openxmlformats-officedocument.presentationml.tags+xml"/>
  <Override PartName="/ppt/tags/tag3909.xml" ContentType="application/vnd.openxmlformats-officedocument.presentationml.tags+xml"/>
  <Override PartName="/ppt/tags/tag391.xml" ContentType="application/vnd.openxmlformats-officedocument.presentationml.tags+xml"/>
  <Override PartName="/ppt/tags/tag3910.xml" ContentType="application/vnd.openxmlformats-officedocument.presentationml.tags+xml"/>
  <Override PartName="/ppt/tags/tag3911.xml" ContentType="application/vnd.openxmlformats-officedocument.presentationml.tags+xml"/>
  <Override PartName="/ppt/tags/tag3912.xml" ContentType="application/vnd.openxmlformats-officedocument.presentationml.tags+xml"/>
  <Override PartName="/ppt/tags/tag3913.xml" ContentType="application/vnd.openxmlformats-officedocument.presentationml.tags+xml"/>
  <Override PartName="/ppt/tags/tag3914.xml" ContentType="application/vnd.openxmlformats-officedocument.presentationml.tags+xml"/>
  <Override PartName="/ppt/tags/tag3915.xml" ContentType="application/vnd.openxmlformats-officedocument.presentationml.tags+xml"/>
  <Override PartName="/ppt/tags/tag3916.xml" ContentType="application/vnd.openxmlformats-officedocument.presentationml.tags+xml"/>
  <Override PartName="/ppt/tags/tag3917.xml" ContentType="application/vnd.openxmlformats-officedocument.presentationml.tags+xml"/>
  <Override PartName="/ppt/tags/tag3918.xml" ContentType="application/vnd.openxmlformats-officedocument.presentationml.tags+xml"/>
  <Override PartName="/ppt/tags/tag3919.xml" ContentType="application/vnd.openxmlformats-officedocument.presentationml.tags+xml"/>
  <Override PartName="/ppt/tags/tag392.xml" ContentType="application/vnd.openxmlformats-officedocument.presentationml.tags+xml"/>
  <Override PartName="/ppt/tags/tag3920.xml" ContentType="application/vnd.openxmlformats-officedocument.presentationml.tags+xml"/>
  <Override PartName="/ppt/tags/tag3921.xml" ContentType="application/vnd.openxmlformats-officedocument.presentationml.tags+xml"/>
  <Override PartName="/ppt/tags/tag3922.xml" ContentType="application/vnd.openxmlformats-officedocument.presentationml.tags+xml"/>
  <Override PartName="/ppt/tags/tag3923.xml" ContentType="application/vnd.openxmlformats-officedocument.presentationml.tags+xml"/>
  <Override PartName="/ppt/tags/tag3924.xml" ContentType="application/vnd.openxmlformats-officedocument.presentationml.tags+xml"/>
  <Override PartName="/ppt/tags/tag3925.xml" ContentType="application/vnd.openxmlformats-officedocument.presentationml.tags+xml"/>
  <Override PartName="/ppt/tags/tag3926.xml" ContentType="application/vnd.openxmlformats-officedocument.presentationml.tags+xml"/>
  <Override PartName="/ppt/tags/tag3927.xml" ContentType="application/vnd.openxmlformats-officedocument.presentationml.tags+xml"/>
  <Override PartName="/ppt/tags/tag3928.xml" ContentType="application/vnd.openxmlformats-officedocument.presentationml.tags+xml"/>
  <Override PartName="/ppt/tags/tag3929.xml" ContentType="application/vnd.openxmlformats-officedocument.presentationml.tags+xml"/>
  <Override PartName="/ppt/tags/tag393.xml" ContentType="application/vnd.openxmlformats-officedocument.presentationml.tags+xml"/>
  <Override PartName="/ppt/tags/tag3930.xml" ContentType="application/vnd.openxmlformats-officedocument.presentationml.tags+xml"/>
  <Override PartName="/ppt/tags/tag3931.xml" ContentType="application/vnd.openxmlformats-officedocument.presentationml.tags+xml"/>
  <Override PartName="/ppt/tags/tag3932.xml" ContentType="application/vnd.openxmlformats-officedocument.presentationml.tags+xml"/>
  <Override PartName="/ppt/tags/tag3933.xml" ContentType="application/vnd.openxmlformats-officedocument.presentationml.tags+xml"/>
  <Override PartName="/ppt/tags/tag3934.xml" ContentType="application/vnd.openxmlformats-officedocument.presentationml.tags+xml"/>
  <Override PartName="/ppt/tags/tag3935.xml" ContentType="application/vnd.openxmlformats-officedocument.presentationml.tags+xml"/>
  <Override PartName="/ppt/tags/tag3936.xml" ContentType="application/vnd.openxmlformats-officedocument.presentationml.tags+xml"/>
  <Override PartName="/ppt/tags/tag3937.xml" ContentType="application/vnd.openxmlformats-officedocument.presentationml.tags+xml"/>
  <Override PartName="/ppt/tags/tag3938.xml" ContentType="application/vnd.openxmlformats-officedocument.presentationml.tags+xml"/>
  <Override PartName="/ppt/tags/tag3939.xml" ContentType="application/vnd.openxmlformats-officedocument.presentationml.tags+xml"/>
  <Override PartName="/ppt/tags/tag394.xml" ContentType="application/vnd.openxmlformats-officedocument.presentationml.tags+xml"/>
  <Override PartName="/ppt/tags/tag3940.xml" ContentType="application/vnd.openxmlformats-officedocument.presentationml.tags+xml"/>
  <Override PartName="/ppt/tags/tag3941.xml" ContentType="application/vnd.openxmlformats-officedocument.presentationml.tags+xml"/>
  <Override PartName="/ppt/tags/tag3942.xml" ContentType="application/vnd.openxmlformats-officedocument.presentationml.tags+xml"/>
  <Override PartName="/ppt/tags/tag3943.xml" ContentType="application/vnd.openxmlformats-officedocument.presentationml.tags+xml"/>
  <Override PartName="/ppt/tags/tag3944.xml" ContentType="application/vnd.openxmlformats-officedocument.presentationml.tags+xml"/>
  <Override PartName="/ppt/tags/tag3945.xml" ContentType="application/vnd.openxmlformats-officedocument.presentationml.tags+xml"/>
  <Override PartName="/ppt/tags/tag3946.xml" ContentType="application/vnd.openxmlformats-officedocument.presentationml.tags+xml"/>
  <Override PartName="/ppt/tags/tag3947.xml" ContentType="application/vnd.openxmlformats-officedocument.presentationml.tags+xml"/>
  <Override PartName="/ppt/tags/tag3948.xml" ContentType="application/vnd.openxmlformats-officedocument.presentationml.tags+xml"/>
  <Override PartName="/ppt/tags/tag3949.xml" ContentType="application/vnd.openxmlformats-officedocument.presentationml.tags+xml"/>
  <Override PartName="/ppt/tags/tag395.xml" ContentType="application/vnd.openxmlformats-officedocument.presentationml.tags+xml"/>
  <Override PartName="/ppt/tags/tag3950.xml" ContentType="application/vnd.openxmlformats-officedocument.presentationml.tags+xml"/>
  <Override PartName="/ppt/tags/tag3951.xml" ContentType="application/vnd.openxmlformats-officedocument.presentationml.tags+xml"/>
  <Override PartName="/ppt/tags/tag3952.xml" ContentType="application/vnd.openxmlformats-officedocument.presentationml.tags+xml"/>
  <Override PartName="/ppt/tags/tag3953.xml" ContentType="application/vnd.openxmlformats-officedocument.presentationml.tags+xml"/>
  <Override PartName="/ppt/tags/tag3954.xml" ContentType="application/vnd.openxmlformats-officedocument.presentationml.tags+xml"/>
  <Override PartName="/ppt/tags/tag3955.xml" ContentType="application/vnd.openxmlformats-officedocument.presentationml.tags+xml"/>
  <Override PartName="/ppt/tags/tag3956.xml" ContentType="application/vnd.openxmlformats-officedocument.presentationml.tags+xml"/>
  <Override PartName="/ppt/tags/tag3957.xml" ContentType="application/vnd.openxmlformats-officedocument.presentationml.tags+xml"/>
  <Override PartName="/ppt/tags/tag3958.xml" ContentType="application/vnd.openxmlformats-officedocument.presentationml.tags+xml"/>
  <Override PartName="/ppt/tags/tag3959.xml" ContentType="application/vnd.openxmlformats-officedocument.presentationml.tags+xml"/>
  <Override PartName="/ppt/tags/tag396.xml" ContentType="application/vnd.openxmlformats-officedocument.presentationml.tags+xml"/>
  <Override PartName="/ppt/tags/tag3960.xml" ContentType="application/vnd.openxmlformats-officedocument.presentationml.tags+xml"/>
  <Override PartName="/ppt/tags/tag3961.xml" ContentType="application/vnd.openxmlformats-officedocument.presentationml.tags+xml"/>
  <Override PartName="/ppt/tags/tag3962.xml" ContentType="application/vnd.openxmlformats-officedocument.presentationml.tags+xml"/>
  <Override PartName="/ppt/tags/tag3963.xml" ContentType="application/vnd.openxmlformats-officedocument.presentationml.tags+xml"/>
  <Override PartName="/ppt/tags/tag3964.xml" ContentType="application/vnd.openxmlformats-officedocument.presentationml.tags+xml"/>
  <Override PartName="/ppt/tags/tag3965.xml" ContentType="application/vnd.openxmlformats-officedocument.presentationml.tags+xml"/>
  <Override PartName="/ppt/tags/tag3966.xml" ContentType="application/vnd.openxmlformats-officedocument.presentationml.tags+xml"/>
  <Override PartName="/ppt/tags/tag3967.xml" ContentType="application/vnd.openxmlformats-officedocument.presentationml.tags+xml"/>
  <Override PartName="/ppt/tags/tag3968.xml" ContentType="application/vnd.openxmlformats-officedocument.presentationml.tags+xml"/>
  <Override PartName="/ppt/tags/tag3969.xml" ContentType="application/vnd.openxmlformats-officedocument.presentationml.tags+xml"/>
  <Override PartName="/ppt/tags/tag397.xml" ContentType="application/vnd.openxmlformats-officedocument.presentationml.tags+xml"/>
  <Override PartName="/ppt/tags/tag3970.xml" ContentType="application/vnd.openxmlformats-officedocument.presentationml.tags+xml"/>
  <Override PartName="/ppt/tags/tag3971.xml" ContentType="application/vnd.openxmlformats-officedocument.presentationml.tags+xml"/>
  <Override PartName="/ppt/tags/tag3972.xml" ContentType="application/vnd.openxmlformats-officedocument.presentationml.tags+xml"/>
  <Override PartName="/ppt/tags/tag3973.xml" ContentType="application/vnd.openxmlformats-officedocument.presentationml.tags+xml"/>
  <Override PartName="/ppt/tags/tag3974.xml" ContentType="application/vnd.openxmlformats-officedocument.presentationml.tags+xml"/>
  <Override PartName="/ppt/tags/tag3975.xml" ContentType="application/vnd.openxmlformats-officedocument.presentationml.tags+xml"/>
  <Override PartName="/ppt/tags/tag3976.xml" ContentType="application/vnd.openxmlformats-officedocument.presentationml.tags+xml"/>
  <Override PartName="/ppt/tags/tag3977.xml" ContentType="application/vnd.openxmlformats-officedocument.presentationml.tags+xml"/>
  <Override PartName="/ppt/tags/tag3978.xml" ContentType="application/vnd.openxmlformats-officedocument.presentationml.tags+xml"/>
  <Override PartName="/ppt/tags/tag3979.xml" ContentType="application/vnd.openxmlformats-officedocument.presentationml.tags+xml"/>
  <Override PartName="/ppt/tags/tag398.xml" ContentType="application/vnd.openxmlformats-officedocument.presentationml.tags+xml"/>
  <Override PartName="/ppt/tags/tag3980.xml" ContentType="application/vnd.openxmlformats-officedocument.presentationml.tags+xml"/>
  <Override PartName="/ppt/tags/tag3981.xml" ContentType="application/vnd.openxmlformats-officedocument.presentationml.tags+xml"/>
  <Override PartName="/ppt/tags/tag3982.xml" ContentType="application/vnd.openxmlformats-officedocument.presentationml.tags+xml"/>
  <Override PartName="/ppt/tags/tag3983.xml" ContentType="application/vnd.openxmlformats-officedocument.presentationml.tags+xml"/>
  <Override PartName="/ppt/tags/tag3984.xml" ContentType="application/vnd.openxmlformats-officedocument.presentationml.tags+xml"/>
  <Override PartName="/ppt/tags/tag3985.xml" ContentType="application/vnd.openxmlformats-officedocument.presentationml.tags+xml"/>
  <Override PartName="/ppt/tags/tag3986.xml" ContentType="application/vnd.openxmlformats-officedocument.presentationml.tags+xml"/>
  <Override PartName="/ppt/tags/tag3987.xml" ContentType="application/vnd.openxmlformats-officedocument.presentationml.tags+xml"/>
  <Override PartName="/ppt/tags/tag3988.xml" ContentType="application/vnd.openxmlformats-officedocument.presentationml.tags+xml"/>
  <Override PartName="/ppt/tags/tag3989.xml" ContentType="application/vnd.openxmlformats-officedocument.presentationml.tags+xml"/>
  <Override PartName="/ppt/tags/tag399.xml" ContentType="application/vnd.openxmlformats-officedocument.presentationml.tags+xml"/>
  <Override PartName="/ppt/tags/tag3990.xml" ContentType="application/vnd.openxmlformats-officedocument.presentationml.tags+xml"/>
  <Override PartName="/ppt/tags/tag3991.xml" ContentType="application/vnd.openxmlformats-officedocument.presentationml.tags+xml"/>
  <Override PartName="/ppt/tags/tag3992.xml" ContentType="application/vnd.openxmlformats-officedocument.presentationml.tags+xml"/>
  <Override PartName="/ppt/tags/tag3993.xml" ContentType="application/vnd.openxmlformats-officedocument.presentationml.tags+xml"/>
  <Override PartName="/ppt/tags/tag3994.xml" ContentType="application/vnd.openxmlformats-officedocument.presentationml.tags+xml"/>
  <Override PartName="/ppt/tags/tag3995.xml" ContentType="application/vnd.openxmlformats-officedocument.presentationml.tags+xml"/>
  <Override PartName="/ppt/tags/tag3996.xml" ContentType="application/vnd.openxmlformats-officedocument.presentationml.tags+xml"/>
  <Override PartName="/ppt/tags/tag3997.xml" ContentType="application/vnd.openxmlformats-officedocument.presentationml.tags+xml"/>
  <Override PartName="/ppt/tags/tag3998.xml" ContentType="application/vnd.openxmlformats-officedocument.presentationml.tags+xml"/>
  <Override PartName="/ppt/tags/tag39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00.xml" ContentType="application/vnd.openxmlformats-officedocument.presentationml.tags+xml"/>
  <Override PartName="/ppt/tags/tag4001.xml" ContentType="application/vnd.openxmlformats-officedocument.presentationml.tags+xml"/>
  <Override PartName="/ppt/tags/tag4002.xml" ContentType="application/vnd.openxmlformats-officedocument.presentationml.tags+xml"/>
  <Override PartName="/ppt/tags/tag4003.xml" ContentType="application/vnd.openxmlformats-officedocument.presentationml.tags+xml"/>
  <Override PartName="/ppt/tags/tag4004.xml" ContentType="application/vnd.openxmlformats-officedocument.presentationml.tags+xml"/>
  <Override PartName="/ppt/tags/tag4005.xml" ContentType="application/vnd.openxmlformats-officedocument.presentationml.tags+xml"/>
  <Override PartName="/ppt/tags/tag4006.xml" ContentType="application/vnd.openxmlformats-officedocument.presentationml.tags+xml"/>
  <Override PartName="/ppt/tags/tag4007.xml" ContentType="application/vnd.openxmlformats-officedocument.presentationml.tags+xml"/>
  <Override PartName="/ppt/tags/tag4008.xml" ContentType="application/vnd.openxmlformats-officedocument.presentationml.tags+xml"/>
  <Override PartName="/ppt/tags/tag4009.xml" ContentType="application/vnd.openxmlformats-officedocument.presentationml.tags+xml"/>
  <Override PartName="/ppt/tags/tag401.xml" ContentType="application/vnd.openxmlformats-officedocument.presentationml.tags+xml"/>
  <Override PartName="/ppt/tags/tag4010.xml" ContentType="application/vnd.openxmlformats-officedocument.presentationml.tags+xml"/>
  <Override PartName="/ppt/tags/tag4011.xml" ContentType="application/vnd.openxmlformats-officedocument.presentationml.tags+xml"/>
  <Override PartName="/ppt/tags/tag4012.xml" ContentType="application/vnd.openxmlformats-officedocument.presentationml.tags+xml"/>
  <Override PartName="/ppt/tags/tag4013.xml" ContentType="application/vnd.openxmlformats-officedocument.presentationml.tags+xml"/>
  <Override PartName="/ppt/tags/tag4014.xml" ContentType="application/vnd.openxmlformats-officedocument.presentationml.tags+xml"/>
  <Override PartName="/ppt/tags/tag4015.xml" ContentType="application/vnd.openxmlformats-officedocument.presentationml.tags+xml"/>
  <Override PartName="/ppt/tags/tag4016.xml" ContentType="application/vnd.openxmlformats-officedocument.presentationml.tags+xml"/>
  <Override PartName="/ppt/tags/tag4017.xml" ContentType="application/vnd.openxmlformats-officedocument.presentationml.tags+xml"/>
  <Override PartName="/ppt/tags/tag4018.xml" ContentType="application/vnd.openxmlformats-officedocument.presentationml.tags+xml"/>
  <Override PartName="/ppt/tags/tag4019.xml" ContentType="application/vnd.openxmlformats-officedocument.presentationml.tags+xml"/>
  <Override PartName="/ppt/tags/tag402.xml" ContentType="application/vnd.openxmlformats-officedocument.presentationml.tags+xml"/>
  <Override PartName="/ppt/tags/tag4020.xml" ContentType="application/vnd.openxmlformats-officedocument.presentationml.tags+xml"/>
  <Override PartName="/ppt/tags/tag4021.xml" ContentType="application/vnd.openxmlformats-officedocument.presentationml.tags+xml"/>
  <Override PartName="/ppt/tags/tag4022.xml" ContentType="application/vnd.openxmlformats-officedocument.presentationml.tags+xml"/>
  <Override PartName="/ppt/tags/tag4023.xml" ContentType="application/vnd.openxmlformats-officedocument.presentationml.tags+xml"/>
  <Override PartName="/ppt/tags/tag4024.xml" ContentType="application/vnd.openxmlformats-officedocument.presentationml.tags+xml"/>
  <Override PartName="/ppt/tags/tag4025.xml" ContentType="application/vnd.openxmlformats-officedocument.presentationml.tags+xml"/>
  <Override PartName="/ppt/tags/tag4026.xml" ContentType="application/vnd.openxmlformats-officedocument.presentationml.tags+xml"/>
  <Override PartName="/ppt/tags/tag4027.xml" ContentType="application/vnd.openxmlformats-officedocument.presentationml.tags+xml"/>
  <Override PartName="/ppt/tags/tag4028.xml" ContentType="application/vnd.openxmlformats-officedocument.presentationml.tags+xml"/>
  <Override PartName="/ppt/tags/tag4029.xml" ContentType="application/vnd.openxmlformats-officedocument.presentationml.tags+xml"/>
  <Override PartName="/ppt/tags/tag403.xml" ContentType="application/vnd.openxmlformats-officedocument.presentationml.tags+xml"/>
  <Override PartName="/ppt/tags/tag4030.xml" ContentType="application/vnd.openxmlformats-officedocument.presentationml.tags+xml"/>
  <Override PartName="/ppt/tags/tag4031.xml" ContentType="application/vnd.openxmlformats-officedocument.presentationml.tags+xml"/>
  <Override PartName="/ppt/tags/tag4032.xml" ContentType="application/vnd.openxmlformats-officedocument.presentationml.tags+xml"/>
  <Override PartName="/ppt/tags/tag4033.xml" ContentType="application/vnd.openxmlformats-officedocument.presentationml.tags+xml"/>
  <Override PartName="/ppt/tags/tag4034.xml" ContentType="application/vnd.openxmlformats-officedocument.presentationml.tags+xml"/>
  <Override PartName="/ppt/tags/tag4035.xml" ContentType="application/vnd.openxmlformats-officedocument.presentationml.tags+xml"/>
  <Override PartName="/ppt/tags/tag4036.xml" ContentType="application/vnd.openxmlformats-officedocument.presentationml.tags+xml"/>
  <Override PartName="/ppt/tags/tag4037.xml" ContentType="application/vnd.openxmlformats-officedocument.presentationml.tags+xml"/>
  <Override PartName="/ppt/tags/tag4038.xml" ContentType="application/vnd.openxmlformats-officedocument.presentationml.tags+xml"/>
  <Override PartName="/ppt/tags/tag4039.xml" ContentType="application/vnd.openxmlformats-officedocument.presentationml.tags+xml"/>
  <Override PartName="/ppt/tags/tag404.xml" ContentType="application/vnd.openxmlformats-officedocument.presentationml.tags+xml"/>
  <Override PartName="/ppt/tags/tag4040.xml" ContentType="application/vnd.openxmlformats-officedocument.presentationml.tags+xml"/>
  <Override PartName="/ppt/tags/tag4041.xml" ContentType="application/vnd.openxmlformats-officedocument.presentationml.tags+xml"/>
  <Override PartName="/ppt/tags/tag4042.xml" ContentType="application/vnd.openxmlformats-officedocument.presentationml.tags+xml"/>
  <Override PartName="/ppt/tags/tag4043.xml" ContentType="application/vnd.openxmlformats-officedocument.presentationml.tags+xml"/>
  <Override PartName="/ppt/tags/tag4044.xml" ContentType="application/vnd.openxmlformats-officedocument.presentationml.tags+xml"/>
  <Override PartName="/ppt/tags/tag4045.xml" ContentType="application/vnd.openxmlformats-officedocument.presentationml.tags+xml"/>
  <Override PartName="/ppt/tags/tag4046.xml" ContentType="application/vnd.openxmlformats-officedocument.presentationml.tags+xml"/>
  <Override PartName="/ppt/tags/tag4047.xml" ContentType="application/vnd.openxmlformats-officedocument.presentationml.tags+xml"/>
  <Override PartName="/ppt/tags/tag4048.xml" ContentType="application/vnd.openxmlformats-officedocument.presentationml.tags+xml"/>
  <Override PartName="/ppt/tags/tag4049.xml" ContentType="application/vnd.openxmlformats-officedocument.presentationml.tags+xml"/>
  <Override PartName="/ppt/tags/tag405.xml" ContentType="application/vnd.openxmlformats-officedocument.presentationml.tags+xml"/>
  <Override PartName="/ppt/tags/tag4050.xml" ContentType="application/vnd.openxmlformats-officedocument.presentationml.tags+xml"/>
  <Override PartName="/ppt/tags/tag4051.xml" ContentType="application/vnd.openxmlformats-officedocument.presentationml.tags+xml"/>
  <Override PartName="/ppt/tags/tag4052.xml" ContentType="application/vnd.openxmlformats-officedocument.presentationml.tags+xml"/>
  <Override PartName="/ppt/tags/tag4053.xml" ContentType="application/vnd.openxmlformats-officedocument.presentationml.tags+xml"/>
  <Override PartName="/ppt/tags/tag4054.xml" ContentType="application/vnd.openxmlformats-officedocument.presentationml.tags+xml"/>
  <Override PartName="/ppt/tags/tag4055.xml" ContentType="application/vnd.openxmlformats-officedocument.presentationml.tags+xml"/>
  <Override PartName="/ppt/tags/tag4056.xml" ContentType="application/vnd.openxmlformats-officedocument.presentationml.tags+xml"/>
  <Override PartName="/ppt/tags/tag4057.xml" ContentType="application/vnd.openxmlformats-officedocument.presentationml.tags+xml"/>
  <Override PartName="/ppt/tags/tag4058.xml" ContentType="application/vnd.openxmlformats-officedocument.presentationml.tags+xml"/>
  <Override PartName="/ppt/tags/tag4059.xml" ContentType="application/vnd.openxmlformats-officedocument.presentationml.tags+xml"/>
  <Override PartName="/ppt/tags/tag406.xml" ContentType="application/vnd.openxmlformats-officedocument.presentationml.tags+xml"/>
  <Override PartName="/ppt/tags/tag4060.xml" ContentType="application/vnd.openxmlformats-officedocument.presentationml.tags+xml"/>
  <Override PartName="/ppt/tags/tag4061.xml" ContentType="application/vnd.openxmlformats-officedocument.presentationml.tags+xml"/>
  <Override PartName="/ppt/tags/tag4062.xml" ContentType="application/vnd.openxmlformats-officedocument.presentationml.tags+xml"/>
  <Override PartName="/ppt/tags/tag4063.xml" ContentType="application/vnd.openxmlformats-officedocument.presentationml.tags+xml"/>
  <Override PartName="/ppt/tags/tag4064.xml" ContentType="application/vnd.openxmlformats-officedocument.presentationml.tags+xml"/>
  <Override PartName="/ppt/tags/tag4065.xml" ContentType="application/vnd.openxmlformats-officedocument.presentationml.tags+xml"/>
  <Override PartName="/ppt/tags/tag4066.xml" ContentType="application/vnd.openxmlformats-officedocument.presentationml.tags+xml"/>
  <Override PartName="/ppt/tags/tag4067.xml" ContentType="application/vnd.openxmlformats-officedocument.presentationml.tags+xml"/>
  <Override PartName="/ppt/tags/tag4068.xml" ContentType="application/vnd.openxmlformats-officedocument.presentationml.tags+xml"/>
  <Override PartName="/ppt/tags/tag4069.xml" ContentType="application/vnd.openxmlformats-officedocument.presentationml.tags+xml"/>
  <Override PartName="/ppt/tags/tag407.xml" ContentType="application/vnd.openxmlformats-officedocument.presentationml.tags+xml"/>
  <Override PartName="/ppt/tags/tag4070.xml" ContentType="application/vnd.openxmlformats-officedocument.presentationml.tags+xml"/>
  <Override PartName="/ppt/tags/tag4071.xml" ContentType="application/vnd.openxmlformats-officedocument.presentationml.tags+xml"/>
  <Override PartName="/ppt/tags/tag4072.xml" ContentType="application/vnd.openxmlformats-officedocument.presentationml.tags+xml"/>
  <Override PartName="/ppt/tags/tag4073.xml" ContentType="application/vnd.openxmlformats-officedocument.presentationml.tags+xml"/>
  <Override PartName="/ppt/tags/tag4074.xml" ContentType="application/vnd.openxmlformats-officedocument.presentationml.tags+xml"/>
  <Override PartName="/ppt/tags/tag4075.xml" ContentType="application/vnd.openxmlformats-officedocument.presentationml.tags+xml"/>
  <Override PartName="/ppt/tags/tag4076.xml" ContentType="application/vnd.openxmlformats-officedocument.presentationml.tags+xml"/>
  <Override PartName="/ppt/tags/tag4077.xml" ContentType="application/vnd.openxmlformats-officedocument.presentationml.tags+xml"/>
  <Override PartName="/ppt/tags/tag4078.xml" ContentType="application/vnd.openxmlformats-officedocument.presentationml.tags+xml"/>
  <Override PartName="/ppt/tags/tag4079.xml" ContentType="application/vnd.openxmlformats-officedocument.presentationml.tags+xml"/>
  <Override PartName="/ppt/tags/tag408.xml" ContentType="application/vnd.openxmlformats-officedocument.presentationml.tags+xml"/>
  <Override PartName="/ppt/tags/tag4080.xml" ContentType="application/vnd.openxmlformats-officedocument.presentationml.tags+xml"/>
  <Override PartName="/ppt/tags/tag4081.xml" ContentType="application/vnd.openxmlformats-officedocument.presentationml.tags+xml"/>
  <Override PartName="/ppt/tags/tag4082.xml" ContentType="application/vnd.openxmlformats-officedocument.presentationml.tags+xml"/>
  <Override PartName="/ppt/tags/tag4083.xml" ContentType="application/vnd.openxmlformats-officedocument.presentationml.tags+xml"/>
  <Override PartName="/ppt/tags/tag4084.xml" ContentType="application/vnd.openxmlformats-officedocument.presentationml.tags+xml"/>
  <Override PartName="/ppt/tags/tag4085.xml" ContentType="application/vnd.openxmlformats-officedocument.presentationml.tags+xml"/>
  <Override PartName="/ppt/tags/tag4086.xml" ContentType="application/vnd.openxmlformats-officedocument.presentationml.tags+xml"/>
  <Override PartName="/ppt/tags/tag4087.xml" ContentType="application/vnd.openxmlformats-officedocument.presentationml.tags+xml"/>
  <Override PartName="/ppt/tags/tag4088.xml" ContentType="application/vnd.openxmlformats-officedocument.presentationml.tags+xml"/>
  <Override PartName="/ppt/tags/tag4089.xml" ContentType="application/vnd.openxmlformats-officedocument.presentationml.tags+xml"/>
  <Override PartName="/ppt/tags/tag409.xml" ContentType="application/vnd.openxmlformats-officedocument.presentationml.tags+xml"/>
  <Override PartName="/ppt/tags/tag4090.xml" ContentType="application/vnd.openxmlformats-officedocument.presentationml.tags+xml"/>
  <Override PartName="/ppt/tags/tag4091.xml" ContentType="application/vnd.openxmlformats-officedocument.presentationml.tags+xml"/>
  <Override PartName="/ppt/tags/tag4092.xml" ContentType="application/vnd.openxmlformats-officedocument.presentationml.tags+xml"/>
  <Override PartName="/ppt/tags/tag4093.xml" ContentType="application/vnd.openxmlformats-officedocument.presentationml.tags+xml"/>
  <Override PartName="/ppt/tags/tag4094.xml" ContentType="application/vnd.openxmlformats-officedocument.presentationml.tags+xml"/>
  <Override PartName="/ppt/tags/tag4095.xml" ContentType="application/vnd.openxmlformats-officedocument.presentationml.tags+xml"/>
  <Override PartName="/ppt/tags/tag4096.xml" ContentType="application/vnd.openxmlformats-officedocument.presentationml.tags+xml"/>
  <Override PartName="/ppt/tags/tag4097.xml" ContentType="application/vnd.openxmlformats-officedocument.presentationml.tags+xml"/>
  <Override PartName="/ppt/tags/tag4098.xml" ContentType="application/vnd.openxmlformats-officedocument.presentationml.tags+xml"/>
  <Override PartName="/ppt/tags/tag409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00.xml" ContentType="application/vnd.openxmlformats-officedocument.presentationml.tags+xml"/>
  <Override PartName="/ppt/tags/tag4101.xml" ContentType="application/vnd.openxmlformats-officedocument.presentationml.tags+xml"/>
  <Override PartName="/ppt/tags/tag4102.xml" ContentType="application/vnd.openxmlformats-officedocument.presentationml.tags+xml"/>
  <Override PartName="/ppt/tags/tag4103.xml" ContentType="application/vnd.openxmlformats-officedocument.presentationml.tags+xml"/>
  <Override PartName="/ppt/tags/tag4104.xml" ContentType="application/vnd.openxmlformats-officedocument.presentationml.tags+xml"/>
  <Override PartName="/ppt/tags/tag4105.xml" ContentType="application/vnd.openxmlformats-officedocument.presentationml.tags+xml"/>
  <Override PartName="/ppt/tags/tag4106.xml" ContentType="application/vnd.openxmlformats-officedocument.presentationml.tags+xml"/>
  <Override PartName="/ppt/tags/tag4107.xml" ContentType="application/vnd.openxmlformats-officedocument.presentationml.tags+xml"/>
  <Override PartName="/ppt/tags/tag4108.xml" ContentType="application/vnd.openxmlformats-officedocument.presentationml.tags+xml"/>
  <Override PartName="/ppt/tags/tag4109.xml" ContentType="application/vnd.openxmlformats-officedocument.presentationml.tags+xml"/>
  <Override PartName="/ppt/tags/tag411.xml" ContentType="application/vnd.openxmlformats-officedocument.presentationml.tags+xml"/>
  <Override PartName="/ppt/tags/tag4110.xml" ContentType="application/vnd.openxmlformats-officedocument.presentationml.tags+xml"/>
  <Override PartName="/ppt/tags/tag4111.xml" ContentType="application/vnd.openxmlformats-officedocument.presentationml.tags+xml"/>
  <Override PartName="/ppt/tags/tag4112.xml" ContentType="application/vnd.openxmlformats-officedocument.presentationml.tags+xml"/>
  <Override PartName="/ppt/tags/tag4113.xml" ContentType="application/vnd.openxmlformats-officedocument.presentationml.tags+xml"/>
  <Override PartName="/ppt/tags/tag4114.xml" ContentType="application/vnd.openxmlformats-officedocument.presentationml.tags+xml"/>
  <Override PartName="/ppt/tags/tag4115.xml" ContentType="application/vnd.openxmlformats-officedocument.presentationml.tags+xml"/>
  <Override PartName="/ppt/tags/tag4116.xml" ContentType="application/vnd.openxmlformats-officedocument.presentationml.tags+xml"/>
  <Override PartName="/ppt/tags/tag4117.xml" ContentType="application/vnd.openxmlformats-officedocument.presentationml.tags+xml"/>
  <Override PartName="/ppt/tags/tag4118.xml" ContentType="application/vnd.openxmlformats-officedocument.presentationml.tags+xml"/>
  <Override PartName="/ppt/tags/tag4119.xml" ContentType="application/vnd.openxmlformats-officedocument.presentationml.tags+xml"/>
  <Override PartName="/ppt/tags/tag412.xml" ContentType="application/vnd.openxmlformats-officedocument.presentationml.tags+xml"/>
  <Override PartName="/ppt/tags/tag4120.xml" ContentType="application/vnd.openxmlformats-officedocument.presentationml.tags+xml"/>
  <Override PartName="/ppt/tags/tag4121.xml" ContentType="application/vnd.openxmlformats-officedocument.presentationml.tags+xml"/>
  <Override PartName="/ppt/tags/tag4122.xml" ContentType="application/vnd.openxmlformats-officedocument.presentationml.tags+xml"/>
  <Override PartName="/ppt/tags/tag4123.xml" ContentType="application/vnd.openxmlformats-officedocument.presentationml.tags+xml"/>
  <Override PartName="/ppt/tags/tag4124.xml" ContentType="application/vnd.openxmlformats-officedocument.presentationml.tags+xml"/>
  <Override PartName="/ppt/tags/tag4125.xml" ContentType="application/vnd.openxmlformats-officedocument.presentationml.tags+xml"/>
  <Override PartName="/ppt/tags/tag4126.xml" ContentType="application/vnd.openxmlformats-officedocument.presentationml.tags+xml"/>
  <Override PartName="/ppt/tags/tag4127.xml" ContentType="application/vnd.openxmlformats-officedocument.presentationml.tags+xml"/>
  <Override PartName="/ppt/tags/tag4128.xml" ContentType="application/vnd.openxmlformats-officedocument.presentationml.tags+xml"/>
  <Override PartName="/ppt/tags/tag4129.xml" ContentType="application/vnd.openxmlformats-officedocument.presentationml.tags+xml"/>
  <Override PartName="/ppt/tags/tag413.xml" ContentType="application/vnd.openxmlformats-officedocument.presentationml.tags+xml"/>
  <Override PartName="/ppt/tags/tag4130.xml" ContentType="application/vnd.openxmlformats-officedocument.presentationml.tags+xml"/>
  <Override PartName="/ppt/tags/tag4131.xml" ContentType="application/vnd.openxmlformats-officedocument.presentationml.tags+xml"/>
  <Override PartName="/ppt/tags/tag4132.xml" ContentType="application/vnd.openxmlformats-officedocument.presentationml.tags+xml"/>
  <Override PartName="/ppt/tags/tag4133.xml" ContentType="application/vnd.openxmlformats-officedocument.presentationml.tags+xml"/>
  <Override PartName="/ppt/tags/tag4134.xml" ContentType="application/vnd.openxmlformats-officedocument.presentationml.tags+xml"/>
  <Override PartName="/ppt/tags/tag4135.xml" ContentType="application/vnd.openxmlformats-officedocument.presentationml.tags+xml"/>
  <Override PartName="/ppt/tags/tag4136.xml" ContentType="application/vnd.openxmlformats-officedocument.presentationml.tags+xml"/>
  <Override PartName="/ppt/tags/tag4137.xml" ContentType="application/vnd.openxmlformats-officedocument.presentationml.tags+xml"/>
  <Override PartName="/ppt/tags/tag4138.xml" ContentType="application/vnd.openxmlformats-officedocument.presentationml.tags+xml"/>
  <Override PartName="/ppt/tags/tag4139.xml" ContentType="application/vnd.openxmlformats-officedocument.presentationml.tags+xml"/>
  <Override PartName="/ppt/tags/tag414.xml" ContentType="application/vnd.openxmlformats-officedocument.presentationml.tags+xml"/>
  <Override PartName="/ppt/tags/tag4140.xml" ContentType="application/vnd.openxmlformats-officedocument.presentationml.tags+xml"/>
  <Override PartName="/ppt/tags/tag4141.xml" ContentType="application/vnd.openxmlformats-officedocument.presentationml.tags+xml"/>
  <Override PartName="/ppt/tags/tag4142.xml" ContentType="application/vnd.openxmlformats-officedocument.presentationml.tags+xml"/>
  <Override PartName="/ppt/tags/tag4143.xml" ContentType="application/vnd.openxmlformats-officedocument.presentationml.tags+xml"/>
  <Override PartName="/ppt/tags/tag4144.xml" ContentType="application/vnd.openxmlformats-officedocument.presentationml.tags+xml"/>
  <Override PartName="/ppt/tags/tag4145.xml" ContentType="application/vnd.openxmlformats-officedocument.presentationml.tags+xml"/>
  <Override PartName="/ppt/tags/tag4146.xml" ContentType="application/vnd.openxmlformats-officedocument.presentationml.tags+xml"/>
  <Override PartName="/ppt/tags/tag4147.xml" ContentType="application/vnd.openxmlformats-officedocument.presentationml.tags+xml"/>
  <Override PartName="/ppt/tags/tag4148.xml" ContentType="application/vnd.openxmlformats-officedocument.presentationml.tags+xml"/>
  <Override PartName="/ppt/tags/tag4149.xml" ContentType="application/vnd.openxmlformats-officedocument.presentationml.tags+xml"/>
  <Override PartName="/ppt/tags/tag415.xml" ContentType="application/vnd.openxmlformats-officedocument.presentationml.tags+xml"/>
  <Override PartName="/ppt/tags/tag4150.xml" ContentType="application/vnd.openxmlformats-officedocument.presentationml.tags+xml"/>
  <Override PartName="/ppt/tags/tag4151.xml" ContentType="application/vnd.openxmlformats-officedocument.presentationml.tags+xml"/>
  <Override PartName="/ppt/tags/tag4152.xml" ContentType="application/vnd.openxmlformats-officedocument.presentationml.tags+xml"/>
  <Override PartName="/ppt/tags/tag4153.xml" ContentType="application/vnd.openxmlformats-officedocument.presentationml.tags+xml"/>
  <Override PartName="/ppt/tags/tag4154.xml" ContentType="application/vnd.openxmlformats-officedocument.presentationml.tags+xml"/>
  <Override PartName="/ppt/tags/tag4155.xml" ContentType="application/vnd.openxmlformats-officedocument.presentationml.tags+xml"/>
  <Override PartName="/ppt/tags/tag4156.xml" ContentType="application/vnd.openxmlformats-officedocument.presentationml.tags+xml"/>
  <Override PartName="/ppt/tags/tag4157.xml" ContentType="application/vnd.openxmlformats-officedocument.presentationml.tags+xml"/>
  <Override PartName="/ppt/tags/tag4158.xml" ContentType="application/vnd.openxmlformats-officedocument.presentationml.tags+xml"/>
  <Override PartName="/ppt/tags/tag4159.xml" ContentType="application/vnd.openxmlformats-officedocument.presentationml.tags+xml"/>
  <Override PartName="/ppt/tags/tag416.xml" ContentType="application/vnd.openxmlformats-officedocument.presentationml.tags+xml"/>
  <Override PartName="/ppt/tags/tag4160.xml" ContentType="application/vnd.openxmlformats-officedocument.presentationml.tags+xml"/>
  <Override PartName="/ppt/tags/tag4161.xml" ContentType="application/vnd.openxmlformats-officedocument.presentationml.tags+xml"/>
  <Override PartName="/ppt/tags/tag4162.xml" ContentType="application/vnd.openxmlformats-officedocument.presentationml.tags+xml"/>
  <Override PartName="/ppt/tags/tag4163.xml" ContentType="application/vnd.openxmlformats-officedocument.presentationml.tags+xml"/>
  <Override PartName="/ppt/tags/tag4164.xml" ContentType="application/vnd.openxmlformats-officedocument.presentationml.tags+xml"/>
  <Override PartName="/ppt/tags/tag4165.xml" ContentType="application/vnd.openxmlformats-officedocument.presentationml.tags+xml"/>
  <Override PartName="/ppt/tags/tag4166.xml" ContentType="application/vnd.openxmlformats-officedocument.presentationml.tags+xml"/>
  <Override PartName="/ppt/tags/tag4167.xml" ContentType="application/vnd.openxmlformats-officedocument.presentationml.tags+xml"/>
  <Override PartName="/ppt/tags/tag4168.xml" ContentType="application/vnd.openxmlformats-officedocument.presentationml.tags+xml"/>
  <Override PartName="/ppt/tags/tag4169.xml" ContentType="application/vnd.openxmlformats-officedocument.presentationml.tags+xml"/>
  <Override PartName="/ppt/tags/tag417.xml" ContentType="application/vnd.openxmlformats-officedocument.presentationml.tags+xml"/>
  <Override PartName="/ppt/tags/tag4170.xml" ContentType="application/vnd.openxmlformats-officedocument.presentationml.tags+xml"/>
  <Override PartName="/ppt/tags/tag4171.xml" ContentType="application/vnd.openxmlformats-officedocument.presentationml.tags+xml"/>
  <Override PartName="/ppt/tags/tag4172.xml" ContentType="application/vnd.openxmlformats-officedocument.presentationml.tags+xml"/>
  <Override PartName="/ppt/tags/tag4173.xml" ContentType="application/vnd.openxmlformats-officedocument.presentationml.tags+xml"/>
  <Override PartName="/ppt/tags/tag4174.xml" ContentType="application/vnd.openxmlformats-officedocument.presentationml.tags+xml"/>
  <Override PartName="/ppt/tags/tag4175.xml" ContentType="application/vnd.openxmlformats-officedocument.presentationml.tags+xml"/>
  <Override PartName="/ppt/tags/tag4176.xml" ContentType="application/vnd.openxmlformats-officedocument.presentationml.tags+xml"/>
  <Override PartName="/ppt/tags/tag4177.xml" ContentType="application/vnd.openxmlformats-officedocument.presentationml.tags+xml"/>
  <Override PartName="/ppt/tags/tag4178.xml" ContentType="application/vnd.openxmlformats-officedocument.presentationml.tags+xml"/>
  <Override PartName="/ppt/tags/tag4179.xml" ContentType="application/vnd.openxmlformats-officedocument.presentationml.tags+xml"/>
  <Override PartName="/ppt/tags/tag418.xml" ContentType="application/vnd.openxmlformats-officedocument.presentationml.tags+xml"/>
  <Override PartName="/ppt/tags/tag4180.xml" ContentType="application/vnd.openxmlformats-officedocument.presentationml.tags+xml"/>
  <Override PartName="/ppt/tags/tag4181.xml" ContentType="application/vnd.openxmlformats-officedocument.presentationml.tags+xml"/>
  <Override PartName="/ppt/tags/tag4182.xml" ContentType="application/vnd.openxmlformats-officedocument.presentationml.tags+xml"/>
  <Override PartName="/ppt/tags/tag4183.xml" ContentType="application/vnd.openxmlformats-officedocument.presentationml.tags+xml"/>
  <Override PartName="/ppt/tags/tag4184.xml" ContentType="application/vnd.openxmlformats-officedocument.presentationml.tags+xml"/>
  <Override PartName="/ppt/tags/tag4185.xml" ContentType="application/vnd.openxmlformats-officedocument.presentationml.tags+xml"/>
  <Override PartName="/ppt/tags/tag4186.xml" ContentType="application/vnd.openxmlformats-officedocument.presentationml.tags+xml"/>
  <Override PartName="/ppt/tags/tag4187.xml" ContentType="application/vnd.openxmlformats-officedocument.presentationml.tags+xml"/>
  <Override PartName="/ppt/tags/tag4188.xml" ContentType="application/vnd.openxmlformats-officedocument.presentationml.tags+xml"/>
  <Override PartName="/ppt/tags/tag4189.xml" ContentType="application/vnd.openxmlformats-officedocument.presentationml.tags+xml"/>
  <Override PartName="/ppt/tags/tag419.xml" ContentType="application/vnd.openxmlformats-officedocument.presentationml.tags+xml"/>
  <Override PartName="/ppt/tags/tag4190.xml" ContentType="application/vnd.openxmlformats-officedocument.presentationml.tags+xml"/>
  <Override PartName="/ppt/tags/tag4191.xml" ContentType="application/vnd.openxmlformats-officedocument.presentationml.tags+xml"/>
  <Override PartName="/ppt/tags/tag4192.xml" ContentType="application/vnd.openxmlformats-officedocument.presentationml.tags+xml"/>
  <Override PartName="/ppt/tags/tag4193.xml" ContentType="application/vnd.openxmlformats-officedocument.presentationml.tags+xml"/>
  <Override PartName="/ppt/tags/tag4194.xml" ContentType="application/vnd.openxmlformats-officedocument.presentationml.tags+xml"/>
  <Override PartName="/ppt/tags/tag4195.xml" ContentType="application/vnd.openxmlformats-officedocument.presentationml.tags+xml"/>
  <Override PartName="/ppt/tags/tag4196.xml" ContentType="application/vnd.openxmlformats-officedocument.presentationml.tags+xml"/>
  <Override PartName="/ppt/tags/tag4197.xml" ContentType="application/vnd.openxmlformats-officedocument.presentationml.tags+xml"/>
  <Override PartName="/ppt/tags/tag4198.xml" ContentType="application/vnd.openxmlformats-officedocument.presentationml.tags+xml"/>
  <Override PartName="/ppt/tags/tag419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00.xml" ContentType="application/vnd.openxmlformats-officedocument.presentationml.tags+xml"/>
  <Override PartName="/ppt/tags/tag4201.xml" ContentType="application/vnd.openxmlformats-officedocument.presentationml.tags+xml"/>
  <Override PartName="/ppt/tags/tag4202.xml" ContentType="application/vnd.openxmlformats-officedocument.presentationml.tags+xml"/>
  <Override PartName="/ppt/tags/tag4203.xml" ContentType="application/vnd.openxmlformats-officedocument.presentationml.tags+xml"/>
  <Override PartName="/ppt/tags/tag4204.xml" ContentType="application/vnd.openxmlformats-officedocument.presentationml.tags+xml"/>
  <Override PartName="/ppt/tags/tag4205.xml" ContentType="application/vnd.openxmlformats-officedocument.presentationml.tags+xml"/>
  <Override PartName="/ppt/tags/tag4206.xml" ContentType="application/vnd.openxmlformats-officedocument.presentationml.tags+xml"/>
  <Override PartName="/ppt/tags/tag4207.xml" ContentType="application/vnd.openxmlformats-officedocument.presentationml.tags+xml"/>
  <Override PartName="/ppt/tags/tag4208.xml" ContentType="application/vnd.openxmlformats-officedocument.presentationml.tags+xml"/>
  <Override PartName="/ppt/tags/tag4209.xml" ContentType="application/vnd.openxmlformats-officedocument.presentationml.tags+xml"/>
  <Override PartName="/ppt/tags/tag421.xml" ContentType="application/vnd.openxmlformats-officedocument.presentationml.tags+xml"/>
  <Override PartName="/ppt/tags/tag4210.xml" ContentType="application/vnd.openxmlformats-officedocument.presentationml.tags+xml"/>
  <Override PartName="/ppt/tags/tag4211.xml" ContentType="application/vnd.openxmlformats-officedocument.presentationml.tags+xml"/>
  <Override PartName="/ppt/tags/tag4212.xml" ContentType="application/vnd.openxmlformats-officedocument.presentationml.tags+xml"/>
  <Override PartName="/ppt/tags/tag4213.xml" ContentType="application/vnd.openxmlformats-officedocument.presentationml.tags+xml"/>
  <Override PartName="/ppt/tags/tag4214.xml" ContentType="application/vnd.openxmlformats-officedocument.presentationml.tags+xml"/>
  <Override PartName="/ppt/tags/tag4215.xml" ContentType="application/vnd.openxmlformats-officedocument.presentationml.tags+xml"/>
  <Override PartName="/ppt/tags/tag4216.xml" ContentType="application/vnd.openxmlformats-officedocument.presentationml.tags+xml"/>
  <Override PartName="/ppt/tags/tag4217.xml" ContentType="application/vnd.openxmlformats-officedocument.presentationml.tags+xml"/>
  <Override PartName="/ppt/tags/tag4218.xml" ContentType="application/vnd.openxmlformats-officedocument.presentationml.tags+xml"/>
  <Override PartName="/ppt/tags/tag4219.xml" ContentType="application/vnd.openxmlformats-officedocument.presentationml.tags+xml"/>
  <Override PartName="/ppt/tags/tag422.xml" ContentType="application/vnd.openxmlformats-officedocument.presentationml.tags+xml"/>
  <Override PartName="/ppt/tags/tag4220.xml" ContentType="application/vnd.openxmlformats-officedocument.presentationml.tags+xml"/>
  <Override PartName="/ppt/tags/tag4221.xml" ContentType="application/vnd.openxmlformats-officedocument.presentationml.tags+xml"/>
  <Override PartName="/ppt/tags/tag4222.xml" ContentType="application/vnd.openxmlformats-officedocument.presentationml.tags+xml"/>
  <Override PartName="/ppt/tags/tag4223.xml" ContentType="application/vnd.openxmlformats-officedocument.presentationml.tags+xml"/>
  <Override PartName="/ppt/tags/tag4224.xml" ContentType="application/vnd.openxmlformats-officedocument.presentationml.tags+xml"/>
  <Override PartName="/ppt/tags/tag4225.xml" ContentType="application/vnd.openxmlformats-officedocument.presentationml.tags+xml"/>
  <Override PartName="/ppt/tags/tag4226.xml" ContentType="application/vnd.openxmlformats-officedocument.presentationml.tags+xml"/>
  <Override PartName="/ppt/tags/tag4227.xml" ContentType="application/vnd.openxmlformats-officedocument.presentationml.tags+xml"/>
  <Override PartName="/ppt/tags/tag4228.xml" ContentType="application/vnd.openxmlformats-officedocument.presentationml.tags+xml"/>
  <Override PartName="/ppt/tags/tag4229.xml" ContentType="application/vnd.openxmlformats-officedocument.presentationml.tags+xml"/>
  <Override PartName="/ppt/tags/tag423.xml" ContentType="application/vnd.openxmlformats-officedocument.presentationml.tags+xml"/>
  <Override PartName="/ppt/tags/tag4230.xml" ContentType="application/vnd.openxmlformats-officedocument.presentationml.tags+xml"/>
  <Override PartName="/ppt/tags/tag4231.xml" ContentType="application/vnd.openxmlformats-officedocument.presentationml.tags+xml"/>
  <Override PartName="/ppt/tags/tag4232.xml" ContentType="application/vnd.openxmlformats-officedocument.presentationml.tags+xml"/>
  <Override PartName="/ppt/tags/tag4233.xml" ContentType="application/vnd.openxmlformats-officedocument.presentationml.tags+xml"/>
  <Override PartName="/ppt/tags/tag4234.xml" ContentType="application/vnd.openxmlformats-officedocument.presentationml.tags+xml"/>
  <Override PartName="/ppt/tags/tag4235.xml" ContentType="application/vnd.openxmlformats-officedocument.presentationml.tags+xml"/>
  <Override PartName="/ppt/tags/tag4236.xml" ContentType="application/vnd.openxmlformats-officedocument.presentationml.tags+xml"/>
  <Override PartName="/ppt/tags/tag4237.xml" ContentType="application/vnd.openxmlformats-officedocument.presentationml.tags+xml"/>
  <Override PartName="/ppt/tags/tag4238.xml" ContentType="application/vnd.openxmlformats-officedocument.presentationml.tags+xml"/>
  <Override PartName="/ppt/tags/tag4239.xml" ContentType="application/vnd.openxmlformats-officedocument.presentationml.tags+xml"/>
  <Override PartName="/ppt/tags/tag424.xml" ContentType="application/vnd.openxmlformats-officedocument.presentationml.tags+xml"/>
  <Override PartName="/ppt/tags/tag4240.xml" ContentType="application/vnd.openxmlformats-officedocument.presentationml.tags+xml"/>
  <Override PartName="/ppt/tags/tag4241.xml" ContentType="application/vnd.openxmlformats-officedocument.presentationml.tags+xml"/>
  <Override PartName="/ppt/tags/tag4242.xml" ContentType="application/vnd.openxmlformats-officedocument.presentationml.tags+xml"/>
  <Override PartName="/ppt/tags/tag4243.xml" ContentType="application/vnd.openxmlformats-officedocument.presentationml.tags+xml"/>
  <Override PartName="/ppt/tags/tag4244.xml" ContentType="application/vnd.openxmlformats-officedocument.presentationml.tags+xml"/>
  <Override PartName="/ppt/tags/tag4245.xml" ContentType="application/vnd.openxmlformats-officedocument.presentationml.tags+xml"/>
  <Override PartName="/ppt/tags/tag4246.xml" ContentType="application/vnd.openxmlformats-officedocument.presentationml.tags+xml"/>
  <Override PartName="/ppt/tags/tag4247.xml" ContentType="application/vnd.openxmlformats-officedocument.presentationml.tags+xml"/>
  <Override PartName="/ppt/tags/tag4248.xml" ContentType="application/vnd.openxmlformats-officedocument.presentationml.tags+xml"/>
  <Override PartName="/ppt/tags/tag4249.xml" ContentType="application/vnd.openxmlformats-officedocument.presentationml.tags+xml"/>
  <Override PartName="/ppt/tags/tag425.xml" ContentType="application/vnd.openxmlformats-officedocument.presentationml.tags+xml"/>
  <Override PartName="/ppt/tags/tag4250.xml" ContentType="application/vnd.openxmlformats-officedocument.presentationml.tags+xml"/>
  <Override PartName="/ppt/tags/tag4251.xml" ContentType="application/vnd.openxmlformats-officedocument.presentationml.tags+xml"/>
  <Override PartName="/ppt/tags/tag4252.xml" ContentType="application/vnd.openxmlformats-officedocument.presentationml.tags+xml"/>
  <Override PartName="/ppt/tags/tag4253.xml" ContentType="application/vnd.openxmlformats-officedocument.presentationml.tags+xml"/>
  <Override PartName="/ppt/tags/tag4254.xml" ContentType="application/vnd.openxmlformats-officedocument.presentationml.tags+xml"/>
  <Override PartName="/ppt/tags/tag4255.xml" ContentType="application/vnd.openxmlformats-officedocument.presentationml.tags+xml"/>
  <Override PartName="/ppt/tags/tag4256.xml" ContentType="application/vnd.openxmlformats-officedocument.presentationml.tags+xml"/>
  <Override PartName="/ppt/tags/tag4257.xml" ContentType="application/vnd.openxmlformats-officedocument.presentationml.tags+xml"/>
  <Override PartName="/ppt/tags/tag4258.xml" ContentType="application/vnd.openxmlformats-officedocument.presentationml.tags+xml"/>
  <Override PartName="/ppt/tags/tag4259.xml" ContentType="application/vnd.openxmlformats-officedocument.presentationml.tags+xml"/>
  <Override PartName="/ppt/tags/tag426.xml" ContentType="application/vnd.openxmlformats-officedocument.presentationml.tags+xml"/>
  <Override PartName="/ppt/tags/tag4260.xml" ContentType="application/vnd.openxmlformats-officedocument.presentationml.tags+xml"/>
  <Override PartName="/ppt/tags/tag4261.xml" ContentType="application/vnd.openxmlformats-officedocument.presentationml.tags+xml"/>
  <Override PartName="/ppt/tags/tag4262.xml" ContentType="application/vnd.openxmlformats-officedocument.presentationml.tags+xml"/>
  <Override PartName="/ppt/tags/tag4263.xml" ContentType="application/vnd.openxmlformats-officedocument.presentationml.tags+xml"/>
  <Override PartName="/ppt/tags/tag4264.xml" ContentType="application/vnd.openxmlformats-officedocument.presentationml.tags+xml"/>
  <Override PartName="/ppt/tags/tag4265.xml" ContentType="application/vnd.openxmlformats-officedocument.presentationml.tags+xml"/>
  <Override PartName="/ppt/tags/tag4266.xml" ContentType="application/vnd.openxmlformats-officedocument.presentationml.tags+xml"/>
  <Override PartName="/ppt/tags/tag4267.xml" ContentType="application/vnd.openxmlformats-officedocument.presentationml.tags+xml"/>
  <Override PartName="/ppt/tags/tag4268.xml" ContentType="application/vnd.openxmlformats-officedocument.presentationml.tags+xml"/>
  <Override PartName="/ppt/tags/tag4269.xml" ContentType="application/vnd.openxmlformats-officedocument.presentationml.tags+xml"/>
  <Override PartName="/ppt/tags/tag427.xml" ContentType="application/vnd.openxmlformats-officedocument.presentationml.tags+xml"/>
  <Override PartName="/ppt/tags/tag4270.xml" ContentType="application/vnd.openxmlformats-officedocument.presentationml.tags+xml"/>
  <Override PartName="/ppt/tags/tag4271.xml" ContentType="application/vnd.openxmlformats-officedocument.presentationml.tags+xml"/>
  <Override PartName="/ppt/tags/tag4272.xml" ContentType="application/vnd.openxmlformats-officedocument.presentationml.tags+xml"/>
  <Override PartName="/ppt/tags/tag4273.xml" ContentType="application/vnd.openxmlformats-officedocument.presentationml.tags+xml"/>
  <Override PartName="/ppt/tags/tag4274.xml" ContentType="application/vnd.openxmlformats-officedocument.presentationml.tags+xml"/>
  <Override PartName="/ppt/tags/tag4275.xml" ContentType="application/vnd.openxmlformats-officedocument.presentationml.tags+xml"/>
  <Override PartName="/ppt/tags/tag4276.xml" ContentType="application/vnd.openxmlformats-officedocument.presentationml.tags+xml"/>
  <Override PartName="/ppt/tags/tag4277.xml" ContentType="application/vnd.openxmlformats-officedocument.presentationml.tags+xml"/>
  <Override PartName="/ppt/tags/tag4278.xml" ContentType="application/vnd.openxmlformats-officedocument.presentationml.tags+xml"/>
  <Override PartName="/ppt/tags/tag4279.xml" ContentType="application/vnd.openxmlformats-officedocument.presentationml.tags+xml"/>
  <Override PartName="/ppt/tags/tag428.xml" ContentType="application/vnd.openxmlformats-officedocument.presentationml.tags+xml"/>
  <Override PartName="/ppt/tags/tag4280.xml" ContentType="application/vnd.openxmlformats-officedocument.presentationml.tags+xml"/>
  <Override PartName="/ppt/tags/tag4281.xml" ContentType="application/vnd.openxmlformats-officedocument.presentationml.tags+xml"/>
  <Override PartName="/ppt/tags/tag4282.xml" ContentType="application/vnd.openxmlformats-officedocument.presentationml.tags+xml"/>
  <Override PartName="/ppt/tags/tag4283.xml" ContentType="application/vnd.openxmlformats-officedocument.presentationml.tags+xml"/>
  <Override PartName="/ppt/tags/tag4284.xml" ContentType="application/vnd.openxmlformats-officedocument.presentationml.tags+xml"/>
  <Override PartName="/ppt/tags/tag4285.xml" ContentType="application/vnd.openxmlformats-officedocument.presentationml.tags+xml"/>
  <Override PartName="/ppt/tags/tag4286.xml" ContentType="application/vnd.openxmlformats-officedocument.presentationml.tags+xml"/>
  <Override PartName="/ppt/tags/tag4287.xml" ContentType="application/vnd.openxmlformats-officedocument.presentationml.tags+xml"/>
  <Override PartName="/ppt/tags/tag4288.xml" ContentType="application/vnd.openxmlformats-officedocument.presentationml.tags+xml"/>
  <Override PartName="/ppt/tags/tag4289.xml" ContentType="application/vnd.openxmlformats-officedocument.presentationml.tags+xml"/>
  <Override PartName="/ppt/tags/tag429.xml" ContentType="application/vnd.openxmlformats-officedocument.presentationml.tags+xml"/>
  <Override PartName="/ppt/tags/tag4290.xml" ContentType="application/vnd.openxmlformats-officedocument.presentationml.tags+xml"/>
  <Override PartName="/ppt/tags/tag4291.xml" ContentType="application/vnd.openxmlformats-officedocument.presentationml.tags+xml"/>
  <Override PartName="/ppt/tags/tag4292.xml" ContentType="application/vnd.openxmlformats-officedocument.presentationml.tags+xml"/>
  <Override PartName="/ppt/tags/tag4293.xml" ContentType="application/vnd.openxmlformats-officedocument.presentationml.tags+xml"/>
  <Override PartName="/ppt/tags/tag4294.xml" ContentType="application/vnd.openxmlformats-officedocument.presentationml.tags+xml"/>
  <Override PartName="/ppt/tags/tag4295.xml" ContentType="application/vnd.openxmlformats-officedocument.presentationml.tags+xml"/>
  <Override PartName="/ppt/tags/tag4296.xml" ContentType="application/vnd.openxmlformats-officedocument.presentationml.tags+xml"/>
  <Override PartName="/ppt/tags/tag4297.xml" ContentType="application/vnd.openxmlformats-officedocument.presentationml.tags+xml"/>
  <Override PartName="/ppt/tags/tag4298.xml" ContentType="application/vnd.openxmlformats-officedocument.presentationml.tags+xml"/>
  <Override PartName="/ppt/tags/tag429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00.xml" ContentType="application/vnd.openxmlformats-officedocument.presentationml.tags+xml"/>
  <Override PartName="/ppt/tags/tag4301.xml" ContentType="application/vnd.openxmlformats-officedocument.presentationml.tags+xml"/>
  <Override PartName="/ppt/tags/tag4302.xml" ContentType="application/vnd.openxmlformats-officedocument.presentationml.tags+xml"/>
  <Override PartName="/ppt/tags/tag4303.xml" ContentType="application/vnd.openxmlformats-officedocument.presentationml.tags+xml"/>
  <Override PartName="/ppt/tags/tag4304.xml" ContentType="application/vnd.openxmlformats-officedocument.presentationml.tags+xml"/>
  <Override PartName="/ppt/tags/tag4305.xml" ContentType="application/vnd.openxmlformats-officedocument.presentationml.tags+xml"/>
  <Override PartName="/ppt/tags/tag4306.xml" ContentType="application/vnd.openxmlformats-officedocument.presentationml.tags+xml"/>
  <Override PartName="/ppt/tags/tag4307.xml" ContentType="application/vnd.openxmlformats-officedocument.presentationml.tags+xml"/>
  <Override PartName="/ppt/tags/tag4308.xml" ContentType="application/vnd.openxmlformats-officedocument.presentationml.tags+xml"/>
  <Override PartName="/ppt/tags/tag4309.xml" ContentType="application/vnd.openxmlformats-officedocument.presentationml.tags+xml"/>
  <Override PartName="/ppt/tags/tag431.xml" ContentType="application/vnd.openxmlformats-officedocument.presentationml.tags+xml"/>
  <Override PartName="/ppt/tags/tag4310.xml" ContentType="application/vnd.openxmlformats-officedocument.presentationml.tags+xml"/>
  <Override PartName="/ppt/tags/tag4311.xml" ContentType="application/vnd.openxmlformats-officedocument.presentationml.tags+xml"/>
  <Override PartName="/ppt/tags/tag4312.xml" ContentType="application/vnd.openxmlformats-officedocument.presentationml.tags+xml"/>
  <Override PartName="/ppt/tags/tag4313.xml" ContentType="application/vnd.openxmlformats-officedocument.presentationml.tags+xml"/>
  <Override PartName="/ppt/tags/tag4314.xml" ContentType="application/vnd.openxmlformats-officedocument.presentationml.tags+xml"/>
  <Override PartName="/ppt/tags/tag4315.xml" ContentType="application/vnd.openxmlformats-officedocument.presentationml.tags+xml"/>
  <Override PartName="/ppt/tags/tag4316.xml" ContentType="application/vnd.openxmlformats-officedocument.presentationml.tags+xml"/>
  <Override PartName="/ppt/tags/tag4317.xml" ContentType="application/vnd.openxmlformats-officedocument.presentationml.tags+xml"/>
  <Override PartName="/ppt/tags/tag4318.xml" ContentType="application/vnd.openxmlformats-officedocument.presentationml.tags+xml"/>
  <Override PartName="/ppt/tags/tag4319.xml" ContentType="application/vnd.openxmlformats-officedocument.presentationml.tags+xml"/>
  <Override PartName="/ppt/tags/tag432.xml" ContentType="application/vnd.openxmlformats-officedocument.presentationml.tags+xml"/>
  <Override PartName="/ppt/tags/tag4320.xml" ContentType="application/vnd.openxmlformats-officedocument.presentationml.tags+xml"/>
  <Override PartName="/ppt/tags/tag4321.xml" ContentType="application/vnd.openxmlformats-officedocument.presentationml.tags+xml"/>
  <Override PartName="/ppt/tags/tag4322.xml" ContentType="application/vnd.openxmlformats-officedocument.presentationml.tags+xml"/>
  <Override PartName="/ppt/tags/tag4323.xml" ContentType="application/vnd.openxmlformats-officedocument.presentationml.tags+xml"/>
  <Override PartName="/ppt/tags/tag4324.xml" ContentType="application/vnd.openxmlformats-officedocument.presentationml.tags+xml"/>
  <Override PartName="/ppt/tags/tag4325.xml" ContentType="application/vnd.openxmlformats-officedocument.presentationml.tags+xml"/>
  <Override PartName="/ppt/tags/tag4326.xml" ContentType="application/vnd.openxmlformats-officedocument.presentationml.tags+xml"/>
  <Override PartName="/ppt/tags/tag4327.xml" ContentType="application/vnd.openxmlformats-officedocument.presentationml.tags+xml"/>
  <Override PartName="/ppt/tags/tag4328.xml" ContentType="application/vnd.openxmlformats-officedocument.presentationml.tags+xml"/>
  <Override PartName="/ppt/tags/tag4329.xml" ContentType="application/vnd.openxmlformats-officedocument.presentationml.tags+xml"/>
  <Override PartName="/ppt/tags/tag433.xml" ContentType="application/vnd.openxmlformats-officedocument.presentationml.tags+xml"/>
  <Override PartName="/ppt/tags/tag4330.xml" ContentType="application/vnd.openxmlformats-officedocument.presentationml.tags+xml"/>
  <Override PartName="/ppt/tags/tag4331.xml" ContentType="application/vnd.openxmlformats-officedocument.presentationml.tags+xml"/>
  <Override PartName="/ppt/tags/tag4332.xml" ContentType="application/vnd.openxmlformats-officedocument.presentationml.tags+xml"/>
  <Override PartName="/ppt/tags/tag4333.xml" ContentType="application/vnd.openxmlformats-officedocument.presentationml.tags+xml"/>
  <Override PartName="/ppt/tags/tag4334.xml" ContentType="application/vnd.openxmlformats-officedocument.presentationml.tags+xml"/>
  <Override PartName="/ppt/tags/tag4335.xml" ContentType="application/vnd.openxmlformats-officedocument.presentationml.tags+xml"/>
  <Override PartName="/ppt/tags/tag4336.xml" ContentType="application/vnd.openxmlformats-officedocument.presentationml.tags+xml"/>
  <Override PartName="/ppt/tags/tag4337.xml" ContentType="application/vnd.openxmlformats-officedocument.presentationml.tags+xml"/>
  <Override PartName="/ppt/tags/tag4338.xml" ContentType="application/vnd.openxmlformats-officedocument.presentationml.tags+xml"/>
  <Override PartName="/ppt/tags/tag4339.xml" ContentType="application/vnd.openxmlformats-officedocument.presentationml.tags+xml"/>
  <Override PartName="/ppt/tags/tag434.xml" ContentType="application/vnd.openxmlformats-officedocument.presentationml.tags+xml"/>
  <Override PartName="/ppt/tags/tag4340.xml" ContentType="application/vnd.openxmlformats-officedocument.presentationml.tags+xml"/>
  <Override PartName="/ppt/tags/tag4341.xml" ContentType="application/vnd.openxmlformats-officedocument.presentationml.tags+xml"/>
  <Override PartName="/ppt/tags/tag4342.xml" ContentType="application/vnd.openxmlformats-officedocument.presentationml.tags+xml"/>
  <Override PartName="/ppt/tags/tag4343.xml" ContentType="application/vnd.openxmlformats-officedocument.presentationml.tags+xml"/>
  <Override PartName="/ppt/tags/tag4344.xml" ContentType="application/vnd.openxmlformats-officedocument.presentationml.tags+xml"/>
  <Override PartName="/ppt/tags/tag4345.xml" ContentType="application/vnd.openxmlformats-officedocument.presentationml.tags+xml"/>
  <Override PartName="/ppt/tags/tag4346.xml" ContentType="application/vnd.openxmlformats-officedocument.presentationml.tags+xml"/>
  <Override PartName="/ppt/tags/tag4347.xml" ContentType="application/vnd.openxmlformats-officedocument.presentationml.tags+xml"/>
  <Override PartName="/ppt/tags/tag4348.xml" ContentType="application/vnd.openxmlformats-officedocument.presentationml.tags+xml"/>
  <Override PartName="/ppt/tags/tag4349.xml" ContentType="application/vnd.openxmlformats-officedocument.presentationml.tags+xml"/>
  <Override PartName="/ppt/tags/tag435.xml" ContentType="application/vnd.openxmlformats-officedocument.presentationml.tags+xml"/>
  <Override PartName="/ppt/tags/tag4350.xml" ContentType="application/vnd.openxmlformats-officedocument.presentationml.tags+xml"/>
  <Override PartName="/ppt/tags/tag4351.xml" ContentType="application/vnd.openxmlformats-officedocument.presentationml.tags+xml"/>
  <Override PartName="/ppt/tags/tag4352.xml" ContentType="application/vnd.openxmlformats-officedocument.presentationml.tags+xml"/>
  <Override PartName="/ppt/tags/tag4353.xml" ContentType="application/vnd.openxmlformats-officedocument.presentationml.tags+xml"/>
  <Override PartName="/ppt/tags/tag4354.xml" ContentType="application/vnd.openxmlformats-officedocument.presentationml.tags+xml"/>
  <Override PartName="/ppt/tags/tag4355.xml" ContentType="application/vnd.openxmlformats-officedocument.presentationml.tags+xml"/>
  <Override PartName="/ppt/tags/tag4356.xml" ContentType="application/vnd.openxmlformats-officedocument.presentationml.tags+xml"/>
  <Override PartName="/ppt/tags/tag4357.xml" ContentType="application/vnd.openxmlformats-officedocument.presentationml.tags+xml"/>
  <Override PartName="/ppt/tags/tag4358.xml" ContentType="application/vnd.openxmlformats-officedocument.presentationml.tags+xml"/>
  <Override PartName="/ppt/tags/tag4359.xml" ContentType="application/vnd.openxmlformats-officedocument.presentationml.tags+xml"/>
  <Override PartName="/ppt/tags/tag436.xml" ContentType="application/vnd.openxmlformats-officedocument.presentationml.tags+xml"/>
  <Override PartName="/ppt/tags/tag4360.xml" ContentType="application/vnd.openxmlformats-officedocument.presentationml.tags+xml"/>
  <Override PartName="/ppt/tags/tag4361.xml" ContentType="application/vnd.openxmlformats-officedocument.presentationml.tags+xml"/>
  <Override PartName="/ppt/tags/tag4362.xml" ContentType="application/vnd.openxmlformats-officedocument.presentationml.tags+xml"/>
  <Override PartName="/ppt/tags/tag4363.xml" ContentType="application/vnd.openxmlformats-officedocument.presentationml.tags+xml"/>
  <Override PartName="/ppt/tags/tag4364.xml" ContentType="application/vnd.openxmlformats-officedocument.presentationml.tags+xml"/>
  <Override PartName="/ppt/tags/tag4365.xml" ContentType="application/vnd.openxmlformats-officedocument.presentationml.tags+xml"/>
  <Override PartName="/ppt/tags/tag4366.xml" ContentType="application/vnd.openxmlformats-officedocument.presentationml.tags+xml"/>
  <Override PartName="/ppt/tags/tag4367.xml" ContentType="application/vnd.openxmlformats-officedocument.presentationml.tags+xml"/>
  <Override PartName="/ppt/tags/tag4368.xml" ContentType="application/vnd.openxmlformats-officedocument.presentationml.tags+xml"/>
  <Override PartName="/ppt/tags/tag4369.xml" ContentType="application/vnd.openxmlformats-officedocument.presentationml.tags+xml"/>
  <Override PartName="/ppt/tags/tag437.xml" ContentType="application/vnd.openxmlformats-officedocument.presentationml.tags+xml"/>
  <Override PartName="/ppt/tags/tag4370.xml" ContentType="application/vnd.openxmlformats-officedocument.presentationml.tags+xml"/>
  <Override PartName="/ppt/tags/tag4371.xml" ContentType="application/vnd.openxmlformats-officedocument.presentationml.tags+xml"/>
  <Override PartName="/ppt/tags/tag4372.xml" ContentType="application/vnd.openxmlformats-officedocument.presentationml.tags+xml"/>
  <Override PartName="/ppt/tags/tag4373.xml" ContentType="application/vnd.openxmlformats-officedocument.presentationml.tags+xml"/>
  <Override PartName="/ppt/tags/tag4374.xml" ContentType="application/vnd.openxmlformats-officedocument.presentationml.tags+xml"/>
  <Override PartName="/ppt/tags/tag4375.xml" ContentType="application/vnd.openxmlformats-officedocument.presentationml.tags+xml"/>
  <Override PartName="/ppt/tags/tag4376.xml" ContentType="application/vnd.openxmlformats-officedocument.presentationml.tags+xml"/>
  <Override PartName="/ppt/tags/tag4377.xml" ContentType="application/vnd.openxmlformats-officedocument.presentationml.tags+xml"/>
  <Override PartName="/ppt/tags/tag4378.xml" ContentType="application/vnd.openxmlformats-officedocument.presentationml.tags+xml"/>
  <Override PartName="/ppt/tags/tag4379.xml" ContentType="application/vnd.openxmlformats-officedocument.presentationml.tags+xml"/>
  <Override PartName="/ppt/tags/tag438.xml" ContentType="application/vnd.openxmlformats-officedocument.presentationml.tags+xml"/>
  <Override PartName="/ppt/tags/tag4380.xml" ContentType="application/vnd.openxmlformats-officedocument.presentationml.tags+xml"/>
  <Override PartName="/ppt/tags/tag4381.xml" ContentType="application/vnd.openxmlformats-officedocument.presentationml.tags+xml"/>
  <Override PartName="/ppt/tags/tag4382.xml" ContentType="application/vnd.openxmlformats-officedocument.presentationml.tags+xml"/>
  <Override PartName="/ppt/tags/tag4383.xml" ContentType="application/vnd.openxmlformats-officedocument.presentationml.tags+xml"/>
  <Override PartName="/ppt/tags/tag4384.xml" ContentType="application/vnd.openxmlformats-officedocument.presentationml.tags+xml"/>
  <Override PartName="/ppt/tags/tag4385.xml" ContentType="application/vnd.openxmlformats-officedocument.presentationml.tags+xml"/>
  <Override PartName="/ppt/tags/tag4386.xml" ContentType="application/vnd.openxmlformats-officedocument.presentationml.tags+xml"/>
  <Override PartName="/ppt/tags/tag4387.xml" ContentType="application/vnd.openxmlformats-officedocument.presentationml.tags+xml"/>
  <Override PartName="/ppt/tags/tag4388.xml" ContentType="application/vnd.openxmlformats-officedocument.presentationml.tags+xml"/>
  <Override PartName="/ppt/tags/tag4389.xml" ContentType="application/vnd.openxmlformats-officedocument.presentationml.tags+xml"/>
  <Override PartName="/ppt/tags/tag439.xml" ContentType="application/vnd.openxmlformats-officedocument.presentationml.tags+xml"/>
  <Override PartName="/ppt/tags/tag4390.xml" ContentType="application/vnd.openxmlformats-officedocument.presentationml.tags+xml"/>
  <Override PartName="/ppt/tags/tag4391.xml" ContentType="application/vnd.openxmlformats-officedocument.presentationml.tags+xml"/>
  <Override PartName="/ppt/tags/tag4392.xml" ContentType="application/vnd.openxmlformats-officedocument.presentationml.tags+xml"/>
  <Override PartName="/ppt/tags/tag4393.xml" ContentType="application/vnd.openxmlformats-officedocument.presentationml.tags+xml"/>
  <Override PartName="/ppt/tags/tag4394.xml" ContentType="application/vnd.openxmlformats-officedocument.presentationml.tags+xml"/>
  <Override PartName="/ppt/tags/tag4395.xml" ContentType="application/vnd.openxmlformats-officedocument.presentationml.tags+xml"/>
  <Override PartName="/ppt/tags/tag4396.xml" ContentType="application/vnd.openxmlformats-officedocument.presentationml.tags+xml"/>
  <Override PartName="/ppt/tags/tag4397.xml" ContentType="application/vnd.openxmlformats-officedocument.presentationml.tags+xml"/>
  <Override PartName="/ppt/tags/tag4398.xml" ContentType="application/vnd.openxmlformats-officedocument.presentationml.tags+xml"/>
  <Override PartName="/ppt/tags/tag439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00.xml" ContentType="application/vnd.openxmlformats-officedocument.presentationml.tags+xml"/>
  <Override PartName="/ppt/tags/tag4401.xml" ContentType="application/vnd.openxmlformats-officedocument.presentationml.tags+xml"/>
  <Override PartName="/ppt/tags/tag4402.xml" ContentType="application/vnd.openxmlformats-officedocument.presentationml.tags+xml"/>
  <Override PartName="/ppt/tags/tag4403.xml" ContentType="application/vnd.openxmlformats-officedocument.presentationml.tags+xml"/>
  <Override PartName="/ppt/tags/tag4404.xml" ContentType="application/vnd.openxmlformats-officedocument.presentationml.tags+xml"/>
  <Override PartName="/ppt/tags/tag4405.xml" ContentType="application/vnd.openxmlformats-officedocument.presentationml.tags+xml"/>
  <Override PartName="/ppt/tags/tag4406.xml" ContentType="application/vnd.openxmlformats-officedocument.presentationml.tags+xml"/>
  <Override PartName="/ppt/tags/tag4407.xml" ContentType="application/vnd.openxmlformats-officedocument.presentationml.tags+xml"/>
  <Override PartName="/ppt/tags/tag4408.xml" ContentType="application/vnd.openxmlformats-officedocument.presentationml.tags+xml"/>
  <Override PartName="/ppt/tags/tag4409.xml" ContentType="application/vnd.openxmlformats-officedocument.presentationml.tags+xml"/>
  <Override PartName="/ppt/tags/tag441.xml" ContentType="application/vnd.openxmlformats-officedocument.presentationml.tags+xml"/>
  <Override PartName="/ppt/tags/tag4410.xml" ContentType="application/vnd.openxmlformats-officedocument.presentationml.tags+xml"/>
  <Override PartName="/ppt/tags/tag4411.xml" ContentType="application/vnd.openxmlformats-officedocument.presentationml.tags+xml"/>
  <Override PartName="/ppt/tags/tag4412.xml" ContentType="application/vnd.openxmlformats-officedocument.presentationml.tags+xml"/>
  <Override PartName="/ppt/tags/tag4413.xml" ContentType="application/vnd.openxmlformats-officedocument.presentationml.tags+xml"/>
  <Override PartName="/ppt/tags/tag4414.xml" ContentType="application/vnd.openxmlformats-officedocument.presentationml.tags+xml"/>
  <Override PartName="/ppt/tags/tag4415.xml" ContentType="application/vnd.openxmlformats-officedocument.presentationml.tags+xml"/>
  <Override PartName="/ppt/tags/tag4416.xml" ContentType="application/vnd.openxmlformats-officedocument.presentationml.tags+xml"/>
  <Override PartName="/ppt/tags/tag4417.xml" ContentType="application/vnd.openxmlformats-officedocument.presentationml.tags+xml"/>
  <Override PartName="/ppt/tags/tag4418.xml" ContentType="application/vnd.openxmlformats-officedocument.presentationml.tags+xml"/>
  <Override PartName="/ppt/tags/tag4419.xml" ContentType="application/vnd.openxmlformats-officedocument.presentationml.tags+xml"/>
  <Override PartName="/ppt/tags/tag442.xml" ContentType="application/vnd.openxmlformats-officedocument.presentationml.tags+xml"/>
  <Override PartName="/ppt/tags/tag4420.xml" ContentType="application/vnd.openxmlformats-officedocument.presentationml.tags+xml"/>
  <Override PartName="/ppt/tags/tag4421.xml" ContentType="application/vnd.openxmlformats-officedocument.presentationml.tags+xml"/>
  <Override PartName="/ppt/tags/tag4422.xml" ContentType="application/vnd.openxmlformats-officedocument.presentationml.tags+xml"/>
  <Override PartName="/ppt/tags/tag4423.xml" ContentType="application/vnd.openxmlformats-officedocument.presentationml.tags+xml"/>
  <Override PartName="/ppt/tags/tag4424.xml" ContentType="application/vnd.openxmlformats-officedocument.presentationml.tags+xml"/>
  <Override PartName="/ppt/tags/tag4425.xml" ContentType="application/vnd.openxmlformats-officedocument.presentationml.tags+xml"/>
  <Override PartName="/ppt/tags/tag4426.xml" ContentType="application/vnd.openxmlformats-officedocument.presentationml.tags+xml"/>
  <Override PartName="/ppt/tags/tag4427.xml" ContentType="application/vnd.openxmlformats-officedocument.presentationml.tags+xml"/>
  <Override PartName="/ppt/tags/tag4428.xml" ContentType="application/vnd.openxmlformats-officedocument.presentationml.tags+xml"/>
  <Override PartName="/ppt/tags/tag4429.xml" ContentType="application/vnd.openxmlformats-officedocument.presentationml.tags+xml"/>
  <Override PartName="/ppt/tags/tag443.xml" ContentType="application/vnd.openxmlformats-officedocument.presentationml.tags+xml"/>
  <Override PartName="/ppt/tags/tag4430.xml" ContentType="application/vnd.openxmlformats-officedocument.presentationml.tags+xml"/>
  <Override PartName="/ppt/tags/tag4431.xml" ContentType="application/vnd.openxmlformats-officedocument.presentationml.tags+xml"/>
  <Override PartName="/ppt/tags/tag4432.xml" ContentType="application/vnd.openxmlformats-officedocument.presentationml.tags+xml"/>
  <Override PartName="/ppt/tags/tag4433.xml" ContentType="application/vnd.openxmlformats-officedocument.presentationml.tags+xml"/>
  <Override PartName="/ppt/tags/tag4434.xml" ContentType="application/vnd.openxmlformats-officedocument.presentationml.tags+xml"/>
  <Override PartName="/ppt/tags/tag4435.xml" ContentType="application/vnd.openxmlformats-officedocument.presentationml.tags+xml"/>
  <Override PartName="/ppt/tags/tag4436.xml" ContentType="application/vnd.openxmlformats-officedocument.presentationml.tags+xml"/>
  <Override PartName="/ppt/tags/tag4437.xml" ContentType="application/vnd.openxmlformats-officedocument.presentationml.tags+xml"/>
  <Override PartName="/ppt/tags/tag4438.xml" ContentType="application/vnd.openxmlformats-officedocument.presentationml.tags+xml"/>
  <Override PartName="/ppt/tags/tag4439.xml" ContentType="application/vnd.openxmlformats-officedocument.presentationml.tags+xml"/>
  <Override PartName="/ppt/tags/tag444.xml" ContentType="application/vnd.openxmlformats-officedocument.presentationml.tags+xml"/>
  <Override PartName="/ppt/tags/tag4440.xml" ContentType="application/vnd.openxmlformats-officedocument.presentationml.tags+xml"/>
  <Override PartName="/ppt/tags/tag4441.xml" ContentType="application/vnd.openxmlformats-officedocument.presentationml.tags+xml"/>
  <Override PartName="/ppt/tags/tag4442.xml" ContentType="application/vnd.openxmlformats-officedocument.presentationml.tags+xml"/>
  <Override PartName="/ppt/tags/tag4443.xml" ContentType="application/vnd.openxmlformats-officedocument.presentationml.tags+xml"/>
  <Override PartName="/ppt/tags/tag4444.xml" ContentType="application/vnd.openxmlformats-officedocument.presentationml.tags+xml"/>
  <Override PartName="/ppt/tags/tag4445.xml" ContentType="application/vnd.openxmlformats-officedocument.presentationml.tags+xml"/>
  <Override PartName="/ppt/tags/tag4446.xml" ContentType="application/vnd.openxmlformats-officedocument.presentationml.tags+xml"/>
  <Override PartName="/ppt/tags/tag4447.xml" ContentType="application/vnd.openxmlformats-officedocument.presentationml.tags+xml"/>
  <Override PartName="/ppt/tags/tag4448.xml" ContentType="application/vnd.openxmlformats-officedocument.presentationml.tags+xml"/>
  <Override PartName="/ppt/tags/tag4449.xml" ContentType="application/vnd.openxmlformats-officedocument.presentationml.tags+xml"/>
  <Override PartName="/ppt/tags/tag445.xml" ContentType="application/vnd.openxmlformats-officedocument.presentationml.tags+xml"/>
  <Override PartName="/ppt/tags/tag4450.xml" ContentType="application/vnd.openxmlformats-officedocument.presentationml.tags+xml"/>
  <Override PartName="/ppt/tags/tag4451.xml" ContentType="application/vnd.openxmlformats-officedocument.presentationml.tags+xml"/>
  <Override PartName="/ppt/tags/tag4452.xml" ContentType="application/vnd.openxmlformats-officedocument.presentationml.tags+xml"/>
  <Override PartName="/ppt/tags/tag4453.xml" ContentType="application/vnd.openxmlformats-officedocument.presentationml.tags+xml"/>
  <Override PartName="/ppt/tags/tag4454.xml" ContentType="application/vnd.openxmlformats-officedocument.presentationml.tags+xml"/>
  <Override PartName="/ppt/tags/tag4455.xml" ContentType="application/vnd.openxmlformats-officedocument.presentationml.tags+xml"/>
  <Override PartName="/ppt/tags/tag4456.xml" ContentType="application/vnd.openxmlformats-officedocument.presentationml.tags+xml"/>
  <Override PartName="/ppt/tags/tag4457.xml" ContentType="application/vnd.openxmlformats-officedocument.presentationml.tags+xml"/>
  <Override PartName="/ppt/tags/tag4458.xml" ContentType="application/vnd.openxmlformats-officedocument.presentationml.tags+xml"/>
  <Override PartName="/ppt/tags/tag4459.xml" ContentType="application/vnd.openxmlformats-officedocument.presentationml.tags+xml"/>
  <Override PartName="/ppt/tags/tag446.xml" ContentType="application/vnd.openxmlformats-officedocument.presentationml.tags+xml"/>
  <Override PartName="/ppt/tags/tag4460.xml" ContentType="application/vnd.openxmlformats-officedocument.presentationml.tags+xml"/>
  <Override PartName="/ppt/tags/tag4461.xml" ContentType="application/vnd.openxmlformats-officedocument.presentationml.tags+xml"/>
  <Override PartName="/ppt/tags/tag4462.xml" ContentType="application/vnd.openxmlformats-officedocument.presentationml.tags+xml"/>
  <Override PartName="/ppt/tags/tag4463.xml" ContentType="application/vnd.openxmlformats-officedocument.presentationml.tags+xml"/>
  <Override PartName="/ppt/tags/tag4464.xml" ContentType="application/vnd.openxmlformats-officedocument.presentationml.tags+xml"/>
  <Override PartName="/ppt/tags/tag4465.xml" ContentType="application/vnd.openxmlformats-officedocument.presentationml.tags+xml"/>
  <Override PartName="/ppt/tags/tag4466.xml" ContentType="application/vnd.openxmlformats-officedocument.presentationml.tags+xml"/>
  <Override PartName="/ppt/tags/tag4467.xml" ContentType="application/vnd.openxmlformats-officedocument.presentationml.tags+xml"/>
  <Override PartName="/ppt/tags/tag4468.xml" ContentType="application/vnd.openxmlformats-officedocument.presentationml.tags+xml"/>
  <Override PartName="/ppt/tags/tag4469.xml" ContentType="application/vnd.openxmlformats-officedocument.presentationml.tags+xml"/>
  <Override PartName="/ppt/tags/tag447.xml" ContentType="application/vnd.openxmlformats-officedocument.presentationml.tags+xml"/>
  <Override PartName="/ppt/tags/tag4470.xml" ContentType="application/vnd.openxmlformats-officedocument.presentationml.tags+xml"/>
  <Override PartName="/ppt/tags/tag4471.xml" ContentType="application/vnd.openxmlformats-officedocument.presentationml.tags+xml"/>
  <Override PartName="/ppt/tags/tag4472.xml" ContentType="application/vnd.openxmlformats-officedocument.presentationml.tags+xml"/>
  <Override PartName="/ppt/tags/tag4473.xml" ContentType="application/vnd.openxmlformats-officedocument.presentationml.tags+xml"/>
  <Override PartName="/ppt/tags/tag4474.xml" ContentType="application/vnd.openxmlformats-officedocument.presentationml.tags+xml"/>
  <Override PartName="/ppt/tags/tag4475.xml" ContentType="application/vnd.openxmlformats-officedocument.presentationml.tags+xml"/>
  <Override PartName="/ppt/tags/tag4476.xml" ContentType="application/vnd.openxmlformats-officedocument.presentationml.tags+xml"/>
  <Override PartName="/ppt/tags/tag4477.xml" ContentType="application/vnd.openxmlformats-officedocument.presentationml.tags+xml"/>
  <Override PartName="/ppt/tags/tag4478.xml" ContentType="application/vnd.openxmlformats-officedocument.presentationml.tags+xml"/>
  <Override PartName="/ppt/tags/tag4479.xml" ContentType="application/vnd.openxmlformats-officedocument.presentationml.tags+xml"/>
  <Override PartName="/ppt/tags/tag448.xml" ContentType="application/vnd.openxmlformats-officedocument.presentationml.tags+xml"/>
  <Override PartName="/ppt/tags/tag4480.xml" ContentType="application/vnd.openxmlformats-officedocument.presentationml.tags+xml"/>
  <Override PartName="/ppt/tags/tag4481.xml" ContentType="application/vnd.openxmlformats-officedocument.presentationml.tags+xml"/>
  <Override PartName="/ppt/tags/tag4482.xml" ContentType="application/vnd.openxmlformats-officedocument.presentationml.tags+xml"/>
  <Override PartName="/ppt/tags/tag4483.xml" ContentType="application/vnd.openxmlformats-officedocument.presentationml.tags+xml"/>
  <Override PartName="/ppt/tags/tag4484.xml" ContentType="application/vnd.openxmlformats-officedocument.presentationml.tags+xml"/>
  <Override PartName="/ppt/tags/tag4485.xml" ContentType="application/vnd.openxmlformats-officedocument.presentationml.tags+xml"/>
  <Override PartName="/ppt/tags/tag4486.xml" ContentType="application/vnd.openxmlformats-officedocument.presentationml.tags+xml"/>
  <Override PartName="/ppt/tags/tag4487.xml" ContentType="application/vnd.openxmlformats-officedocument.presentationml.tags+xml"/>
  <Override PartName="/ppt/tags/tag4488.xml" ContentType="application/vnd.openxmlformats-officedocument.presentationml.tags+xml"/>
  <Override PartName="/ppt/tags/tag4489.xml" ContentType="application/vnd.openxmlformats-officedocument.presentationml.tags+xml"/>
  <Override PartName="/ppt/tags/tag449.xml" ContentType="application/vnd.openxmlformats-officedocument.presentationml.tags+xml"/>
  <Override PartName="/ppt/tags/tag4490.xml" ContentType="application/vnd.openxmlformats-officedocument.presentationml.tags+xml"/>
  <Override PartName="/ppt/tags/tag4491.xml" ContentType="application/vnd.openxmlformats-officedocument.presentationml.tags+xml"/>
  <Override PartName="/ppt/tags/tag4492.xml" ContentType="application/vnd.openxmlformats-officedocument.presentationml.tags+xml"/>
  <Override PartName="/ppt/tags/tag4493.xml" ContentType="application/vnd.openxmlformats-officedocument.presentationml.tags+xml"/>
  <Override PartName="/ppt/tags/tag4494.xml" ContentType="application/vnd.openxmlformats-officedocument.presentationml.tags+xml"/>
  <Override PartName="/ppt/tags/tag4495.xml" ContentType="application/vnd.openxmlformats-officedocument.presentationml.tags+xml"/>
  <Override PartName="/ppt/tags/tag4496.xml" ContentType="application/vnd.openxmlformats-officedocument.presentationml.tags+xml"/>
  <Override PartName="/ppt/tags/tag4497.xml" ContentType="application/vnd.openxmlformats-officedocument.presentationml.tags+xml"/>
  <Override PartName="/ppt/tags/tag4498.xml" ContentType="application/vnd.openxmlformats-officedocument.presentationml.tags+xml"/>
  <Override PartName="/ppt/tags/tag449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00.xml" ContentType="application/vnd.openxmlformats-officedocument.presentationml.tags+xml"/>
  <Override PartName="/ppt/tags/tag4501.xml" ContentType="application/vnd.openxmlformats-officedocument.presentationml.tags+xml"/>
  <Override PartName="/ppt/tags/tag4502.xml" ContentType="application/vnd.openxmlformats-officedocument.presentationml.tags+xml"/>
  <Override PartName="/ppt/tags/tag4503.xml" ContentType="application/vnd.openxmlformats-officedocument.presentationml.tags+xml"/>
  <Override PartName="/ppt/tags/tag4504.xml" ContentType="application/vnd.openxmlformats-officedocument.presentationml.tags+xml"/>
  <Override PartName="/ppt/tags/tag4505.xml" ContentType="application/vnd.openxmlformats-officedocument.presentationml.tags+xml"/>
  <Override PartName="/ppt/tags/tag4506.xml" ContentType="application/vnd.openxmlformats-officedocument.presentationml.tags+xml"/>
  <Override PartName="/ppt/tags/tag4507.xml" ContentType="application/vnd.openxmlformats-officedocument.presentationml.tags+xml"/>
  <Override PartName="/ppt/tags/tag4508.xml" ContentType="application/vnd.openxmlformats-officedocument.presentationml.tags+xml"/>
  <Override PartName="/ppt/tags/tag4509.xml" ContentType="application/vnd.openxmlformats-officedocument.presentationml.tags+xml"/>
  <Override PartName="/ppt/tags/tag451.xml" ContentType="application/vnd.openxmlformats-officedocument.presentationml.tags+xml"/>
  <Override PartName="/ppt/tags/tag4510.xml" ContentType="application/vnd.openxmlformats-officedocument.presentationml.tags+xml"/>
  <Override PartName="/ppt/tags/tag4511.xml" ContentType="application/vnd.openxmlformats-officedocument.presentationml.tags+xml"/>
  <Override PartName="/ppt/tags/tag4512.xml" ContentType="application/vnd.openxmlformats-officedocument.presentationml.tags+xml"/>
  <Override PartName="/ppt/tags/tag4513.xml" ContentType="application/vnd.openxmlformats-officedocument.presentationml.tags+xml"/>
  <Override PartName="/ppt/tags/tag4514.xml" ContentType="application/vnd.openxmlformats-officedocument.presentationml.tags+xml"/>
  <Override PartName="/ppt/tags/tag4515.xml" ContentType="application/vnd.openxmlformats-officedocument.presentationml.tags+xml"/>
  <Override PartName="/ppt/tags/tag4516.xml" ContentType="application/vnd.openxmlformats-officedocument.presentationml.tags+xml"/>
  <Override PartName="/ppt/tags/tag4517.xml" ContentType="application/vnd.openxmlformats-officedocument.presentationml.tags+xml"/>
  <Override PartName="/ppt/tags/tag4518.xml" ContentType="application/vnd.openxmlformats-officedocument.presentationml.tags+xml"/>
  <Override PartName="/ppt/tags/tag4519.xml" ContentType="application/vnd.openxmlformats-officedocument.presentationml.tags+xml"/>
  <Override PartName="/ppt/tags/tag452.xml" ContentType="application/vnd.openxmlformats-officedocument.presentationml.tags+xml"/>
  <Override PartName="/ppt/tags/tag4520.xml" ContentType="application/vnd.openxmlformats-officedocument.presentationml.tags+xml"/>
  <Override PartName="/ppt/tags/tag4521.xml" ContentType="application/vnd.openxmlformats-officedocument.presentationml.tags+xml"/>
  <Override PartName="/ppt/tags/tag4522.xml" ContentType="application/vnd.openxmlformats-officedocument.presentationml.tags+xml"/>
  <Override PartName="/ppt/tags/tag4523.xml" ContentType="application/vnd.openxmlformats-officedocument.presentationml.tags+xml"/>
  <Override PartName="/ppt/tags/tag4524.xml" ContentType="application/vnd.openxmlformats-officedocument.presentationml.tags+xml"/>
  <Override PartName="/ppt/tags/tag4525.xml" ContentType="application/vnd.openxmlformats-officedocument.presentationml.tags+xml"/>
  <Override PartName="/ppt/tags/tag4526.xml" ContentType="application/vnd.openxmlformats-officedocument.presentationml.tags+xml"/>
  <Override PartName="/ppt/tags/tag4527.xml" ContentType="application/vnd.openxmlformats-officedocument.presentationml.tags+xml"/>
  <Override PartName="/ppt/tags/tag4528.xml" ContentType="application/vnd.openxmlformats-officedocument.presentationml.tags+xml"/>
  <Override PartName="/ppt/tags/tag4529.xml" ContentType="application/vnd.openxmlformats-officedocument.presentationml.tags+xml"/>
  <Override PartName="/ppt/tags/tag453.xml" ContentType="application/vnd.openxmlformats-officedocument.presentationml.tags+xml"/>
  <Override PartName="/ppt/tags/tag4530.xml" ContentType="application/vnd.openxmlformats-officedocument.presentationml.tags+xml"/>
  <Override PartName="/ppt/tags/tag4531.xml" ContentType="application/vnd.openxmlformats-officedocument.presentationml.tags+xml"/>
  <Override PartName="/ppt/tags/tag4532.xml" ContentType="application/vnd.openxmlformats-officedocument.presentationml.tags+xml"/>
  <Override PartName="/ppt/tags/tag4533.xml" ContentType="application/vnd.openxmlformats-officedocument.presentationml.tags+xml"/>
  <Override PartName="/ppt/tags/tag4534.xml" ContentType="application/vnd.openxmlformats-officedocument.presentationml.tags+xml"/>
  <Override PartName="/ppt/tags/tag4535.xml" ContentType="application/vnd.openxmlformats-officedocument.presentationml.tags+xml"/>
  <Override PartName="/ppt/tags/tag4536.xml" ContentType="application/vnd.openxmlformats-officedocument.presentationml.tags+xml"/>
  <Override PartName="/ppt/tags/tag4537.xml" ContentType="application/vnd.openxmlformats-officedocument.presentationml.tags+xml"/>
  <Override PartName="/ppt/tags/tag4538.xml" ContentType="application/vnd.openxmlformats-officedocument.presentationml.tags+xml"/>
  <Override PartName="/ppt/tags/tag4539.xml" ContentType="application/vnd.openxmlformats-officedocument.presentationml.tags+xml"/>
  <Override PartName="/ppt/tags/tag454.xml" ContentType="application/vnd.openxmlformats-officedocument.presentationml.tags+xml"/>
  <Override PartName="/ppt/tags/tag4540.xml" ContentType="application/vnd.openxmlformats-officedocument.presentationml.tags+xml"/>
  <Override PartName="/ppt/tags/tag4541.xml" ContentType="application/vnd.openxmlformats-officedocument.presentationml.tags+xml"/>
  <Override PartName="/ppt/tags/tag4542.xml" ContentType="application/vnd.openxmlformats-officedocument.presentationml.tags+xml"/>
  <Override PartName="/ppt/tags/tag4543.xml" ContentType="application/vnd.openxmlformats-officedocument.presentationml.tags+xml"/>
  <Override PartName="/ppt/tags/tag4544.xml" ContentType="application/vnd.openxmlformats-officedocument.presentationml.tags+xml"/>
  <Override PartName="/ppt/tags/tag4545.xml" ContentType="application/vnd.openxmlformats-officedocument.presentationml.tags+xml"/>
  <Override PartName="/ppt/tags/tag4546.xml" ContentType="application/vnd.openxmlformats-officedocument.presentationml.tags+xml"/>
  <Override PartName="/ppt/tags/tag4547.xml" ContentType="application/vnd.openxmlformats-officedocument.presentationml.tags+xml"/>
  <Override PartName="/ppt/tags/tag4548.xml" ContentType="application/vnd.openxmlformats-officedocument.presentationml.tags+xml"/>
  <Override PartName="/ppt/tags/tag4549.xml" ContentType="application/vnd.openxmlformats-officedocument.presentationml.tags+xml"/>
  <Override PartName="/ppt/tags/tag455.xml" ContentType="application/vnd.openxmlformats-officedocument.presentationml.tags+xml"/>
  <Override PartName="/ppt/tags/tag4550.xml" ContentType="application/vnd.openxmlformats-officedocument.presentationml.tags+xml"/>
  <Override PartName="/ppt/tags/tag4551.xml" ContentType="application/vnd.openxmlformats-officedocument.presentationml.tags+xml"/>
  <Override PartName="/ppt/tags/tag4552.xml" ContentType="application/vnd.openxmlformats-officedocument.presentationml.tags+xml"/>
  <Override PartName="/ppt/tags/tag4553.xml" ContentType="application/vnd.openxmlformats-officedocument.presentationml.tags+xml"/>
  <Override PartName="/ppt/tags/tag4554.xml" ContentType="application/vnd.openxmlformats-officedocument.presentationml.tags+xml"/>
  <Override PartName="/ppt/tags/tag4555.xml" ContentType="application/vnd.openxmlformats-officedocument.presentationml.tags+xml"/>
  <Override PartName="/ppt/tags/tag4556.xml" ContentType="application/vnd.openxmlformats-officedocument.presentationml.tags+xml"/>
  <Override PartName="/ppt/tags/tag4557.xml" ContentType="application/vnd.openxmlformats-officedocument.presentationml.tags+xml"/>
  <Override PartName="/ppt/tags/tag4558.xml" ContentType="application/vnd.openxmlformats-officedocument.presentationml.tags+xml"/>
  <Override PartName="/ppt/tags/tag4559.xml" ContentType="application/vnd.openxmlformats-officedocument.presentationml.tags+xml"/>
  <Override PartName="/ppt/tags/tag456.xml" ContentType="application/vnd.openxmlformats-officedocument.presentationml.tags+xml"/>
  <Override PartName="/ppt/tags/tag4560.xml" ContentType="application/vnd.openxmlformats-officedocument.presentationml.tags+xml"/>
  <Override PartName="/ppt/tags/tag4561.xml" ContentType="application/vnd.openxmlformats-officedocument.presentationml.tags+xml"/>
  <Override PartName="/ppt/tags/tag4562.xml" ContentType="application/vnd.openxmlformats-officedocument.presentationml.tags+xml"/>
  <Override PartName="/ppt/tags/tag4563.xml" ContentType="application/vnd.openxmlformats-officedocument.presentationml.tags+xml"/>
  <Override PartName="/ppt/tags/tag4564.xml" ContentType="application/vnd.openxmlformats-officedocument.presentationml.tags+xml"/>
  <Override PartName="/ppt/tags/tag4565.xml" ContentType="application/vnd.openxmlformats-officedocument.presentationml.tags+xml"/>
  <Override PartName="/ppt/tags/tag4566.xml" ContentType="application/vnd.openxmlformats-officedocument.presentationml.tags+xml"/>
  <Override PartName="/ppt/tags/tag4567.xml" ContentType="application/vnd.openxmlformats-officedocument.presentationml.tags+xml"/>
  <Override PartName="/ppt/tags/tag4568.xml" ContentType="application/vnd.openxmlformats-officedocument.presentationml.tags+xml"/>
  <Override PartName="/ppt/tags/tag4569.xml" ContentType="application/vnd.openxmlformats-officedocument.presentationml.tags+xml"/>
  <Override PartName="/ppt/tags/tag457.xml" ContentType="application/vnd.openxmlformats-officedocument.presentationml.tags+xml"/>
  <Override PartName="/ppt/tags/tag4570.xml" ContentType="application/vnd.openxmlformats-officedocument.presentationml.tags+xml"/>
  <Override PartName="/ppt/tags/tag4571.xml" ContentType="application/vnd.openxmlformats-officedocument.presentationml.tags+xml"/>
  <Override PartName="/ppt/tags/tag4572.xml" ContentType="application/vnd.openxmlformats-officedocument.presentationml.tags+xml"/>
  <Override PartName="/ppt/tags/tag4573.xml" ContentType="application/vnd.openxmlformats-officedocument.presentationml.tags+xml"/>
  <Override PartName="/ppt/tags/tag4574.xml" ContentType="application/vnd.openxmlformats-officedocument.presentationml.tags+xml"/>
  <Override PartName="/ppt/tags/tag4575.xml" ContentType="application/vnd.openxmlformats-officedocument.presentationml.tags+xml"/>
  <Override PartName="/ppt/tags/tag4576.xml" ContentType="application/vnd.openxmlformats-officedocument.presentationml.tags+xml"/>
  <Override PartName="/ppt/tags/tag4577.xml" ContentType="application/vnd.openxmlformats-officedocument.presentationml.tags+xml"/>
  <Override PartName="/ppt/tags/tag4578.xml" ContentType="application/vnd.openxmlformats-officedocument.presentationml.tags+xml"/>
  <Override PartName="/ppt/tags/tag4579.xml" ContentType="application/vnd.openxmlformats-officedocument.presentationml.tags+xml"/>
  <Override PartName="/ppt/tags/tag458.xml" ContentType="application/vnd.openxmlformats-officedocument.presentationml.tags+xml"/>
  <Override PartName="/ppt/tags/tag4580.xml" ContentType="application/vnd.openxmlformats-officedocument.presentationml.tags+xml"/>
  <Override PartName="/ppt/tags/tag4581.xml" ContentType="application/vnd.openxmlformats-officedocument.presentationml.tags+xml"/>
  <Override PartName="/ppt/tags/tag4582.xml" ContentType="application/vnd.openxmlformats-officedocument.presentationml.tags+xml"/>
  <Override PartName="/ppt/tags/tag4583.xml" ContentType="application/vnd.openxmlformats-officedocument.presentationml.tags+xml"/>
  <Override PartName="/ppt/tags/tag4584.xml" ContentType="application/vnd.openxmlformats-officedocument.presentationml.tags+xml"/>
  <Override PartName="/ppt/tags/tag4585.xml" ContentType="application/vnd.openxmlformats-officedocument.presentationml.tags+xml"/>
  <Override PartName="/ppt/tags/tag4586.xml" ContentType="application/vnd.openxmlformats-officedocument.presentationml.tags+xml"/>
  <Override PartName="/ppt/tags/tag4587.xml" ContentType="application/vnd.openxmlformats-officedocument.presentationml.tags+xml"/>
  <Override PartName="/ppt/tags/tag4588.xml" ContentType="application/vnd.openxmlformats-officedocument.presentationml.tags+xml"/>
  <Override PartName="/ppt/tags/tag4589.xml" ContentType="application/vnd.openxmlformats-officedocument.presentationml.tags+xml"/>
  <Override PartName="/ppt/tags/tag459.xml" ContentType="application/vnd.openxmlformats-officedocument.presentationml.tags+xml"/>
  <Override PartName="/ppt/tags/tag4590.xml" ContentType="application/vnd.openxmlformats-officedocument.presentationml.tags+xml"/>
  <Override PartName="/ppt/tags/tag4591.xml" ContentType="application/vnd.openxmlformats-officedocument.presentationml.tags+xml"/>
  <Override PartName="/ppt/tags/tag4592.xml" ContentType="application/vnd.openxmlformats-officedocument.presentationml.tags+xml"/>
  <Override PartName="/ppt/tags/tag4593.xml" ContentType="application/vnd.openxmlformats-officedocument.presentationml.tags+xml"/>
  <Override PartName="/ppt/tags/tag4594.xml" ContentType="application/vnd.openxmlformats-officedocument.presentationml.tags+xml"/>
  <Override PartName="/ppt/tags/tag4595.xml" ContentType="application/vnd.openxmlformats-officedocument.presentationml.tags+xml"/>
  <Override PartName="/ppt/tags/tag4596.xml" ContentType="application/vnd.openxmlformats-officedocument.presentationml.tags+xml"/>
  <Override PartName="/ppt/tags/tag4597.xml" ContentType="application/vnd.openxmlformats-officedocument.presentationml.tags+xml"/>
  <Override PartName="/ppt/tags/tag4598.xml" ContentType="application/vnd.openxmlformats-officedocument.presentationml.tags+xml"/>
  <Override PartName="/ppt/tags/tag459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00.xml" ContentType="application/vnd.openxmlformats-officedocument.presentationml.tags+xml"/>
  <Override PartName="/ppt/tags/tag4601.xml" ContentType="application/vnd.openxmlformats-officedocument.presentationml.tags+xml"/>
  <Override PartName="/ppt/tags/tag4602.xml" ContentType="application/vnd.openxmlformats-officedocument.presentationml.tags+xml"/>
  <Override PartName="/ppt/tags/tag4603.xml" ContentType="application/vnd.openxmlformats-officedocument.presentationml.tags+xml"/>
  <Override PartName="/ppt/tags/tag4604.xml" ContentType="application/vnd.openxmlformats-officedocument.presentationml.tags+xml"/>
  <Override PartName="/ppt/tags/tag4605.xml" ContentType="application/vnd.openxmlformats-officedocument.presentationml.tags+xml"/>
  <Override PartName="/ppt/tags/tag4606.xml" ContentType="application/vnd.openxmlformats-officedocument.presentationml.tags+xml"/>
  <Override PartName="/ppt/tags/tag4607.xml" ContentType="application/vnd.openxmlformats-officedocument.presentationml.tags+xml"/>
  <Override PartName="/ppt/tags/tag4608.xml" ContentType="application/vnd.openxmlformats-officedocument.presentationml.tags+xml"/>
  <Override PartName="/ppt/tags/tag4609.xml" ContentType="application/vnd.openxmlformats-officedocument.presentationml.tags+xml"/>
  <Override PartName="/ppt/tags/tag461.xml" ContentType="application/vnd.openxmlformats-officedocument.presentationml.tags+xml"/>
  <Override PartName="/ppt/tags/tag4610.xml" ContentType="application/vnd.openxmlformats-officedocument.presentationml.tags+xml"/>
  <Override PartName="/ppt/tags/tag4611.xml" ContentType="application/vnd.openxmlformats-officedocument.presentationml.tags+xml"/>
  <Override PartName="/ppt/tags/tag4612.xml" ContentType="application/vnd.openxmlformats-officedocument.presentationml.tags+xml"/>
  <Override PartName="/ppt/tags/tag4613.xml" ContentType="application/vnd.openxmlformats-officedocument.presentationml.tags+xml"/>
  <Override PartName="/ppt/tags/tag4614.xml" ContentType="application/vnd.openxmlformats-officedocument.presentationml.tags+xml"/>
  <Override PartName="/ppt/tags/tag4615.xml" ContentType="application/vnd.openxmlformats-officedocument.presentationml.tags+xml"/>
  <Override PartName="/ppt/tags/tag4616.xml" ContentType="application/vnd.openxmlformats-officedocument.presentationml.tags+xml"/>
  <Override PartName="/ppt/tags/tag4617.xml" ContentType="application/vnd.openxmlformats-officedocument.presentationml.tags+xml"/>
  <Override PartName="/ppt/tags/tag4618.xml" ContentType="application/vnd.openxmlformats-officedocument.presentationml.tags+xml"/>
  <Override PartName="/ppt/tags/tag4619.xml" ContentType="application/vnd.openxmlformats-officedocument.presentationml.tags+xml"/>
  <Override PartName="/ppt/tags/tag462.xml" ContentType="application/vnd.openxmlformats-officedocument.presentationml.tags+xml"/>
  <Override PartName="/ppt/tags/tag4620.xml" ContentType="application/vnd.openxmlformats-officedocument.presentationml.tags+xml"/>
  <Override PartName="/ppt/tags/tag4621.xml" ContentType="application/vnd.openxmlformats-officedocument.presentationml.tags+xml"/>
  <Override PartName="/ppt/tags/tag4622.xml" ContentType="application/vnd.openxmlformats-officedocument.presentationml.tags+xml"/>
  <Override PartName="/ppt/tags/tag4623.xml" ContentType="application/vnd.openxmlformats-officedocument.presentationml.tags+xml"/>
  <Override PartName="/ppt/tags/tag4624.xml" ContentType="application/vnd.openxmlformats-officedocument.presentationml.tags+xml"/>
  <Override PartName="/ppt/tags/tag4625.xml" ContentType="application/vnd.openxmlformats-officedocument.presentationml.tags+xml"/>
  <Override PartName="/ppt/tags/tag4626.xml" ContentType="application/vnd.openxmlformats-officedocument.presentationml.tags+xml"/>
  <Override PartName="/ppt/tags/tag4627.xml" ContentType="application/vnd.openxmlformats-officedocument.presentationml.tags+xml"/>
  <Override PartName="/ppt/tags/tag4628.xml" ContentType="application/vnd.openxmlformats-officedocument.presentationml.tags+xml"/>
  <Override PartName="/ppt/tags/tag4629.xml" ContentType="application/vnd.openxmlformats-officedocument.presentationml.tags+xml"/>
  <Override PartName="/ppt/tags/tag463.xml" ContentType="application/vnd.openxmlformats-officedocument.presentationml.tags+xml"/>
  <Override PartName="/ppt/tags/tag4630.xml" ContentType="application/vnd.openxmlformats-officedocument.presentationml.tags+xml"/>
  <Override PartName="/ppt/tags/tag4631.xml" ContentType="application/vnd.openxmlformats-officedocument.presentationml.tags+xml"/>
  <Override PartName="/ppt/tags/tag4632.xml" ContentType="application/vnd.openxmlformats-officedocument.presentationml.tags+xml"/>
  <Override PartName="/ppt/tags/tag4633.xml" ContentType="application/vnd.openxmlformats-officedocument.presentationml.tags+xml"/>
  <Override PartName="/ppt/tags/tag4634.xml" ContentType="application/vnd.openxmlformats-officedocument.presentationml.tags+xml"/>
  <Override PartName="/ppt/tags/tag4635.xml" ContentType="application/vnd.openxmlformats-officedocument.presentationml.tags+xml"/>
  <Override PartName="/ppt/tags/tag4636.xml" ContentType="application/vnd.openxmlformats-officedocument.presentationml.tags+xml"/>
  <Override PartName="/ppt/tags/tag4637.xml" ContentType="application/vnd.openxmlformats-officedocument.presentationml.tags+xml"/>
  <Override PartName="/ppt/tags/tag4638.xml" ContentType="application/vnd.openxmlformats-officedocument.presentationml.tags+xml"/>
  <Override PartName="/ppt/tags/tag4639.xml" ContentType="application/vnd.openxmlformats-officedocument.presentationml.tags+xml"/>
  <Override PartName="/ppt/tags/tag464.xml" ContentType="application/vnd.openxmlformats-officedocument.presentationml.tags+xml"/>
  <Override PartName="/ppt/tags/tag4640.xml" ContentType="application/vnd.openxmlformats-officedocument.presentationml.tags+xml"/>
  <Override PartName="/ppt/tags/tag4641.xml" ContentType="application/vnd.openxmlformats-officedocument.presentationml.tags+xml"/>
  <Override PartName="/ppt/tags/tag4642.xml" ContentType="application/vnd.openxmlformats-officedocument.presentationml.tags+xml"/>
  <Override PartName="/ppt/tags/tag4643.xml" ContentType="application/vnd.openxmlformats-officedocument.presentationml.tags+xml"/>
  <Override PartName="/ppt/tags/tag4644.xml" ContentType="application/vnd.openxmlformats-officedocument.presentationml.tags+xml"/>
  <Override PartName="/ppt/tags/tag4645.xml" ContentType="application/vnd.openxmlformats-officedocument.presentationml.tags+xml"/>
  <Override PartName="/ppt/tags/tag4646.xml" ContentType="application/vnd.openxmlformats-officedocument.presentationml.tags+xml"/>
  <Override PartName="/ppt/tags/tag4647.xml" ContentType="application/vnd.openxmlformats-officedocument.presentationml.tags+xml"/>
  <Override PartName="/ppt/tags/tag4648.xml" ContentType="application/vnd.openxmlformats-officedocument.presentationml.tags+xml"/>
  <Override PartName="/ppt/tags/tag4649.xml" ContentType="application/vnd.openxmlformats-officedocument.presentationml.tags+xml"/>
  <Override PartName="/ppt/tags/tag465.xml" ContentType="application/vnd.openxmlformats-officedocument.presentationml.tags+xml"/>
  <Override PartName="/ppt/tags/tag4650.xml" ContentType="application/vnd.openxmlformats-officedocument.presentationml.tags+xml"/>
  <Override PartName="/ppt/tags/tag4651.xml" ContentType="application/vnd.openxmlformats-officedocument.presentationml.tags+xml"/>
  <Override PartName="/ppt/tags/tag4652.xml" ContentType="application/vnd.openxmlformats-officedocument.presentationml.tags+xml"/>
  <Override PartName="/ppt/tags/tag4653.xml" ContentType="application/vnd.openxmlformats-officedocument.presentationml.tags+xml"/>
  <Override PartName="/ppt/tags/tag4654.xml" ContentType="application/vnd.openxmlformats-officedocument.presentationml.tags+xml"/>
  <Override PartName="/ppt/tags/tag4655.xml" ContentType="application/vnd.openxmlformats-officedocument.presentationml.tags+xml"/>
  <Override PartName="/ppt/tags/tag4656.xml" ContentType="application/vnd.openxmlformats-officedocument.presentationml.tags+xml"/>
  <Override PartName="/ppt/tags/tag4657.xml" ContentType="application/vnd.openxmlformats-officedocument.presentationml.tags+xml"/>
  <Override PartName="/ppt/tags/tag4658.xml" ContentType="application/vnd.openxmlformats-officedocument.presentationml.tags+xml"/>
  <Override PartName="/ppt/tags/tag4659.xml" ContentType="application/vnd.openxmlformats-officedocument.presentationml.tags+xml"/>
  <Override PartName="/ppt/tags/tag466.xml" ContentType="application/vnd.openxmlformats-officedocument.presentationml.tags+xml"/>
  <Override PartName="/ppt/tags/tag4660.xml" ContentType="application/vnd.openxmlformats-officedocument.presentationml.tags+xml"/>
  <Override PartName="/ppt/tags/tag4661.xml" ContentType="application/vnd.openxmlformats-officedocument.presentationml.tags+xml"/>
  <Override PartName="/ppt/tags/tag4662.xml" ContentType="application/vnd.openxmlformats-officedocument.presentationml.tags+xml"/>
  <Override PartName="/ppt/tags/tag4663.xml" ContentType="application/vnd.openxmlformats-officedocument.presentationml.tags+xml"/>
  <Override PartName="/ppt/tags/tag4664.xml" ContentType="application/vnd.openxmlformats-officedocument.presentationml.tags+xml"/>
  <Override PartName="/ppt/tags/tag4665.xml" ContentType="application/vnd.openxmlformats-officedocument.presentationml.tags+xml"/>
  <Override PartName="/ppt/tags/tag4666.xml" ContentType="application/vnd.openxmlformats-officedocument.presentationml.tags+xml"/>
  <Override PartName="/ppt/tags/tag4667.xml" ContentType="application/vnd.openxmlformats-officedocument.presentationml.tags+xml"/>
  <Override PartName="/ppt/tags/tag4668.xml" ContentType="application/vnd.openxmlformats-officedocument.presentationml.tags+xml"/>
  <Override PartName="/ppt/tags/tag4669.xml" ContentType="application/vnd.openxmlformats-officedocument.presentationml.tags+xml"/>
  <Override PartName="/ppt/tags/tag467.xml" ContentType="application/vnd.openxmlformats-officedocument.presentationml.tags+xml"/>
  <Override PartName="/ppt/tags/tag4670.xml" ContentType="application/vnd.openxmlformats-officedocument.presentationml.tags+xml"/>
  <Override PartName="/ppt/tags/tag4671.xml" ContentType="application/vnd.openxmlformats-officedocument.presentationml.tags+xml"/>
  <Override PartName="/ppt/tags/tag4672.xml" ContentType="application/vnd.openxmlformats-officedocument.presentationml.tags+xml"/>
  <Override PartName="/ppt/tags/tag4673.xml" ContentType="application/vnd.openxmlformats-officedocument.presentationml.tags+xml"/>
  <Override PartName="/ppt/tags/tag4674.xml" ContentType="application/vnd.openxmlformats-officedocument.presentationml.tags+xml"/>
  <Override PartName="/ppt/tags/tag4675.xml" ContentType="application/vnd.openxmlformats-officedocument.presentationml.tags+xml"/>
  <Override PartName="/ppt/tags/tag4676.xml" ContentType="application/vnd.openxmlformats-officedocument.presentationml.tags+xml"/>
  <Override PartName="/ppt/tags/tag4677.xml" ContentType="application/vnd.openxmlformats-officedocument.presentationml.tags+xml"/>
  <Override PartName="/ppt/tags/tag4678.xml" ContentType="application/vnd.openxmlformats-officedocument.presentationml.tags+xml"/>
  <Override PartName="/ppt/tags/tag4679.xml" ContentType="application/vnd.openxmlformats-officedocument.presentationml.tags+xml"/>
  <Override PartName="/ppt/tags/tag468.xml" ContentType="application/vnd.openxmlformats-officedocument.presentationml.tags+xml"/>
  <Override PartName="/ppt/tags/tag4680.xml" ContentType="application/vnd.openxmlformats-officedocument.presentationml.tags+xml"/>
  <Override PartName="/ppt/tags/tag4681.xml" ContentType="application/vnd.openxmlformats-officedocument.presentationml.tags+xml"/>
  <Override PartName="/ppt/tags/tag4682.xml" ContentType="application/vnd.openxmlformats-officedocument.presentationml.tags+xml"/>
  <Override PartName="/ppt/tags/tag4683.xml" ContentType="application/vnd.openxmlformats-officedocument.presentationml.tags+xml"/>
  <Override PartName="/ppt/tags/tag4684.xml" ContentType="application/vnd.openxmlformats-officedocument.presentationml.tags+xml"/>
  <Override PartName="/ppt/tags/tag4685.xml" ContentType="application/vnd.openxmlformats-officedocument.presentationml.tags+xml"/>
  <Override PartName="/ppt/tags/tag4686.xml" ContentType="application/vnd.openxmlformats-officedocument.presentationml.tags+xml"/>
  <Override PartName="/ppt/tags/tag4687.xml" ContentType="application/vnd.openxmlformats-officedocument.presentationml.tags+xml"/>
  <Override PartName="/ppt/tags/tag4688.xml" ContentType="application/vnd.openxmlformats-officedocument.presentationml.tags+xml"/>
  <Override PartName="/ppt/tags/tag4689.xml" ContentType="application/vnd.openxmlformats-officedocument.presentationml.tags+xml"/>
  <Override PartName="/ppt/tags/tag469.xml" ContentType="application/vnd.openxmlformats-officedocument.presentationml.tags+xml"/>
  <Override PartName="/ppt/tags/tag4690.xml" ContentType="application/vnd.openxmlformats-officedocument.presentationml.tags+xml"/>
  <Override PartName="/ppt/tags/tag4691.xml" ContentType="application/vnd.openxmlformats-officedocument.presentationml.tags+xml"/>
  <Override PartName="/ppt/tags/tag4692.xml" ContentType="application/vnd.openxmlformats-officedocument.presentationml.tags+xml"/>
  <Override PartName="/ppt/tags/tag4693.xml" ContentType="application/vnd.openxmlformats-officedocument.presentationml.tags+xml"/>
  <Override PartName="/ppt/tags/tag4694.xml" ContentType="application/vnd.openxmlformats-officedocument.presentationml.tags+xml"/>
  <Override PartName="/ppt/tags/tag4695.xml" ContentType="application/vnd.openxmlformats-officedocument.presentationml.tags+xml"/>
  <Override PartName="/ppt/tags/tag4696.xml" ContentType="application/vnd.openxmlformats-officedocument.presentationml.tags+xml"/>
  <Override PartName="/ppt/tags/tag4697.xml" ContentType="application/vnd.openxmlformats-officedocument.presentationml.tags+xml"/>
  <Override PartName="/ppt/tags/tag4698.xml" ContentType="application/vnd.openxmlformats-officedocument.presentationml.tags+xml"/>
  <Override PartName="/ppt/tags/tag469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00.xml" ContentType="application/vnd.openxmlformats-officedocument.presentationml.tags+xml"/>
  <Override PartName="/ppt/tags/tag4701.xml" ContentType="application/vnd.openxmlformats-officedocument.presentationml.tags+xml"/>
  <Override PartName="/ppt/tags/tag4702.xml" ContentType="application/vnd.openxmlformats-officedocument.presentationml.tags+xml"/>
  <Override PartName="/ppt/tags/tag4703.xml" ContentType="application/vnd.openxmlformats-officedocument.presentationml.tags+xml"/>
  <Override PartName="/ppt/tags/tag4704.xml" ContentType="application/vnd.openxmlformats-officedocument.presentationml.tags+xml"/>
  <Override PartName="/ppt/tags/tag4705.xml" ContentType="application/vnd.openxmlformats-officedocument.presentationml.tags+xml"/>
  <Override PartName="/ppt/tags/tag4706.xml" ContentType="application/vnd.openxmlformats-officedocument.presentationml.tags+xml"/>
  <Override PartName="/ppt/tags/tag4707.xml" ContentType="application/vnd.openxmlformats-officedocument.presentationml.tags+xml"/>
  <Override PartName="/ppt/tags/tag4708.xml" ContentType="application/vnd.openxmlformats-officedocument.presentationml.tags+xml"/>
  <Override PartName="/ppt/tags/tag4709.xml" ContentType="application/vnd.openxmlformats-officedocument.presentationml.tags+xml"/>
  <Override PartName="/ppt/tags/tag471.xml" ContentType="application/vnd.openxmlformats-officedocument.presentationml.tags+xml"/>
  <Override PartName="/ppt/tags/tag4710.xml" ContentType="application/vnd.openxmlformats-officedocument.presentationml.tags+xml"/>
  <Override PartName="/ppt/tags/tag4711.xml" ContentType="application/vnd.openxmlformats-officedocument.presentationml.tags+xml"/>
  <Override PartName="/ppt/tags/tag4712.xml" ContentType="application/vnd.openxmlformats-officedocument.presentationml.tags+xml"/>
  <Override PartName="/ppt/tags/tag4713.xml" ContentType="application/vnd.openxmlformats-officedocument.presentationml.tags+xml"/>
  <Override PartName="/ppt/tags/tag4714.xml" ContentType="application/vnd.openxmlformats-officedocument.presentationml.tags+xml"/>
  <Override PartName="/ppt/tags/tag4715.xml" ContentType="application/vnd.openxmlformats-officedocument.presentationml.tags+xml"/>
  <Override PartName="/ppt/tags/tag4716.xml" ContentType="application/vnd.openxmlformats-officedocument.presentationml.tags+xml"/>
  <Override PartName="/ppt/tags/tag4717.xml" ContentType="application/vnd.openxmlformats-officedocument.presentationml.tags+xml"/>
  <Override PartName="/ppt/tags/tag4718.xml" ContentType="application/vnd.openxmlformats-officedocument.presentationml.tags+xml"/>
  <Override PartName="/ppt/tags/tag4719.xml" ContentType="application/vnd.openxmlformats-officedocument.presentationml.tags+xml"/>
  <Override PartName="/ppt/tags/tag472.xml" ContentType="application/vnd.openxmlformats-officedocument.presentationml.tags+xml"/>
  <Override PartName="/ppt/tags/tag4720.xml" ContentType="application/vnd.openxmlformats-officedocument.presentationml.tags+xml"/>
  <Override PartName="/ppt/tags/tag4721.xml" ContentType="application/vnd.openxmlformats-officedocument.presentationml.tags+xml"/>
  <Override PartName="/ppt/tags/tag4722.xml" ContentType="application/vnd.openxmlformats-officedocument.presentationml.tags+xml"/>
  <Override PartName="/ppt/tags/tag4723.xml" ContentType="application/vnd.openxmlformats-officedocument.presentationml.tags+xml"/>
  <Override PartName="/ppt/tags/tag4724.xml" ContentType="application/vnd.openxmlformats-officedocument.presentationml.tags+xml"/>
  <Override PartName="/ppt/tags/tag4725.xml" ContentType="application/vnd.openxmlformats-officedocument.presentationml.tags+xml"/>
  <Override PartName="/ppt/tags/tag4726.xml" ContentType="application/vnd.openxmlformats-officedocument.presentationml.tags+xml"/>
  <Override PartName="/ppt/tags/tag4727.xml" ContentType="application/vnd.openxmlformats-officedocument.presentationml.tags+xml"/>
  <Override PartName="/ppt/tags/tag4728.xml" ContentType="application/vnd.openxmlformats-officedocument.presentationml.tags+xml"/>
  <Override PartName="/ppt/tags/tag4729.xml" ContentType="application/vnd.openxmlformats-officedocument.presentationml.tags+xml"/>
  <Override PartName="/ppt/tags/tag473.xml" ContentType="application/vnd.openxmlformats-officedocument.presentationml.tags+xml"/>
  <Override PartName="/ppt/tags/tag4730.xml" ContentType="application/vnd.openxmlformats-officedocument.presentationml.tags+xml"/>
  <Override PartName="/ppt/tags/tag4731.xml" ContentType="application/vnd.openxmlformats-officedocument.presentationml.tags+xml"/>
  <Override PartName="/ppt/tags/tag4732.xml" ContentType="application/vnd.openxmlformats-officedocument.presentationml.tags+xml"/>
  <Override PartName="/ppt/tags/tag4733.xml" ContentType="application/vnd.openxmlformats-officedocument.presentationml.tags+xml"/>
  <Override PartName="/ppt/tags/tag4734.xml" ContentType="application/vnd.openxmlformats-officedocument.presentationml.tags+xml"/>
  <Override PartName="/ppt/tags/tag4735.xml" ContentType="application/vnd.openxmlformats-officedocument.presentationml.tags+xml"/>
  <Override PartName="/ppt/tags/tag4736.xml" ContentType="application/vnd.openxmlformats-officedocument.presentationml.tags+xml"/>
  <Override PartName="/ppt/tags/tag4737.xml" ContentType="application/vnd.openxmlformats-officedocument.presentationml.tags+xml"/>
  <Override PartName="/ppt/tags/tag4738.xml" ContentType="application/vnd.openxmlformats-officedocument.presentationml.tags+xml"/>
  <Override PartName="/ppt/tags/tag4739.xml" ContentType="application/vnd.openxmlformats-officedocument.presentationml.tags+xml"/>
  <Override PartName="/ppt/tags/tag474.xml" ContentType="application/vnd.openxmlformats-officedocument.presentationml.tags+xml"/>
  <Override PartName="/ppt/tags/tag4740.xml" ContentType="application/vnd.openxmlformats-officedocument.presentationml.tags+xml"/>
  <Override PartName="/ppt/tags/tag4741.xml" ContentType="application/vnd.openxmlformats-officedocument.presentationml.tags+xml"/>
  <Override PartName="/ppt/tags/tag4742.xml" ContentType="application/vnd.openxmlformats-officedocument.presentationml.tags+xml"/>
  <Override PartName="/ppt/tags/tag4743.xml" ContentType="application/vnd.openxmlformats-officedocument.presentationml.tags+xml"/>
  <Override PartName="/ppt/tags/tag4744.xml" ContentType="application/vnd.openxmlformats-officedocument.presentationml.tags+xml"/>
  <Override PartName="/ppt/tags/tag4745.xml" ContentType="application/vnd.openxmlformats-officedocument.presentationml.tags+xml"/>
  <Override PartName="/ppt/tags/tag4746.xml" ContentType="application/vnd.openxmlformats-officedocument.presentationml.tags+xml"/>
  <Override PartName="/ppt/tags/tag4747.xml" ContentType="application/vnd.openxmlformats-officedocument.presentationml.tags+xml"/>
  <Override PartName="/ppt/tags/tag4748.xml" ContentType="application/vnd.openxmlformats-officedocument.presentationml.tags+xml"/>
  <Override PartName="/ppt/tags/tag4749.xml" ContentType="application/vnd.openxmlformats-officedocument.presentationml.tags+xml"/>
  <Override PartName="/ppt/tags/tag475.xml" ContentType="application/vnd.openxmlformats-officedocument.presentationml.tags+xml"/>
  <Override PartName="/ppt/tags/tag4750.xml" ContentType="application/vnd.openxmlformats-officedocument.presentationml.tags+xml"/>
  <Override PartName="/ppt/tags/tag4751.xml" ContentType="application/vnd.openxmlformats-officedocument.presentationml.tags+xml"/>
  <Override PartName="/ppt/tags/tag4752.xml" ContentType="application/vnd.openxmlformats-officedocument.presentationml.tags+xml"/>
  <Override PartName="/ppt/tags/tag4753.xml" ContentType="application/vnd.openxmlformats-officedocument.presentationml.tags+xml"/>
  <Override PartName="/ppt/tags/tag4754.xml" ContentType="application/vnd.openxmlformats-officedocument.presentationml.tags+xml"/>
  <Override PartName="/ppt/tags/tag4755.xml" ContentType="application/vnd.openxmlformats-officedocument.presentationml.tags+xml"/>
  <Override PartName="/ppt/tags/tag4756.xml" ContentType="application/vnd.openxmlformats-officedocument.presentationml.tags+xml"/>
  <Override PartName="/ppt/tags/tag4757.xml" ContentType="application/vnd.openxmlformats-officedocument.presentationml.tags+xml"/>
  <Override PartName="/ppt/tags/tag4758.xml" ContentType="application/vnd.openxmlformats-officedocument.presentationml.tags+xml"/>
  <Override PartName="/ppt/tags/tag4759.xml" ContentType="application/vnd.openxmlformats-officedocument.presentationml.tags+xml"/>
  <Override PartName="/ppt/tags/tag476.xml" ContentType="application/vnd.openxmlformats-officedocument.presentationml.tags+xml"/>
  <Override PartName="/ppt/tags/tag4760.xml" ContentType="application/vnd.openxmlformats-officedocument.presentationml.tags+xml"/>
  <Override PartName="/ppt/tags/tag4761.xml" ContentType="application/vnd.openxmlformats-officedocument.presentationml.tags+xml"/>
  <Override PartName="/ppt/tags/tag4762.xml" ContentType="application/vnd.openxmlformats-officedocument.presentationml.tags+xml"/>
  <Override PartName="/ppt/tags/tag4763.xml" ContentType="application/vnd.openxmlformats-officedocument.presentationml.tags+xml"/>
  <Override PartName="/ppt/tags/tag4764.xml" ContentType="application/vnd.openxmlformats-officedocument.presentationml.tags+xml"/>
  <Override PartName="/ppt/tags/tag4765.xml" ContentType="application/vnd.openxmlformats-officedocument.presentationml.tags+xml"/>
  <Override PartName="/ppt/tags/tag4766.xml" ContentType="application/vnd.openxmlformats-officedocument.presentationml.tags+xml"/>
  <Override PartName="/ppt/tags/tag4767.xml" ContentType="application/vnd.openxmlformats-officedocument.presentationml.tags+xml"/>
  <Override PartName="/ppt/tags/tag4768.xml" ContentType="application/vnd.openxmlformats-officedocument.presentationml.tags+xml"/>
  <Override PartName="/ppt/tags/tag4769.xml" ContentType="application/vnd.openxmlformats-officedocument.presentationml.tags+xml"/>
  <Override PartName="/ppt/tags/tag477.xml" ContentType="application/vnd.openxmlformats-officedocument.presentationml.tags+xml"/>
  <Override PartName="/ppt/tags/tag4770.xml" ContentType="application/vnd.openxmlformats-officedocument.presentationml.tags+xml"/>
  <Override PartName="/ppt/tags/tag4771.xml" ContentType="application/vnd.openxmlformats-officedocument.presentationml.tags+xml"/>
  <Override PartName="/ppt/tags/tag4772.xml" ContentType="application/vnd.openxmlformats-officedocument.presentationml.tags+xml"/>
  <Override PartName="/ppt/tags/tag4773.xml" ContentType="application/vnd.openxmlformats-officedocument.presentationml.tags+xml"/>
  <Override PartName="/ppt/tags/tag4774.xml" ContentType="application/vnd.openxmlformats-officedocument.presentationml.tags+xml"/>
  <Override PartName="/ppt/tags/tag4775.xml" ContentType="application/vnd.openxmlformats-officedocument.presentationml.tags+xml"/>
  <Override PartName="/ppt/tags/tag4776.xml" ContentType="application/vnd.openxmlformats-officedocument.presentationml.tags+xml"/>
  <Override PartName="/ppt/tags/tag4777.xml" ContentType="application/vnd.openxmlformats-officedocument.presentationml.tags+xml"/>
  <Override PartName="/ppt/tags/tag4778.xml" ContentType="application/vnd.openxmlformats-officedocument.presentationml.tags+xml"/>
  <Override PartName="/ppt/tags/tag4779.xml" ContentType="application/vnd.openxmlformats-officedocument.presentationml.tags+xml"/>
  <Override PartName="/ppt/tags/tag478.xml" ContentType="application/vnd.openxmlformats-officedocument.presentationml.tags+xml"/>
  <Override PartName="/ppt/tags/tag4780.xml" ContentType="application/vnd.openxmlformats-officedocument.presentationml.tags+xml"/>
  <Override PartName="/ppt/tags/tag4781.xml" ContentType="application/vnd.openxmlformats-officedocument.presentationml.tags+xml"/>
  <Override PartName="/ppt/tags/tag4782.xml" ContentType="application/vnd.openxmlformats-officedocument.presentationml.tags+xml"/>
  <Override PartName="/ppt/tags/tag4783.xml" ContentType="application/vnd.openxmlformats-officedocument.presentationml.tags+xml"/>
  <Override PartName="/ppt/tags/tag4784.xml" ContentType="application/vnd.openxmlformats-officedocument.presentationml.tags+xml"/>
  <Override PartName="/ppt/tags/tag4785.xml" ContentType="application/vnd.openxmlformats-officedocument.presentationml.tags+xml"/>
  <Override PartName="/ppt/tags/tag4786.xml" ContentType="application/vnd.openxmlformats-officedocument.presentationml.tags+xml"/>
  <Override PartName="/ppt/tags/tag4787.xml" ContentType="application/vnd.openxmlformats-officedocument.presentationml.tags+xml"/>
  <Override PartName="/ppt/tags/tag4788.xml" ContentType="application/vnd.openxmlformats-officedocument.presentationml.tags+xml"/>
  <Override PartName="/ppt/tags/tag4789.xml" ContentType="application/vnd.openxmlformats-officedocument.presentationml.tags+xml"/>
  <Override PartName="/ppt/tags/tag479.xml" ContentType="application/vnd.openxmlformats-officedocument.presentationml.tags+xml"/>
  <Override PartName="/ppt/tags/tag4790.xml" ContentType="application/vnd.openxmlformats-officedocument.presentationml.tags+xml"/>
  <Override PartName="/ppt/tags/tag4791.xml" ContentType="application/vnd.openxmlformats-officedocument.presentationml.tags+xml"/>
  <Override PartName="/ppt/tags/tag4792.xml" ContentType="application/vnd.openxmlformats-officedocument.presentationml.tags+xml"/>
  <Override PartName="/ppt/tags/tag4793.xml" ContentType="application/vnd.openxmlformats-officedocument.presentationml.tags+xml"/>
  <Override PartName="/ppt/tags/tag4794.xml" ContentType="application/vnd.openxmlformats-officedocument.presentationml.tags+xml"/>
  <Override PartName="/ppt/tags/tag4795.xml" ContentType="application/vnd.openxmlformats-officedocument.presentationml.tags+xml"/>
  <Override PartName="/ppt/tags/tag4796.xml" ContentType="application/vnd.openxmlformats-officedocument.presentationml.tags+xml"/>
  <Override PartName="/ppt/tags/tag4797.xml" ContentType="application/vnd.openxmlformats-officedocument.presentationml.tags+xml"/>
  <Override PartName="/ppt/tags/tag4798.xml" ContentType="application/vnd.openxmlformats-officedocument.presentationml.tags+xml"/>
  <Override PartName="/ppt/tags/tag479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00.xml" ContentType="application/vnd.openxmlformats-officedocument.presentationml.tags+xml"/>
  <Override PartName="/ppt/tags/tag4801.xml" ContentType="application/vnd.openxmlformats-officedocument.presentationml.tags+xml"/>
  <Override PartName="/ppt/tags/tag4802.xml" ContentType="application/vnd.openxmlformats-officedocument.presentationml.tags+xml"/>
  <Override PartName="/ppt/tags/tag4803.xml" ContentType="application/vnd.openxmlformats-officedocument.presentationml.tags+xml"/>
  <Override PartName="/ppt/tags/tag4804.xml" ContentType="application/vnd.openxmlformats-officedocument.presentationml.tags+xml"/>
  <Override PartName="/ppt/tags/tag4805.xml" ContentType="application/vnd.openxmlformats-officedocument.presentationml.tags+xml"/>
  <Override PartName="/ppt/tags/tag4806.xml" ContentType="application/vnd.openxmlformats-officedocument.presentationml.tags+xml"/>
  <Override PartName="/ppt/tags/tag4807.xml" ContentType="application/vnd.openxmlformats-officedocument.presentationml.tags+xml"/>
  <Override PartName="/ppt/tags/tag4808.xml" ContentType="application/vnd.openxmlformats-officedocument.presentationml.tags+xml"/>
  <Override PartName="/ppt/tags/tag4809.xml" ContentType="application/vnd.openxmlformats-officedocument.presentationml.tags+xml"/>
  <Override PartName="/ppt/tags/tag481.xml" ContentType="application/vnd.openxmlformats-officedocument.presentationml.tags+xml"/>
  <Override PartName="/ppt/tags/tag4810.xml" ContentType="application/vnd.openxmlformats-officedocument.presentationml.tags+xml"/>
  <Override PartName="/ppt/tags/tag4811.xml" ContentType="application/vnd.openxmlformats-officedocument.presentationml.tags+xml"/>
  <Override PartName="/ppt/tags/tag4812.xml" ContentType="application/vnd.openxmlformats-officedocument.presentationml.tags+xml"/>
  <Override PartName="/ppt/tags/tag4813.xml" ContentType="application/vnd.openxmlformats-officedocument.presentationml.tags+xml"/>
  <Override PartName="/ppt/tags/tag4814.xml" ContentType="application/vnd.openxmlformats-officedocument.presentationml.tags+xml"/>
  <Override PartName="/ppt/tags/tag4815.xml" ContentType="application/vnd.openxmlformats-officedocument.presentationml.tags+xml"/>
  <Override PartName="/ppt/tags/tag4816.xml" ContentType="application/vnd.openxmlformats-officedocument.presentationml.tags+xml"/>
  <Override PartName="/ppt/tags/tag4817.xml" ContentType="application/vnd.openxmlformats-officedocument.presentationml.tags+xml"/>
  <Override PartName="/ppt/tags/tag4818.xml" ContentType="application/vnd.openxmlformats-officedocument.presentationml.tags+xml"/>
  <Override PartName="/ppt/tags/tag4819.xml" ContentType="application/vnd.openxmlformats-officedocument.presentationml.tags+xml"/>
  <Override PartName="/ppt/tags/tag482.xml" ContentType="application/vnd.openxmlformats-officedocument.presentationml.tags+xml"/>
  <Override PartName="/ppt/tags/tag4820.xml" ContentType="application/vnd.openxmlformats-officedocument.presentationml.tags+xml"/>
  <Override PartName="/ppt/tags/tag4821.xml" ContentType="application/vnd.openxmlformats-officedocument.presentationml.tags+xml"/>
  <Override PartName="/ppt/tags/tag4822.xml" ContentType="application/vnd.openxmlformats-officedocument.presentationml.tags+xml"/>
  <Override PartName="/ppt/tags/tag4823.xml" ContentType="application/vnd.openxmlformats-officedocument.presentationml.tags+xml"/>
  <Override PartName="/ppt/tags/tag4824.xml" ContentType="application/vnd.openxmlformats-officedocument.presentationml.tags+xml"/>
  <Override PartName="/ppt/tags/tag4825.xml" ContentType="application/vnd.openxmlformats-officedocument.presentationml.tags+xml"/>
  <Override PartName="/ppt/tags/tag4826.xml" ContentType="application/vnd.openxmlformats-officedocument.presentationml.tags+xml"/>
  <Override PartName="/ppt/tags/tag4827.xml" ContentType="application/vnd.openxmlformats-officedocument.presentationml.tags+xml"/>
  <Override PartName="/ppt/tags/tag4828.xml" ContentType="application/vnd.openxmlformats-officedocument.presentationml.tags+xml"/>
  <Override PartName="/ppt/tags/tag4829.xml" ContentType="application/vnd.openxmlformats-officedocument.presentationml.tags+xml"/>
  <Override PartName="/ppt/tags/tag483.xml" ContentType="application/vnd.openxmlformats-officedocument.presentationml.tags+xml"/>
  <Override PartName="/ppt/tags/tag4830.xml" ContentType="application/vnd.openxmlformats-officedocument.presentationml.tags+xml"/>
  <Override PartName="/ppt/tags/tag4831.xml" ContentType="application/vnd.openxmlformats-officedocument.presentationml.tags+xml"/>
  <Override PartName="/ppt/tags/tag4832.xml" ContentType="application/vnd.openxmlformats-officedocument.presentationml.tags+xml"/>
  <Override PartName="/ppt/tags/tag4833.xml" ContentType="application/vnd.openxmlformats-officedocument.presentationml.tags+xml"/>
  <Override PartName="/ppt/tags/tag4834.xml" ContentType="application/vnd.openxmlformats-officedocument.presentationml.tags+xml"/>
  <Override PartName="/ppt/tags/tag4835.xml" ContentType="application/vnd.openxmlformats-officedocument.presentationml.tags+xml"/>
  <Override PartName="/ppt/tags/tag4836.xml" ContentType="application/vnd.openxmlformats-officedocument.presentationml.tags+xml"/>
  <Override PartName="/ppt/tags/tag4837.xml" ContentType="application/vnd.openxmlformats-officedocument.presentationml.tags+xml"/>
  <Override PartName="/ppt/tags/tag4838.xml" ContentType="application/vnd.openxmlformats-officedocument.presentationml.tags+xml"/>
  <Override PartName="/ppt/tags/tag4839.xml" ContentType="application/vnd.openxmlformats-officedocument.presentationml.tags+xml"/>
  <Override PartName="/ppt/tags/tag484.xml" ContentType="application/vnd.openxmlformats-officedocument.presentationml.tags+xml"/>
  <Override PartName="/ppt/tags/tag4840.xml" ContentType="application/vnd.openxmlformats-officedocument.presentationml.tags+xml"/>
  <Override PartName="/ppt/tags/tag4841.xml" ContentType="application/vnd.openxmlformats-officedocument.presentationml.tags+xml"/>
  <Override PartName="/ppt/tags/tag4842.xml" ContentType="application/vnd.openxmlformats-officedocument.presentationml.tags+xml"/>
  <Override PartName="/ppt/tags/tag4843.xml" ContentType="application/vnd.openxmlformats-officedocument.presentationml.tags+xml"/>
  <Override PartName="/ppt/tags/tag4844.xml" ContentType="application/vnd.openxmlformats-officedocument.presentationml.tags+xml"/>
  <Override PartName="/ppt/tags/tag4845.xml" ContentType="application/vnd.openxmlformats-officedocument.presentationml.tags+xml"/>
  <Override PartName="/ppt/tags/tag4846.xml" ContentType="application/vnd.openxmlformats-officedocument.presentationml.tags+xml"/>
  <Override PartName="/ppt/tags/tag4847.xml" ContentType="application/vnd.openxmlformats-officedocument.presentationml.tags+xml"/>
  <Override PartName="/ppt/tags/tag4848.xml" ContentType="application/vnd.openxmlformats-officedocument.presentationml.tags+xml"/>
  <Override PartName="/ppt/tags/tag4849.xml" ContentType="application/vnd.openxmlformats-officedocument.presentationml.tags+xml"/>
  <Override PartName="/ppt/tags/tag485.xml" ContentType="application/vnd.openxmlformats-officedocument.presentationml.tags+xml"/>
  <Override PartName="/ppt/tags/tag4850.xml" ContentType="application/vnd.openxmlformats-officedocument.presentationml.tags+xml"/>
  <Override PartName="/ppt/tags/tag4851.xml" ContentType="application/vnd.openxmlformats-officedocument.presentationml.tags+xml"/>
  <Override PartName="/ppt/tags/tag4852.xml" ContentType="application/vnd.openxmlformats-officedocument.presentationml.tags+xml"/>
  <Override PartName="/ppt/tags/tag4853.xml" ContentType="application/vnd.openxmlformats-officedocument.presentationml.tags+xml"/>
  <Override PartName="/ppt/tags/tag4854.xml" ContentType="application/vnd.openxmlformats-officedocument.presentationml.tags+xml"/>
  <Override PartName="/ppt/tags/tag4855.xml" ContentType="application/vnd.openxmlformats-officedocument.presentationml.tags+xml"/>
  <Override PartName="/ppt/tags/tag4856.xml" ContentType="application/vnd.openxmlformats-officedocument.presentationml.tags+xml"/>
  <Override PartName="/ppt/tags/tag4857.xml" ContentType="application/vnd.openxmlformats-officedocument.presentationml.tags+xml"/>
  <Override PartName="/ppt/tags/tag4858.xml" ContentType="application/vnd.openxmlformats-officedocument.presentationml.tags+xml"/>
  <Override PartName="/ppt/tags/tag4859.xml" ContentType="application/vnd.openxmlformats-officedocument.presentationml.tags+xml"/>
  <Override PartName="/ppt/tags/tag486.xml" ContentType="application/vnd.openxmlformats-officedocument.presentationml.tags+xml"/>
  <Override PartName="/ppt/tags/tag4860.xml" ContentType="application/vnd.openxmlformats-officedocument.presentationml.tags+xml"/>
  <Override PartName="/ppt/tags/tag4861.xml" ContentType="application/vnd.openxmlformats-officedocument.presentationml.tags+xml"/>
  <Override PartName="/ppt/tags/tag4862.xml" ContentType="application/vnd.openxmlformats-officedocument.presentationml.tags+xml"/>
  <Override PartName="/ppt/tags/tag4863.xml" ContentType="application/vnd.openxmlformats-officedocument.presentationml.tags+xml"/>
  <Override PartName="/ppt/tags/tag4864.xml" ContentType="application/vnd.openxmlformats-officedocument.presentationml.tags+xml"/>
  <Override PartName="/ppt/tags/tag4865.xml" ContentType="application/vnd.openxmlformats-officedocument.presentationml.tags+xml"/>
  <Override PartName="/ppt/tags/tag4866.xml" ContentType="application/vnd.openxmlformats-officedocument.presentationml.tags+xml"/>
  <Override PartName="/ppt/tags/tag4867.xml" ContentType="application/vnd.openxmlformats-officedocument.presentationml.tags+xml"/>
  <Override PartName="/ppt/tags/tag4868.xml" ContentType="application/vnd.openxmlformats-officedocument.presentationml.tags+xml"/>
  <Override PartName="/ppt/tags/tag4869.xml" ContentType="application/vnd.openxmlformats-officedocument.presentationml.tags+xml"/>
  <Override PartName="/ppt/tags/tag487.xml" ContentType="application/vnd.openxmlformats-officedocument.presentationml.tags+xml"/>
  <Override PartName="/ppt/tags/tag4870.xml" ContentType="application/vnd.openxmlformats-officedocument.presentationml.tags+xml"/>
  <Override PartName="/ppt/tags/tag4871.xml" ContentType="application/vnd.openxmlformats-officedocument.presentationml.tags+xml"/>
  <Override PartName="/ppt/tags/tag4872.xml" ContentType="application/vnd.openxmlformats-officedocument.presentationml.tags+xml"/>
  <Override PartName="/ppt/tags/tag4873.xml" ContentType="application/vnd.openxmlformats-officedocument.presentationml.tags+xml"/>
  <Override PartName="/ppt/tags/tag4874.xml" ContentType="application/vnd.openxmlformats-officedocument.presentationml.tags+xml"/>
  <Override PartName="/ppt/tags/tag4875.xml" ContentType="application/vnd.openxmlformats-officedocument.presentationml.tags+xml"/>
  <Override PartName="/ppt/tags/tag4876.xml" ContentType="application/vnd.openxmlformats-officedocument.presentationml.tags+xml"/>
  <Override PartName="/ppt/tags/tag4877.xml" ContentType="application/vnd.openxmlformats-officedocument.presentationml.tags+xml"/>
  <Override PartName="/ppt/tags/tag4878.xml" ContentType="application/vnd.openxmlformats-officedocument.presentationml.tags+xml"/>
  <Override PartName="/ppt/tags/tag4879.xml" ContentType="application/vnd.openxmlformats-officedocument.presentationml.tags+xml"/>
  <Override PartName="/ppt/tags/tag488.xml" ContentType="application/vnd.openxmlformats-officedocument.presentationml.tags+xml"/>
  <Override PartName="/ppt/tags/tag4880.xml" ContentType="application/vnd.openxmlformats-officedocument.presentationml.tags+xml"/>
  <Override PartName="/ppt/tags/tag4881.xml" ContentType="application/vnd.openxmlformats-officedocument.presentationml.tags+xml"/>
  <Override PartName="/ppt/tags/tag4882.xml" ContentType="application/vnd.openxmlformats-officedocument.presentationml.tags+xml"/>
  <Override PartName="/ppt/tags/tag4883.xml" ContentType="application/vnd.openxmlformats-officedocument.presentationml.tags+xml"/>
  <Override PartName="/ppt/tags/tag4884.xml" ContentType="application/vnd.openxmlformats-officedocument.presentationml.tags+xml"/>
  <Override PartName="/ppt/tags/tag4885.xml" ContentType="application/vnd.openxmlformats-officedocument.presentationml.tags+xml"/>
  <Override PartName="/ppt/tags/tag4886.xml" ContentType="application/vnd.openxmlformats-officedocument.presentationml.tags+xml"/>
  <Override PartName="/ppt/tags/tag4887.xml" ContentType="application/vnd.openxmlformats-officedocument.presentationml.tags+xml"/>
  <Override PartName="/ppt/tags/tag4888.xml" ContentType="application/vnd.openxmlformats-officedocument.presentationml.tags+xml"/>
  <Override PartName="/ppt/tags/tag4889.xml" ContentType="application/vnd.openxmlformats-officedocument.presentationml.tags+xml"/>
  <Override PartName="/ppt/tags/tag489.xml" ContentType="application/vnd.openxmlformats-officedocument.presentationml.tags+xml"/>
  <Override PartName="/ppt/tags/tag4890.xml" ContentType="application/vnd.openxmlformats-officedocument.presentationml.tags+xml"/>
  <Override PartName="/ppt/tags/tag4891.xml" ContentType="application/vnd.openxmlformats-officedocument.presentationml.tags+xml"/>
  <Override PartName="/ppt/tags/tag4892.xml" ContentType="application/vnd.openxmlformats-officedocument.presentationml.tags+xml"/>
  <Override PartName="/ppt/tags/tag4893.xml" ContentType="application/vnd.openxmlformats-officedocument.presentationml.tags+xml"/>
  <Override PartName="/ppt/tags/tag4894.xml" ContentType="application/vnd.openxmlformats-officedocument.presentationml.tags+xml"/>
  <Override PartName="/ppt/tags/tag4895.xml" ContentType="application/vnd.openxmlformats-officedocument.presentationml.tags+xml"/>
  <Override PartName="/ppt/tags/tag4896.xml" ContentType="application/vnd.openxmlformats-officedocument.presentationml.tags+xml"/>
  <Override PartName="/ppt/tags/tag4897.xml" ContentType="application/vnd.openxmlformats-officedocument.presentationml.tags+xml"/>
  <Override PartName="/ppt/tags/tag4898.xml" ContentType="application/vnd.openxmlformats-officedocument.presentationml.tags+xml"/>
  <Override PartName="/ppt/tags/tag489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00.xml" ContentType="application/vnd.openxmlformats-officedocument.presentationml.tags+xml"/>
  <Override PartName="/ppt/tags/tag4901.xml" ContentType="application/vnd.openxmlformats-officedocument.presentationml.tags+xml"/>
  <Override PartName="/ppt/tags/tag4902.xml" ContentType="application/vnd.openxmlformats-officedocument.presentationml.tags+xml"/>
  <Override PartName="/ppt/tags/tag4903.xml" ContentType="application/vnd.openxmlformats-officedocument.presentationml.tags+xml"/>
  <Override PartName="/ppt/tags/tag4904.xml" ContentType="application/vnd.openxmlformats-officedocument.presentationml.tags+xml"/>
  <Override PartName="/ppt/tags/tag4905.xml" ContentType="application/vnd.openxmlformats-officedocument.presentationml.tags+xml"/>
  <Override PartName="/ppt/tags/tag4906.xml" ContentType="application/vnd.openxmlformats-officedocument.presentationml.tags+xml"/>
  <Override PartName="/ppt/tags/tag4907.xml" ContentType="application/vnd.openxmlformats-officedocument.presentationml.tags+xml"/>
  <Override PartName="/ppt/tags/tag4908.xml" ContentType="application/vnd.openxmlformats-officedocument.presentationml.tags+xml"/>
  <Override PartName="/ppt/tags/tag4909.xml" ContentType="application/vnd.openxmlformats-officedocument.presentationml.tags+xml"/>
  <Override PartName="/ppt/tags/tag491.xml" ContentType="application/vnd.openxmlformats-officedocument.presentationml.tags+xml"/>
  <Override PartName="/ppt/tags/tag4910.xml" ContentType="application/vnd.openxmlformats-officedocument.presentationml.tags+xml"/>
  <Override PartName="/ppt/tags/tag4911.xml" ContentType="application/vnd.openxmlformats-officedocument.presentationml.tags+xml"/>
  <Override PartName="/ppt/tags/tag4912.xml" ContentType="application/vnd.openxmlformats-officedocument.presentationml.tags+xml"/>
  <Override PartName="/ppt/tags/tag4913.xml" ContentType="application/vnd.openxmlformats-officedocument.presentationml.tags+xml"/>
  <Override PartName="/ppt/tags/tag4914.xml" ContentType="application/vnd.openxmlformats-officedocument.presentationml.tags+xml"/>
  <Override PartName="/ppt/tags/tag4915.xml" ContentType="application/vnd.openxmlformats-officedocument.presentationml.tags+xml"/>
  <Override PartName="/ppt/tags/tag4916.xml" ContentType="application/vnd.openxmlformats-officedocument.presentationml.tags+xml"/>
  <Override PartName="/ppt/tags/tag4917.xml" ContentType="application/vnd.openxmlformats-officedocument.presentationml.tags+xml"/>
  <Override PartName="/ppt/tags/tag4918.xml" ContentType="application/vnd.openxmlformats-officedocument.presentationml.tags+xml"/>
  <Override PartName="/ppt/tags/tag4919.xml" ContentType="application/vnd.openxmlformats-officedocument.presentationml.tags+xml"/>
  <Override PartName="/ppt/tags/tag492.xml" ContentType="application/vnd.openxmlformats-officedocument.presentationml.tags+xml"/>
  <Override PartName="/ppt/tags/tag4920.xml" ContentType="application/vnd.openxmlformats-officedocument.presentationml.tags+xml"/>
  <Override PartName="/ppt/tags/tag4921.xml" ContentType="application/vnd.openxmlformats-officedocument.presentationml.tags+xml"/>
  <Override PartName="/ppt/tags/tag4922.xml" ContentType="application/vnd.openxmlformats-officedocument.presentationml.tags+xml"/>
  <Override PartName="/ppt/tags/tag4923.xml" ContentType="application/vnd.openxmlformats-officedocument.presentationml.tags+xml"/>
  <Override PartName="/ppt/tags/tag4924.xml" ContentType="application/vnd.openxmlformats-officedocument.presentationml.tags+xml"/>
  <Override PartName="/ppt/tags/tag4925.xml" ContentType="application/vnd.openxmlformats-officedocument.presentationml.tags+xml"/>
  <Override PartName="/ppt/tags/tag4926.xml" ContentType="application/vnd.openxmlformats-officedocument.presentationml.tags+xml"/>
  <Override PartName="/ppt/tags/tag4927.xml" ContentType="application/vnd.openxmlformats-officedocument.presentationml.tags+xml"/>
  <Override PartName="/ppt/tags/tag4928.xml" ContentType="application/vnd.openxmlformats-officedocument.presentationml.tags+xml"/>
  <Override PartName="/ppt/tags/tag4929.xml" ContentType="application/vnd.openxmlformats-officedocument.presentationml.tags+xml"/>
  <Override PartName="/ppt/tags/tag493.xml" ContentType="application/vnd.openxmlformats-officedocument.presentationml.tags+xml"/>
  <Override PartName="/ppt/tags/tag4930.xml" ContentType="application/vnd.openxmlformats-officedocument.presentationml.tags+xml"/>
  <Override PartName="/ppt/tags/tag4931.xml" ContentType="application/vnd.openxmlformats-officedocument.presentationml.tags+xml"/>
  <Override PartName="/ppt/tags/tag4932.xml" ContentType="application/vnd.openxmlformats-officedocument.presentationml.tags+xml"/>
  <Override PartName="/ppt/tags/tag4933.xml" ContentType="application/vnd.openxmlformats-officedocument.presentationml.tags+xml"/>
  <Override PartName="/ppt/tags/tag4934.xml" ContentType="application/vnd.openxmlformats-officedocument.presentationml.tags+xml"/>
  <Override PartName="/ppt/tags/tag4935.xml" ContentType="application/vnd.openxmlformats-officedocument.presentationml.tags+xml"/>
  <Override PartName="/ppt/tags/tag4936.xml" ContentType="application/vnd.openxmlformats-officedocument.presentationml.tags+xml"/>
  <Override PartName="/ppt/tags/tag4937.xml" ContentType="application/vnd.openxmlformats-officedocument.presentationml.tags+xml"/>
  <Override PartName="/ppt/tags/tag4938.xml" ContentType="application/vnd.openxmlformats-officedocument.presentationml.tags+xml"/>
  <Override PartName="/ppt/tags/tag4939.xml" ContentType="application/vnd.openxmlformats-officedocument.presentationml.tags+xml"/>
  <Override PartName="/ppt/tags/tag494.xml" ContentType="application/vnd.openxmlformats-officedocument.presentationml.tags+xml"/>
  <Override PartName="/ppt/tags/tag4940.xml" ContentType="application/vnd.openxmlformats-officedocument.presentationml.tags+xml"/>
  <Override PartName="/ppt/tags/tag4941.xml" ContentType="application/vnd.openxmlformats-officedocument.presentationml.tags+xml"/>
  <Override PartName="/ppt/tags/tag4942.xml" ContentType="application/vnd.openxmlformats-officedocument.presentationml.tags+xml"/>
  <Override PartName="/ppt/tags/tag4943.xml" ContentType="application/vnd.openxmlformats-officedocument.presentationml.tags+xml"/>
  <Override PartName="/ppt/tags/tag4944.xml" ContentType="application/vnd.openxmlformats-officedocument.presentationml.tags+xml"/>
  <Override PartName="/ppt/tags/tag4945.xml" ContentType="application/vnd.openxmlformats-officedocument.presentationml.tags+xml"/>
  <Override PartName="/ppt/tags/tag4946.xml" ContentType="application/vnd.openxmlformats-officedocument.presentationml.tags+xml"/>
  <Override PartName="/ppt/tags/tag4947.xml" ContentType="application/vnd.openxmlformats-officedocument.presentationml.tags+xml"/>
  <Override PartName="/ppt/tags/tag4948.xml" ContentType="application/vnd.openxmlformats-officedocument.presentationml.tags+xml"/>
  <Override PartName="/ppt/tags/tag4949.xml" ContentType="application/vnd.openxmlformats-officedocument.presentationml.tags+xml"/>
  <Override PartName="/ppt/tags/tag495.xml" ContentType="application/vnd.openxmlformats-officedocument.presentationml.tags+xml"/>
  <Override PartName="/ppt/tags/tag4950.xml" ContentType="application/vnd.openxmlformats-officedocument.presentationml.tags+xml"/>
  <Override PartName="/ppt/tags/tag4951.xml" ContentType="application/vnd.openxmlformats-officedocument.presentationml.tags+xml"/>
  <Override PartName="/ppt/tags/tag4952.xml" ContentType="application/vnd.openxmlformats-officedocument.presentationml.tags+xml"/>
  <Override PartName="/ppt/tags/tag4953.xml" ContentType="application/vnd.openxmlformats-officedocument.presentationml.tags+xml"/>
  <Override PartName="/ppt/tags/tag4954.xml" ContentType="application/vnd.openxmlformats-officedocument.presentationml.tags+xml"/>
  <Override PartName="/ppt/tags/tag4955.xml" ContentType="application/vnd.openxmlformats-officedocument.presentationml.tags+xml"/>
  <Override PartName="/ppt/tags/tag4956.xml" ContentType="application/vnd.openxmlformats-officedocument.presentationml.tags+xml"/>
  <Override PartName="/ppt/tags/tag4957.xml" ContentType="application/vnd.openxmlformats-officedocument.presentationml.tags+xml"/>
  <Override PartName="/ppt/tags/tag4958.xml" ContentType="application/vnd.openxmlformats-officedocument.presentationml.tags+xml"/>
  <Override PartName="/ppt/tags/tag4959.xml" ContentType="application/vnd.openxmlformats-officedocument.presentationml.tags+xml"/>
  <Override PartName="/ppt/tags/tag496.xml" ContentType="application/vnd.openxmlformats-officedocument.presentationml.tags+xml"/>
  <Override PartName="/ppt/tags/tag4960.xml" ContentType="application/vnd.openxmlformats-officedocument.presentationml.tags+xml"/>
  <Override PartName="/ppt/tags/tag4961.xml" ContentType="application/vnd.openxmlformats-officedocument.presentationml.tags+xml"/>
  <Override PartName="/ppt/tags/tag4962.xml" ContentType="application/vnd.openxmlformats-officedocument.presentationml.tags+xml"/>
  <Override PartName="/ppt/tags/tag4963.xml" ContentType="application/vnd.openxmlformats-officedocument.presentationml.tags+xml"/>
  <Override PartName="/ppt/tags/tag4964.xml" ContentType="application/vnd.openxmlformats-officedocument.presentationml.tags+xml"/>
  <Override PartName="/ppt/tags/tag4965.xml" ContentType="application/vnd.openxmlformats-officedocument.presentationml.tags+xml"/>
  <Override PartName="/ppt/tags/tag4966.xml" ContentType="application/vnd.openxmlformats-officedocument.presentationml.tags+xml"/>
  <Override PartName="/ppt/tags/tag4967.xml" ContentType="application/vnd.openxmlformats-officedocument.presentationml.tags+xml"/>
  <Override PartName="/ppt/tags/tag4968.xml" ContentType="application/vnd.openxmlformats-officedocument.presentationml.tags+xml"/>
  <Override PartName="/ppt/tags/tag4969.xml" ContentType="application/vnd.openxmlformats-officedocument.presentationml.tags+xml"/>
  <Override PartName="/ppt/tags/tag497.xml" ContentType="application/vnd.openxmlformats-officedocument.presentationml.tags+xml"/>
  <Override PartName="/ppt/tags/tag4970.xml" ContentType="application/vnd.openxmlformats-officedocument.presentationml.tags+xml"/>
  <Override PartName="/ppt/tags/tag4971.xml" ContentType="application/vnd.openxmlformats-officedocument.presentationml.tags+xml"/>
  <Override PartName="/ppt/tags/tag4972.xml" ContentType="application/vnd.openxmlformats-officedocument.presentationml.tags+xml"/>
  <Override PartName="/ppt/tags/tag4973.xml" ContentType="application/vnd.openxmlformats-officedocument.presentationml.tags+xml"/>
  <Override PartName="/ppt/tags/tag4974.xml" ContentType="application/vnd.openxmlformats-officedocument.presentationml.tags+xml"/>
  <Override PartName="/ppt/tags/tag4975.xml" ContentType="application/vnd.openxmlformats-officedocument.presentationml.tags+xml"/>
  <Override PartName="/ppt/tags/tag4976.xml" ContentType="application/vnd.openxmlformats-officedocument.presentationml.tags+xml"/>
  <Override PartName="/ppt/tags/tag4977.xml" ContentType="application/vnd.openxmlformats-officedocument.presentationml.tags+xml"/>
  <Override PartName="/ppt/tags/tag4978.xml" ContentType="application/vnd.openxmlformats-officedocument.presentationml.tags+xml"/>
  <Override PartName="/ppt/tags/tag4979.xml" ContentType="application/vnd.openxmlformats-officedocument.presentationml.tags+xml"/>
  <Override PartName="/ppt/tags/tag498.xml" ContentType="application/vnd.openxmlformats-officedocument.presentationml.tags+xml"/>
  <Override PartName="/ppt/tags/tag4980.xml" ContentType="application/vnd.openxmlformats-officedocument.presentationml.tags+xml"/>
  <Override PartName="/ppt/tags/tag4981.xml" ContentType="application/vnd.openxmlformats-officedocument.presentationml.tags+xml"/>
  <Override PartName="/ppt/tags/tag4982.xml" ContentType="application/vnd.openxmlformats-officedocument.presentationml.tags+xml"/>
  <Override PartName="/ppt/tags/tag4983.xml" ContentType="application/vnd.openxmlformats-officedocument.presentationml.tags+xml"/>
  <Override PartName="/ppt/tags/tag4984.xml" ContentType="application/vnd.openxmlformats-officedocument.presentationml.tags+xml"/>
  <Override PartName="/ppt/tags/tag4985.xml" ContentType="application/vnd.openxmlformats-officedocument.presentationml.tags+xml"/>
  <Override PartName="/ppt/tags/tag4986.xml" ContentType="application/vnd.openxmlformats-officedocument.presentationml.tags+xml"/>
  <Override PartName="/ppt/tags/tag4987.xml" ContentType="application/vnd.openxmlformats-officedocument.presentationml.tags+xml"/>
  <Override PartName="/ppt/tags/tag4988.xml" ContentType="application/vnd.openxmlformats-officedocument.presentationml.tags+xml"/>
  <Override PartName="/ppt/tags/tag4989.xml" ContentType="application/vnd.openxmlformats-officedocument.presentationml.tags+xml"/>
  <Override PartName="/ppt/tags/tag499.xml" ContentType="application/vnd.openxmlformats-officedocument.presentationml.tags+xml"/>
  <Override PartName="/ppt/tags/tag4990.xml" ContentType="application/vnd.openxmlformats-officedocument.presentationml.tags+xml"/>
  <Override PartName="/ppt/tags/tag4991.xml" ContentType="application/vnd.openxmlformats-officedocument.presentationml.tags+xml"/>
  <Override PartName="/ppt/tags/tag4992.xml" ContentType="application/vnd.openxmlformats-officedocument.presentationml.tags+xml"/>
  <Override PartName="/ppt/tags/tag4993.xml" ContentType="application/vnd.openxmlformats-officedocument.presentationml.tags+xml"/>
  <Override PartName="/ppt/tags/tag4994.xml" ContentType="application/vnd.openxmlformats-officedocument.presentationml.tags+xml"/>
  <Override PartName="/ppt/tags/tag4995.xml" ContentType="application/vnd.openxmlformats-officedocument.presentationml.tags+xml"/>
  <Override PartName="/ppt/tags/tag4996.xml" ContentType="application/vnd.openxmlformats-officedocument.presentationml.tags+xml"/>
  <Override PartName="/ppt/tags/tag4997.xml" ContentType="application/vnd.openxmlformats-officedocument.presentationml.tags+xml"/>
  <Override PartName="/ppt/tags/tag4998.xml" ContentType="application/vnd.openxmlformats-officedocument.presentationml.tags+xml"/>
  <Override PartName="/ppt/tags/tag49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00.xml" ContentType="application/vnd.openxmlformats-officedocument.presentationml.tags+xml"/>
  <Override PartName="/ppt/tags/tag5001.xml" ContentType="application/vnd.openxmlformats-officedocument.presentationml.tags+xml"/>
  <Override PartName="/ppt/tags/tag5002.xml" ContentType="application/vnd.openxmlformats-officedocument.presentationml.tags+xml"/>
  <Override PartName="/ppt/tags/tag5003.xml" ContentType="application/vnd.openxmlformats-officedocument.presentationml.tags+xml"/>
  <Override PartName="/ppt/tags/tag5004.xml" ContentType="application/vnd.openxmlformats-officedocument.presentationml.tags+xml"/>
  <Override PartName="/ppt/tags/tag5005.xml" ContentType="application/vnd.openxmlformats-officedocument.presentationml.tags+xml"/>
  <Override PartName="/ppt/tags/tag5006.xml" ContentType="application/vnd.openxmlformats-officedocument.presentationml.tags+xml"/>
  <Override PartName="/ppt/tags/tag5007.xml" ContentType="application/vnd.openxmlformats-officedocument.presentationml.tags+xml"/>
  <Override PartName="/ppt/tags/tag5008.xml" ContentType="application/vnd.openxmlformats-officedocument.presentationml.tags+xml"/>
  <Override PartName="/ppt/tags/tag5009.xml" ContentType="application/vnd.openxmlformats-officedocument.presentationml.tags+xml"/>
  <Override PartName="/ppt/tags/tag501.xml" ContentType="application/vnd.openxmlformats-officedocument.presentationml.tags+xml"/>
  <Override PartName="/ppt/tags/tag5010.xml" ContentType="application/vnd.openxmlformats-officedocument.presentationml.tags+xml"/>
  <Override PartName="/ppt/tags/tag5011.xml" ContentType="application/vnd.openxmlformats-officedocument.presentationml.tags+xml"/>
  <Override PartName="/ppt/tags/tag5012.xml" ContentType="application/vnd.openxmlformats-officedocument.presentationml.tags+xml"/>
  <Override PartName="/ppt/tags/tag5013.xml" ContentType="application/vnd.openxmlformats-officedocument.presentationml.tags+xml"/>
  <Override PartName="/ppt/tags/tag5014.xml" ContentType="application/vnd.openxmlformats-officedocument.presentationml.tags+xml"/>
  <Override PartName="/ppt/tags/tag5015.xml" ContentType="application/vnd.openxmlformats-officedocument.presentationml.tags+xml"/>
  <Override PartName="/ppt/tags/tag5016.xml" ContentType="application/vnd.openxmlformats-officedocument.presentationml.tags+xml"/>
  <Override PartName="/ppt/tags/tag5017.xml" ContentType="application/vnd.openxmlformats-officedocument.presentationml.tags+xml"/>
  <Override PartName="/ppt/tags/tag5018.xml" ContentType="application/vnd.openxmlformats-officedocument.presentationml.tags+xml"/>
  <Override PartName="/ppt/tags/tag5019.xml" ContentType="application/vnd.openxmlformats-officedocument.presentationml.tags+xml"/>
  <Override PartName="/ppt/tags/tag502.xml" ContentType="application/vnd.openxmlformats-officedocument.presentationml.tags+xml"/>
  <Override PartName="/ppt/tags/tag5020.xml" ContentType="application/vnd.openxmlformats-officedocument.presentationml.tags+xml"/>
  <Override PartName="/ppt/tags/tag5021.xml" ContentType="application/vnd.openxmlformats-officedocument.presentationml.tags+xml"/>
  <Override PartName="/ppt/tags/tag5022.xml" ContentType="application/vnd.openxmlformats-officedocument.presentationml.tags+xml"/>
  <Override PartName="/ppt/tags/tag5023.xml" ContentType="application/vnd.openxmlformats-officedocument.presentationml.tags+xml"/>
  <Override PartName="/ppt/tags/tag5024.xml" ContentType="application/vnd.openxmlformats-officedocument.presentationml.tags+xml"/>
  <Override PartName="/ppt/tags/tag5025.xml" ContentType="application/vnd.openxmlformats-officedocument.presentationml.tags+xml"/>
  <Override PartName="/ppt/tags/tag5026.xml" ContentType="application/vnd.openxmlformats-officedocument.presentationml.tags+xml"/>
  <Override PartName="/ppt/tags/tag5027.xml" ContentType="application/vnd.openxmlformats-officedocument.presentationml.tags+xml"/>
  <Override PartName="/ppt/tags/tag5028.xml" ContentType="application/vnd.openxmlformats-officedocument.presentationml.tags+xml"/>
  <Override PartName="/ppt/tags/tag5029.xml" ContentType="application/vnd.openxmlformats-officedocument.presentationml.tags+xml"/>
  <Override PartName="/ppt/tags/tag503.xml" ContentType="application/vnd.openxmlformats-officedocument.presentationml.tags+xml"/>
  <Override PartName="/ppt/tags/tag5030.xml" ContentType="application/vnd.openxmlformats-officedocument.presentationml.tags+xml"/>
  <Override PartName="/ppt/tags/tag5031.xml" ContentType="application/vnd.openxmlformats-officedocument.presentationml.tags+xml"/>
  <Override PartName="/ppt/tags/tag5032.xml" ContentType="application/vnd.openxmlformats-officedocument.presentationml.tags+xml"/>
  <Override PartName="/ppt/tags/tag5033.xml" ContentType="application/vnd.openxmlformats-officedocument.presentationml.tags+xml"/>
  <Override PartName="/ppt/tags/tag5034.xml" ContentType="application/vnd.openxmlformats-officedocument.presentationml.tags+xml"/>
  <Override PartName="/ppt/tags/tag5035.xml" ContentType="application/vnd.openxmlformats-officedocument.presentationml.tags+xml"/>
  <Override PartName="/ppt/tags/tag5036.xml" ContentType="application/vnd.openxmlformats-officedocument.presentationml.tags+xml"/>
  <Override PartName="/ppt/tags/tag5037.xml" ContentType="application/vnd.openxmlformats-officedocument.presentationml.tags+xml"/>
  <Override PartName="/ppt/tags/tag5038.xml" ContentType="application/vnd.openxmlformats-officedocument.presentationml.tags+xml"/>
  <Override PartName="/ppt/tags/tag5039.xml" ContentType="application/vnd.openxmlformats-officedocument.presentationml.tags+xml"/>
  <Override PartName="/ppt/tags/tag504.xml" ContentType="application/vnd.openxmlformats-officedocument.presentationml.tags+xml"/>
  <Override PartName="/ppt/tags/tag5040.xml" ContentType="application/vnd.openxmlformats-officedocument.presentationml.tags+xml"/>
  <Override PartName="/ppt/tags/tag5041.xml" ContentType="application/vnd.openxmlformats-officedocument.presentationml.tags+xml"/>
  <Override PartName="/ppt/tags/tag5042.xml" ContentType="application/vnd.openxmlformats-officedocument.presentationml.tags+xml"/>
  <Override PartName="/ppt/tags/tag5043.xml" ContentType="application/vnd.openxmlformats-officedocument.presentationml.tags+xml"/>
  <Override PartName="/ppt/tags/tag5044.xml" ContentType="application/vnd.openxmlformats-officedocument.presentationml.tags+xml"/>
  <Override PartName="/ppt/tags/tag5045.xml" ContentType="application/vnd.openxmlformats-officedocument.presentationml.tags+xml"/>
  <Override PartName="/ppt/tags/tag5046.xml" ContentType="application/vnd.openxmlformats-officedocument.presentationml.tags+xml"/>
  <Override PartName="/ppt/tags/tag5047.xml" ContentType="application/vnd.openxmlformats-officedocument.presentationml.tags+xml"/>
  <Override PartName="/ppt/tags/tag5048.xml" ContentType="application/vnd.openxmlformats-officedocument.presentationml.tags+xml"/>
  <Override PartName="/ppt/tags/tag5049.xml" ContentType="application/vnd.openxmlformats-officedocument.presentationml.tags+xml"/>
  <Override PartName="/ppt/tags/tag505.xml" ContentType="application/vnd.openxmlformats-officedocument.presentationml.tags+xml"/>
  <Override PartName="/ppt/tags/tag5050.xml" ContentType="application/vnd.openxmlformats-officedocument.presentationml.tags+xml"/>
  <Override PartName="/ppt/tags/tag5051.xml" ContentType="application/vnd.openxmlformats-officedocument.presentationml.tags+xml"/>
  <Override PartName="/ppt/tags/tag5052.xml" ContentType="application/vnd.openxmlformats-officedocument.presentationml.tags+xml"/>
  <Override PartName="/ppt/tags/tag5053.xml" ContentType="application/vnd.openxmlformats-officedocument.presentationml.tags+xml"/>
  <Override PartName="/ppt/tags/tag5054.xml" ContentType="application/vnd.openxmlformats-officedocument.presentationml.tags+xml"/>
  <Override PartName="/ppt/tags/tag5055.xml" ContentType="application/vnd.openxmlformats-officedocument.presentationml.tags+xml"/>
  <Override PartName="/ppt/tags/tag5056.xml" ContentType="application/vnd.openxmlformats-officedocument.presentationml.tags+xml"/>
  <Override PartName="/ppt/tags/tag5057.xml" ContentType="application/vnd.openxmlformats-officedocument.presentationml.tags+xml"/>
  <Override PartName="/ppt/tags/tag5058.xml" ContentType="application/vnd.openxmlformats-officedocument.presentationml.tags+xml"/>
  <Override PartName="/ppt/tags/tag5059.xml" ContentType="application/vnd.openxmlformats-officedocument.presentationml.tags+xml"/>
  <Override PartName="/ppt/tags/tag506.xml" ContentType="application/vnd.openxmlformats-officedocument.presentationml.tags+xml"/>
  <Override PartName="/ppt/tags/tag5060.xml" ContentType="application/vnd.openxmlformats-officedocument.presentationml.tags+xml"/>
  <Override PartName="/ppt/tags/tag5061.xml" ContentType="application/vnd.openxmlformats-officedocument.presentationml.tags+xml"/>
  <Override PartName="/ppt/tags/tag5062.xml" ContentType="application/vnd.openxmlformats-officedocument.presentationml.tags+xml"/>
  <Override PartName="/ppt/tags/tag5063.xml" ContentType="application/vnd.openxmlformats-officedocument.presentationml.tags+xml"/>
  <Override PartName="/ppt/tags/tag5064.xml" ContentType="application/vnd.openxmlformats-officedocument.presentationml.tags+xml"/>
  <Override PartName="/ppt/tags/tag5065.xml" ContentType="application/vnd.openxmlformats-officedocument.presentationml.tags+xml"/>
  <Override PartName="/ppt/tags/tag5066.xml" ContentType="application/vnd.openxmlformats-officedocument.presentationml.tags+xml"/>
  <Override PartName="/ppt/tags/tag5067.xml" ContentType="application/vnd.openxmlformats-officedocument.presentationml.tags+xml"/>
  <Override PartName="/ppt/tags/tag5068.xml" ContentType="application/vnd.openxmlformats-officedocument.presentationml.tags+xml"/>
  <Override PartName="/ppt/tags/tag5069.xml" ContentType="application/vnd.openxmlformats-officedocument.presentationml.tags+xml"/>
  <Override PartName="/ppt/tags/tag507.xml" ContentType="application/vnd.openxmlformats-officedocument.presentationml.tags+xml"/>
  <Override PartName="/ppt/tags/tag5070.xml" ContentType="application/vnd.openxmlformats-officedocument.presentationml.tags+xml"/>
  <Override PartName="/ppt/tags/tag5071.xml" ContentType="application/vnd.openxmlformats-officedocument.presentationml.tags+xml"/>
  <Override PartName="/ppt/tags/tag5072.xml" ContentType="application/vnd.openxmlformats-officedocument.presentationml.tags+xml"/>
  <Override PartName="/ppt/tags/tag5073.xml" ContentType="application/vnd.openxmlformats-officedocument.presentationml.tags+xml"/>
  <Override PartName="/ppt/tags/tag5074.xml" ContentType="application/vnd.openxmlformats-officedocument.presentationml.tags+xml"/>
  <Override PartName="/ppt/tags/tag5075.xml" ContentType="application/vnd.openxmlformats-officedocument.presentationml.tags+xml"/>
  <Override PartName="/ppt/tags/tag5076.xml" ContentType="application/vnd.openxmlformats-officedocument.presentationml.tags+xml"/>
  <Override PartName="/ppt/tags/tag5077.xml" ContentType="application/vnd.openxmlformats-officedocument.presentationml.tags+xml"/>
  <Override PartName="/ppt/tags/tag5078.xml" ContentType="application/vnd.openxmlformats-officedocument.presentationml.tags+xml"/>
  <Override PartName="/ppt/tags/tag5079.xml" ContentType="application/vnd.openxmlformats-officedocument.presentationml.tags+xml"/>
  <Override PartName="/ppt/tags/tag508.xml" ContentType="application/vnd.openxmlformats-officedocument.presentationml.tags+xml"/>
  <Override PartName="/ppt/tags/tag5080.xml" ContentType="application/vnd.openxmlformats-officedocument.presentationml.tags+xml"/>
  <Override PartName="/ppt/tags/tag5081.xml" ContentType="application/vnd.openxmlformats-officedocument.presentationml.tags+xml"/>
  <Override PartName="/ppt/tags/tag5082.xml" ContentType="application/vnd.openxmlformats-officedocument.presentationml.tags+xml"/>
  <Override PartName="/ppt/tags/tag5083.xml" ContentType="application/vnd.openxmlformats-officedocument.presentationml.tags+xml"/>
  <Override PartName="/ppt/tags/tag5084.xml" ContentType="application/vnd.openxmlformats-officedocument.presentationml.tags+xml"/>
  <Override PartName="/ppt/tags/tag5085.xml" ContentType="application/vnd.openxmlformats-officedocument.presentationml.tags+xml"/>
  <Override PartName="/ppt/tags/tag5086.xml" ContentType="application/vnd.openxmlformats-officedocument.presentationml.tags+xml"/>
  <Override PartName="/ppt/tags/tag5087.xml" ContentType="application/vnd.openxmlformats-officedocument.presentationml.tags+xml"/>
  <Override PartName="/ppt/tags/tag5088.xml" ContentType="application/vnd.openxmlformats-officedocument.presentationml.tags+xml"/>
  <Override PartName="/ppt/tags/tag5089.xml" ContentType="application/vnd.openxmlformats-officedocument.presentationml.tags+xml"/>
  <Override PartName="/ppt/tags/tag509.xml" ContentType="application/vnd.openxmlformats-officedocument.presentationml.tags+xml"/>
  <Override PartName="/ppt/tags/tag5090.xml" ContentType="application/vnd.openxmlformats-officedocument.presentationml.tags+xml"/>
  <Override PartName="/ppt/tags/tag5091.xml" ContentType="application/vnd.openxmlformats-officedocument.presentationml.tags+xml"/>
  <Override PartName="/ppt/tags/tag5092.xml" ContentType="application/vnd.openxmlformats-officedocument.presentationml.tags+xml"/>
  <Override PartName="/ppt/tags/tag5093.xml" ContentType="application/vnd.openxmlformats-officedocument.presentationml.tags+xml"/>
  <Override PartName="/ppt/tags/tag5094.xml" ContentType="application/vnd.openxmlformats-officedocument.presentationml.tags+xml"/>
  <Override PartName="/ppt/tags/tag5095.xml" ContentType="application/vnd.openxmlformats-officedocument.presentationml.tags+xml"/>
  <Override PartName="/ppt/tags/tag5096.xml" ContentType="application/vnd.openxmlformats-officedocument.presentationml.tags+xml"/>
  <Override PartName="/ppt/tags/tag5097.xml" ContentType="application/vnd.openxmlformats-officedocument.presentationml.tags+xml"/>
  <Override PartName="/ppt/tags/tag5098.xml" ContentType="application/vnd.openxmlformats-officedocument.presentationml.tags+xml"/>
  <Override PartName="/ppt/tags/tag509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00.xml" ContentType="application/vnd.openxmlformats-officedocument.presentationml.tags+xml"/>
  <Override PartName="/ppt/tags/tag5101.xml" ContentType="application/vnd.openxmlformats-officedocument.presentationml.tags+xml"/>
  <Override PartName="/ppt/tags/tag5102.xml" ContentType="application/vnd.openxmlformats-officedocument.presentationml.tags+xml"/>
  <Override PartName="/ppt/tags/tag5103.xml" ContentType="application/vnd.openxmlformats-officedocument.presentationml.tags+xml"/>
  <Override PartName="/ppt/tags/tag5104.xml" ContentType="application/vnd.openxmlformats-officedocument.presentationml.tags+xml"/>
  <Override PartName="/ppt/tags/tag5105.xml" ContentType="application/vnd.openxmlformats-officedocument.presentationml.tags+xml"/>
  <Override PartName="/ppt/tags/tag5106.xml" ContentType="application/vnd.openxmlformats-officedocument.presentationml.tags+xml"/>
  <Override PartName="/ppt/tags/tag5107.xml" ContentType="application/vnd.openxmlformats-officedocument.presentationml.tags+xml"/>
  <Override PartName="/ppt/tags/tag5108.xml" ContentType="application/vnd.openxmlformats-officedocument.presentationml.tags+xml"/>
  <Override PartName="/ppt/tags/tag5109.xml" ContentType="application/vnd.openxmlformats-officedocument.presentationml.tags+xml"/>
  <Override PartName="/ppt/tags/tag511.xml" ContentType="application/vnd.openxmlformats-officedocument.presentationml.tags+xml"/>
  <Override PartName="/ppt/tags/tag5110.xml" ContentType="application/vnd.openxmlformats-officedocument.presentationml.tags+xml"/>
  <Override PartName="/ppt/tags/tag5111.xml" ContentType="application/vnd.openxmlformats-officedocument.presentationml.tags+xml"/>
  <Override PartName="/ppt/tags/tag5112.xml" ContentType="application/vnd.openxmlformats-officedocument.presentationml.tags+xml"/>
  <Override PartName="/ppt/tags/tag5113.xml" ContentType="application/vnd.openxmlformats-officedocument.presentationml.tags+xml"/>
  <Override PartName="/ppt/tags/tag5114.xml" ContentType="application/vnd.openxmlformats-officedocument.presentationml.tags+xml"/>
  <Override PartName="/ppt/tags/tag5115.xml" ContentType="application/vnd.openxmlformats-officedocument.presentationml.tags+xml"/>
  <Override PartName="/ppt/tags/tag5116.xml" ContentType="application/vnd.openxmlformats-officedocument.presentationml.tags+xml"/>
  <Override PartName="/ppt/tags/tag5117.xml" ContentType="application/vnd.openxmlformats-officedocument.presentationml.tags+xml"/>
  <Override PartName="/ppt/tags/tag5118.xml" ContentType="application/vnd.openxmlformats-officedocument.presentationml.tags+xml"/>
  <Override PartName="/ppt/tags/tag5119.xml" ContentType="application/vnd.openxmlformats-officedocument.presentationml.tags+xml"/>
  <Override PartName="/ppt/tags/tag512.xml" ContentType="application/vnd.openxmlformats-officedocument.presentationml.tags+xml"/>
  <Override PartName="/ppt/tags/tag5120.xml" ContentType="application/vnd.openxmlformats-officedocument.presentationml.tags+xml"/>
  <Override PartName="/ppt/tags/tag5121.xml" ContentType="application/vnd.openxmlformats-officedocument.presentationml.tags+xml"/>
  <Override PartName="/ppt/tags/tag5122.xml" ContentType="application/vnd.openxmlformats-officedocument.presentationml.tags+xml"/>
  <Override PartName="/ppt/tags/tag5123.xml" ContentType="application/vnd.openxmlformats-officedocument.presentationml.tags+xml"/>
  <Override PartName="/ppt/tags/tag5124.xml" ContentType="application/vnd.openxmlformats-officedocument.presentationml.tags+xml"/>
  <Override PartName="/ppt/tags/tag5125.xml" ContentType="application/vnd.openxmlformats-officedocument.presentationml.tags+xml"/>
  <Override PartName="/ppt/tags/tag5126.xml" ContentType="application/vnd.openxmlformats-officedocument.presentationml.tags+xml"/>
  <Override PartName="/ppt/tags/tag5127.xml" ContentType="application/vnd.openxmlformats-officedocument.presentationml.tags+xml"/>
  <Override PartName="/ppt/tags/tag5128.xml" ContentType="application/vnd.openxmlformats-officedocument.presentationml.tags+xml"/>
  <Override PartName="/ppt/tags/tag5129.xml" ContentType="application/vnd.openxmlformats-officedocument.presentationml.tags+xml"/>
  <Override PartName="/ppt/tags/tag513.xml" ContentType="application/vnd.openxmlformats-officedocument.presentationml.tags+xml"/>
  <Override PartName="/ppt/tags/tag5130.xml" ContentType="application/vnd.openxmlformats-officedocument.presentationml.tags+xml"/>
  <Override PartName="/ppt/tags/tag5131.xml" ContentType="application/vnd.openxmlformats-officedocument.presentationml.tags+xml"/>
  <Override PartName="/ppt/tags/tag5132.xml" ContentType="application/vnd.openxmlformats-officedocument.presentationml.tags+xml"/>
  <Override PartName="/ppt/tags/tag5133.xml" ContentType="application/vnd.openxmlformats-officedocument.presentationml.tags+xml"/>
  <Override PartName="/ppt/tags/tag5134.xml" ContentType="application/vnd.openxmlformats-officedocument.presentationml.tags+xml"/>
  <Override PartName="/ppt/tags/tag5135.xml" ContentType="application/vnd.openxmlformats-officedocument.presentationml.tags+xml"/>
  <Override PartName="/ppt/tags/tag5136.xml" ContentType="application/vnd.openxmlformats-officedocument.presentationml.tags+xml"/>
  <Override PartName="/ppt/tags/tag5137.xml" ContentType="application/vnd.openxmlformats-officedocument.presentationml.tags+xml"/>
  <Override PartName="/ppt/tags/tag5138.xml" ContentType="application/vnd.openxmlformats-officedocument.presentationml.tags+xml"/>
  <Override PartName="/ppt/tags/tag5139.xml" ContentType="application/vnd.openxmlformats-officedocument.presentationml.tags+xml"/>
  <Override PartName="/ppt/tags/tag514.xml" ContentType="application/vnd.openxmlformats-officedocument.presentationml.tags+xml"/>
  <Override PartName="/ppt/tags/tag5140.xml" ContentType="application/vnd.openxmlformats-officedocument.presentationml.tags+xml"/>
  <Override PartName="/ppt/tags/tag5141.xml" ContentType="application/vnd.openxmlformats-officedocument.presentationml.tags+xml"/>
  <Override PartName="/ppt/tags/tag5142.xml" ContentType="application/vnd.openxmlformats-officedocument.presentationml.tags+xml"/>
  <Override PartName="/ppt/tags/tag5143.xml" ContentType="application/vnd.openxmlformats-officedocument.presentationml.tags+xml"/>
  <Override PartName="/ppt/tags/tag5144.xml" ContentType="application/vnd.openxmlformats-officedocument.presentationml.tags+xml"/>
  <Override PartName="/ppt/tags/tag5145.xml" ContentType="application/vnd.openxmlformats-officedocument.presentationml.tags+xml"/>
  <Override PartName="/ppt/tags/tag5146.xml" ContentType="application/vnd.openxmlformats-officedocument.presentationml.tags+xml"/>
  <Override PartName="/ppt/tags/tag5147.xml" ContentType="application/vnd.openxmlformats-officedocument.presentationml.tags+xml"/>
  <Override PartName="/ppt/tags/tag5148.xml" ContentType="application/vnd.openxmlformats-officedocument.presentationml.tags+xml"/>
  <Override PartName="/ppt/tags/tag5149.xml" ContentType="application/vnd.openxmlformats-officedocument.presentationml.tags+xml"/>
  <Override PartName="/ppt/tags/tag515.xml" ContentType="application/vnd.openxmlformats-officedocument.presentationml.tags+xml"/>
  <Override PartName="/ppt/tags/tag5150.xml" ContentType="application/vnd.openxmlformats-officedocument.presentationml.tags+xml"/>
  <Override PartName="/ppt/tags/tag5151.xml" ContentType="application/vnd.openxmlformats-officedocument.presentationml.tags+xml"/>
  <Override PartName="/ppt/tags/tag5152.xml" ContentType="application/vnd.openxmlformats-officedocument.presentationml.tags+xml"/>
  <Override PartName="/ppt/tags/tag5153.xml" ContentType="application/vnd.openxmlformats-officedocument.presentationml.tags+xml"/>
  <Override PartName="/ppt/tags/tag5154.xml" ContentType="application/vnd.openxmlformats-officedocument.presentationml.tags+xml"/>
  <Override PartName="/ppt/tags/tag5155.xml" ContentType="application/vnd.openxmlformats-officedocument.presentationml.tags+xml"/>
  <Override PartName="/ppt/tags/tag5156.xml" ContentType="application/vnd.openxmlformats-officedocument.presentationml.tags+xml"/>
  <Override PartName="/ppt/tags/tag5157.xml" ContentType="application/vnd.openxmlformats-officedocument.presentationml.tags+xml"/>
  <Override PartName="/ppt/tags/tag5158.xml" ContentType="application/vnd.openxmlformats-officedocument.presentationml.tags+xml"/>
  <Override PartName="/ppt/tags/tag5159.xml" ContentType="application/vnd.openxmlformats-officedocument.presentationml.tags+xml"/>
  <Override PartName="/ppt/tags/tag516.xml" ContentType="application/vnd.openxmlformats-officedocument.presentationml.tags+xml"/>
  <Override PartName="/ppt/tags/tag5160.xml" ContentType="application/vnd.openxmlformats-officedocument.presentationml.tags+xml"/>
  <Override PartName="/ppt/tags/tag5161.xml" ContentType="application/vnd.openxmlformats-officedocument.presentationml.tags+xml"/>
  <Override PartName="/ppt/tags/tag5162.xml" ContentType="application/vnd.openxmlformats-officedocument.presentationml.tags+xml"/>
  <Override PartName="/ppt/tags/tag5163.xml" ContentType="application/vnd.openxmlformats-officedocument.presentationml.tags+xml"/>
  <Override PartName="/ppt/tags/tag5164.xml" ContentType="application/vnd.openxmlformats-officedocument.presentationml.tags+xml"/>
  <Override PartName="/ppt/tags/tag5165.xml" ContentType="application/vnd.openxmlformats-officedocument.presentationml.tags+xml"/>
  <Override PartName="/ppt/tags/tag5166.xml" ContentType="application/vnd.openxmlformats-officedocument.presentationml.tags+xml"/>
  <Override PartName="/ppt/tags/tag5167.xml" ContentType="application/vnd.openxmlformats-officedocument.presentationml.tags+xml"/>
  <Override PartName="/ppt/tags/tag5168.xml" ContentType="application/vnd.openxmlformats-officedocument.presentationml.tags+xml"/>
  <Override PartName="/ppt/tags/tag5169.xml" ContentType="application/vnd.openxmlformats-officedocument.presentationml.tags+xml"/>
  <Override PartName="/ppt/tags/tag517.xml" ContentType="application/vnd.openxmlformats-officedocument.presentationml.tags+xml"/>
  <Override PartName="/ppt/tags/tag5170.xml" ContentType="application/vnd.openxmlformats-officedocument.presentationml.tags+xml"/>
  <Override PartName="/ppt/tags/tag5171.xml" ContentType="application/vnd.openxmlformats-officedocument.presentationml.tags+xml"/>
  <Override PartName="/ppt/tags/tag5172.xml" ContentType="application/vnd.openxmlformats-officedocument.presentationml.tags+xml"/>
  <Override PartName="/ppt/tags/tag5173.xml" ContentType="application/vnd.openxmlformats-officedocument.presentationml.tags+xml"/>
  <Override PartName="/ppt/tags/tag5174.xml" ContentType="application/vnd.openxmlformats-officedocument.presentationml.tags+xml"/>
  <Override PartName="/ppt/tags/tag5175.xml" ContentType="application/vnd.openxmlformats-officedocument.presentationml.tags+xml"/>
  <Override PartName="/ppt/tags/tag5176.xml" ContentType="application/vnd.openxmlformats-officedocument.presentationml.tags+xml"/>
  <Override PartName="/ppt/tags/tag5177.xml" ContentType="application/vnd.openxmlformats-officedocument.presentationml.tags+xml"/>
  <Override PartName="/ppt/tags/tag5178.xml" ContentType="application/vnd.openxmlformats-officedocument.presentationml.tags+xml"/>
  <Override PartName="/ppt/tags/tag5179.xml" ContentType="application/vnd.openxmlformats-officedocument.presentationml.tags+xml"/>
  <Override PartName="/ppt/tags/tag518.xml" ContentType="application/vnd.openxmlformats-officedocument.presentationml.tags+xml"/>
  <Override PartName="/ppt/tags/tag5180.xml" ContentType="application/vnd.openxmlformats-officedocument.presentationml.tags+xml"/>
  <Override PartName="/ppt/tags/tag5181.xml" ContentType="application/vnd.openxmlformats-officedocument.presentationml.tags+xml"/>
  <Override PartName="/ppt/tags/tag5182.xml" ContentType="application/vnd.openxmlformats-officedocument.presentationml.tags+xml"/>
  <Override PartName="/ppt/tags/tag5183.xml" ContentType="application/vnd.openxmlformats-officedocument.presentationml.tags+xml"/>
  <Override PartName="/ppt/tags/tag5184.xml" ContentType="application/vnd.openxmlformats-officedocument.presentationml.tags+xml"/>
  <Override PartName="/ppt/tags/tag5185.xml" ContentType="application/vnd.openxmlformats-officedocument.presentationml.tags+xml"/>
  <Override PartName="/ppt/tags/tag5186.xml" ContentType="application/vnd.openxmlformats-officedocument.presentationml.tags+xml"/>
  <Override PartName="/ppt/tags/tag5187.xml" ContentType="application/vnd.openxmlformats-officedocument.presentationml.tags+xml"/>
  <Override PartName="/ppt/tags/tag5188.xml" ContentType="application/vnd.openxmlformats-officedocument.presentationml.tags+xml"/>
  <Override PartName="/ppt/tags/tag5189.xml" ContentType="application/vnd.openxmlformats-officedocument.presentationml.tags+xml"/>
  <Override PartName="/ppt/tags/tag519.xml" ContentType="application/vnd.openxmlformats-officedocument.presentationml.tags+xml"/>
  <Override PartName="/ppt/tags/tag5190.xml" ContentType="application/vnd.openxmlformats-officedocument.presentationml.tags+xml"/>
  <Override PartName="/ppt/tags/tag5191.xml" ContentType="application/vnd.openxmlformats-officedocument.presentationml.tags+xml"/>
  <Override PartName="/ppt/tags/tag5192.xml" ContentType="application/vnd.openxmlformats-officedocument.presentationml.tags+xml"/>
  <Override PartName="/ppt/tags/tag5193.xml" ContentType="application/vnd.openxmlformats-officedocument.presentationml.tags+xml"/>
  <Override PartName="/ppt/tags/tag5194.xml" ContentType="application/vnd.openxmlformats-officedocument.presentationml.tags+xml"/>
  <Override PartName="/ppt/tags/tag5195.xml" ContentType="application/vnd.openxmlformats-officedocument.presentationml.tags+xml"/>
  <Override PartName="/ppt/tags/tag5196.xml" ContentType="application/vnd.openxmlformats-officedocument.presentationml.tags+xml"/>
  <Override PartName="/ppt/tags/tag5197.xml" ContentType="application/vnd.openxmlformats-officedocument.presentationml.tags+xml"/>
  <Override PartName="/ppt/tags/tag5198.xml" ContentType="application/vnd.openxmlformats-officedocument.presentationml.tags+xml"/>
  <Override PartName="/ppt/tags/tag519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00.xml" ContentType="application/vnd.openxmlformats-officedocument.presentationml.tags+xml"/>
  <Override PartName="/ppt/tags/tag5201.xml" ContentType="application/vnd.openxmlformats-officedocument.presentationml.tags+xml"/>
  <Override PartName="/ppt/tags/tag5202.xml" ContentType="application/vnd.openxmlformats-officedocument.presentationml.tags+xml"/>
  <Override PartName="/ppt/tags/tag5203.xml" ContentType="application/vnd.openxmlformats-officedocument.presentationml.tags+xml"/>
  <Override PartName="/ppt/tags/tag5204.xml" ContentType="application/vnd.openxmlformats-officedocument.presentationml.tags+xml"/>
  <Override PartName="/ppt/tags/tag5205.xml" ContentType="application/vnd.openxmlformats-officedocument.presentationml.tags+xml"/>
  <Override PartName="/ppt/tags/tag5206.xml" ContentType="application/vnd.openxmlformats-officedocument.presentationml.tags+xml"/>
  <Override PartName="/ppt/tags/tag5207.xml" ContentType="application/vnd.openxmlformats-officedocument.presentationml.tags+xml"/>
  <Override PartName="/ppt/tags/tag5208.xml" ContentType="application/vnd.openxmlformats-officedocument.presentationml.tags+xml"/>
  <Override PartName="/ppt/tags/tag5209.xml" ContentType="application/vnd.openxmlformats-officedocument.presentationml.tags+xml"/>
  <Override PartName="/ppt/tags/tag521.xml" ContentType="application/vnd.openxmlformats-officedocument.presentationml.tags+xml"/>
  <Override PartName="/ppt/tags/tag5210.xml" ContentType="application/vnd.openxmlformats-officedocument.presentationml.tags+xml"/>
  <Override PartName="/ppt/tags/tag5211.xml" ContentType="application/vnd.openxmlformats-officedocument.presentationml.tags+xml"/>
  <Override PartName="/ppt/tags/tag5212.xml" ContentType="application/vnd.openxmlformats-officedocument.presentationml.tags+xml"/>
  <Override PartName="/ppt/tags/tag5213.xml" ContentType="application/vnd.openxmlformats-officedocument.presentationml.tags+xml"/>
  <Override PartName="/ppt/tags/tag5214.xml" ContentType="application/vnd.openxmlformats-officedocument.presentationml.tags+xml"/>
  <Override PartName="/ppt/tags/tag5215.xml" ContentType="application/vnd.openxmlformats-officedocument.presentationml.tags+xml"/>
  <Override PartName="/ppt/tags/tag5216.xml" ContentType="application/vnd.openxmlformats-officedocument.presentationml.tags+xml"/>
  <Override PartName="/ppt/tags/tag5217.xml" ContentType="application/vnd.openxmlformats-officedocument.presentationml.tags+xml"/>
  <Override PartName="/ppt/tags/tag5218.xml" ContentType="application/vnd.openxmlformats-officedocument.presentationml.tags+xml"/>
  <Override PartName="/ppt/tags/tag5219.xml" ContentType="application/vnd.openxmlformats-officedocument.presentationml.tags+xml"/>
  <Override PartName="/ppt/tags/tag522.xml" ContentType="application/vnd.openxmlformats-officedocument.presentationml.tags+xml"/>
  <Override PartName="/ppt/tags/tag5220.xml" ContentType="application/vnd.openxmlformats-officedocument.presentationml.tags+xml"/>
  <Override PartName="/ppt/tags/tag5221.xml" ContentType="application/vnd.openxmlformats-officedocument.presentationml.tags+xml"/>
  <Override PartName="/ppt/tags/tag5222.xml" ContentType="application/vnd.openxmlformats-officedocument.presentationml.tags+xml"/>
  <Override PartName="/ppt/tags/tag5223.xml" ContentType="application/vnd.openxmlformats-officedocument.presentationml.tags+xml"/>
  <Override PartName="/ppt/tags/tag5224.xml" ContentType="application/vnd.openxmlformats-officedocument.presentationml.tags+xml"/>
  <Override PartName="/ppt/tags/tag5225.xml" ContentType="application/vnd.openxmlformats-officedocument.presentationml.tags+xml"/>
  <Override PartName="/ppt/tags/tag5226.xml" ContentType="application/vnd.openxmlformats-officedocument.presentationml.tags+xml"/>
  <Override PartName="/ppt/tags/tag5227.xml" ContentType="application/vnd.openxmlformats-officedocument.presentationml.tags+xml"/>
  <Override PartName="/ppt/tags/tag5228.xml" ContentType="application/vnd.openxmlformats-officedocument.presentationml.tags+xml"/>
  <Override PartName="/ppt/tags/tag5229.xml" ContentType="application/vnd.openxmlformats-officedocument.presentationml.tags+xml"/>
  <Override PartName="/ppt/tags/tag523.xml" ContentType="application/vnd.openxmlformats-officedocument.presentationml.tags+xml"/>
  <Override PartName="/ppt/tags/tag5230.xml" ContentType="application/vnd.openxmlformats-officedocument.presentationml.tags+xml"/>
  <Override PartName="/ppt/tags/tag5231.xml" ContentType="application/vnd.openxmlformats-officedocument.presentationml.tags+xml"/>
  <Override PartName="/ppt/tags/tag5232.xml" ContentType="application/vnd.openxmlformats-officedocument.presentationml.tags+xml"/>
  <Override PartName="/ppt/tags/tag5233.xml" ContentType="application/vnd.openxmlformats-officedocument.presentationml.tags+xml"/>
  <Override PartName="/ppt/tags/tag5234.xml" ContentType="application/vnd.openxmlformats-officedocument.presentationml.tags+xml"/>
  <Override PartName="/ppt/tags/tag5235.xml" ContentType="application/vnd.openxmlformats-officedocument.presentationml.tags+xml"/>
  <Override PartName="/ppt/tags/tag5236.xml" ContentType="application/vnd.openxmlformats-officedocument.presentationml.tags+xml"/>
  <Override PartName="/ppt/tags/tag5237.xml" ContentType="application/vnd.openxmlformats-officedocument.presentationml.tags+xml"/>
  <Override PartName="/ppt/tags/tag5238.xml" ContentType="application/vnd.openxmlformats-officedocument.presentationml.tags+xml"/>
  <Override PartName="/ppt/tags/tag5239.xml" ContentType="application/vnd.openxmlformats-officedocument.presentationml.tags+xml"/>
  <Override PartName="/ppt/tags/tag524.xml" ContentType="application/vnd.openxmlformats-officedocument.presentationml.tags+xml"/>
  <Override PartName="/ppt/tags/tag5240.xml" ContentType="application/vnd.openxmlformats-officedocument.presentationml.tags+xml"/>
  <Override PartName="/ppt/tags/tag5241.xml" ContentType="application/vnd.openxmlformats-officedocument.presentationml.tags+xml"/>
  <Override PartName="/ppt/tags/tag5242.xml" ContentType="application/vnd.openxmlformats-officedocument.presentationml.tags+xml"/>
  <Override PartName="/ppt/tags/tag5243.xml" ContentType="application/vnd.openxmlformats-officedocument.presentationml.tags+xml"/>
  <Override PartName="/ppt/tags/tag5244.xml" ContentType="application/vnd.openxmlformats-officedocument.presentationml.tags+xml"/>
  <Override PartName="/ppt/tags/tag5245.xml" ContentType="application/vnd.openxmlformats-officedocument.presentationml.tags+xml"/>
  <Override PartName="/ppt/tags/tag5246.xml" ContentType="application/vnd.openxmlformats-officedocument.presentationml.tags+xml"/>
  <Override PartName="/ppt/tags/tag5247.xml" ContentType="application/vnd.openxmlformats-officedocument.presentationml.tags+xml"/>
  <Override PartName="/ppt/tags/tag5248.xml" ContentType="application/vnd.openxmlformats-officedocument.presentationml.tags+xml"/>
  <Override PartName="/ppt/tags/tag5249.xml" ContentType="application/vnd.openxmlformats-officedocument.presentationml.tags+xml"/>
  <Override PartName="/ppt/tags/tag525.xml" ContentType="application/vnd.openxmlformats-officedocument.presentationml.tags+xml"/>
  <Override PartName="/ppt/tags/tag5250.xml" ContentType="application/vnd.openxmlformats-officedocument.presentationml.tags+xml"/>
  <Override PartName="/ppt/tags/tag5251.xml" ContentType="application/vnd.openxmlformats-officedocument.presentationml.tags+xml"/>
  <Override PartName="/ppt/tags/tag5252.xml" ContentType="application/vnd.openxmlformats-officedocument.presentationml.tags+xml"/>
  <Override PartName="/ppt/tags/tag5253.xml" ContentType="application/vnd.openxmlformats-officedocument.presentationml.tags+xml"/>
  <Override PartName="/ppt/tags/tag5254.xml" ContentType="application/vnd.openxmlformats-officedocument.presentationml.tags+xml"/>
  <Override PartName="/ppt/tags/tag5255.xml" ContentType="application/vnd.openxmlformats-officedocument.presentationml.tags+xml"/>
  <Override PartName="/ppt/tags/tag5256.xml" ContentType="application/vnd.openxmlformats-officedocument.presentationml.tags+xml"/>
  <Override PartName="/ppt/tags/tag5257.xml" ContentType="application/vnd.openxmlformats-officedocument.presentationml.tags+xml"/>
  <Override PartName="/ppt/tags/tag5258.xml" ContentType="application/vnd.openxmlformats-officedocument.presentationml.tags+xml"/>
  <Override PartName="/ppt/tags/tag5259.xml" ContentType="application/vnd.openxmlformats-officedocument.presentationml.tags+xml"/>
  <Override PartName="/ppt/tags/tag526.xml" ContentType="application/vnd.openxmlformats-officedocument.presentationml.tags+xml"/>
  <Override PartName="/ppt/tags/tag5260.xml" ContentType="application/vnd.openxmlformats-officedocument.presentationml.tags+xml"/>
  <Override PartName="/ppt/tags/tag5261.xml" ContentType="application/vnd.openxmlformats-officedocument.presentationml.tags+xml"/>
  <Override PartName="/ppt/tags/tag5262.xml" ContentType="application/vnd.openxmlformats-officedocument.presentationml.tags+xml"/>
  <Override PartName="/ppt/tags/tag5263.xml" ContentType="application/vnd.openxmlformats-officedocument.presentationml.tags+xml"/>
  <Override PartName="/ppt/tags/tag5264.xml" ContentType="application/vnd.openxmlformats-officedocument.presentationml.tags+xml"/>
  <Override PartName="/ppt/tags/tag5265.xml" ContentType="application/vnd.openxmlformats-officedocument.presentationml.tags+xml"/>
  <Override PartName="/ppt/tags/tag5266.xml" ContentType="application/vnd.openxmlformats-officedocument.presentationml.tags+xml"/>
  <Override PartName="/ppt/tags/tag5267.xml" ContentType="application/vnd.openxmlformats-officedocument.presentationml.tags+xml"/>
  <Override PartName="/ppt/tags/tag5268.xml" ContentType="application/vnd.openxmlformats-officedocument.presentationml.tags+xml"/>
  <Override PartName="/ppt/tags/tag5269.xml" ContentType="application/vnd.openxmlformats-officedocument.presentationml.tags+xml"/>
  <Override PartName="/ppt/tags/tag527.xml" ContentType="application/vnd.openxmlformats-officedocument.presentationml.tags+xml"/>
  <Override PartName="/ppt/tags/tag5270.xml" ContentType="application/vnd.openxmlformats-officedocument.presentationml.tags+xml"/>
  <Override PartName="/ppt/tags/tag5271.xml" ContentType="application/vnd.openxmlformats-officedocument.presentationml.tags+xml"/>
  <Override PartName="/ppt/tags/tag5272.xml" ContentType="application/vnd.openxmlformats-officedocument.presentationml.tags+xml"/>
  <Override PartName="/ppt/tags/tag5273.xml" ContentType="application/vnd.openxmlformats-officedocument.presentationml.tags+xml"/>
  <Override PartName="/ppt/tags/tag5274.xml" ContentType="application/vnd.openxmlformats-officedocument.presentationml.tags+xml"/>
  <Override PartName="/ppt/tags/tag5275.xml" ContentType="application/vnd.openxmlformats-officedocument.presentationml.tags+xml"/>
  <Override PartName="/ppt/tags/tag5276.xml" ContentType="application/vnd.openxmlformats-officedocument.presentationml.tags+xml"/>
  <Override PartName="/ppt/tags/tag5277.xml" ContentType="application/vnd.openxmlformats-officedocument.presentationml.tags+xml"/>
  <Override PartName="/ppt/tags/tag5278.xml" ContentType="application/vnd.openxmlformats-officedocument.presentationml.tags+xml"/>
  <Override PartName="/ppt/tags/tag5279.xml" ContentType="application/vnd.openxmlformats-officedocument.presentationml.tags+xml"/>
  <Override PartName="/ppt/tags/tag528.xml" ContentType="application/vnd.openxmlformats-officedocument.presentationml.tags+xml"/>
  <Override PartName="/ppt/tags/tag5280.xml" ContentType="application/vnd.openxmlformats-officedocument.presentationml.tags+xml"/>
  <Override PartName="/ppt/tags/tag5281.xml" ContentType="application/vnd.openxmlformats-officedocument.presentationml.tags+xml"/>
  <Override PartName="/ppt/tags/tag5282.xml" ContentType="application/vnd.openxmlformats-officedocument.presentationml.tags+xml"/>
  <Override PartName="/ppt/tags/tag5283.xml" ContentType="application/vnd.openxmlformats-officedocument.presentationml.tags+xml"/>
  <Override PartName="/ppt/tags/tag5284.xml" ContentType="application/vnd.openxmlformats-officedocument.presentationml.tags+xml"/>
  <Override PartName="/ppt/tags/tag5285.xml" ContentType="application/vnd.openxmlformats-officedocument.presentationml.tags+xml"/>
  <Override PartName="/ppt/tags/tag5286.xml" ContentType="application/vnd.openxmlformats-officedocument.presentationml.tags+xml"/>
  <Override PartName="/ppt/tags/tag5287.xml" ContentType="application/vnd.openxmlformats-officedocument.presentationml.tags+xml"/>
  <Override PartName="/ppt/tags/tag5288.xml" ContentType="application/vnd.openxmlformats-officedocument.presentationml.tags+xml"/>
  <Override PartName="/ppt/tags/tag5289.xml" ContentType="application/vnd.openxmlformats-officedocument.presentationml.tags+xml"/>
  <Override PartName="/ppt/tags/tag529.xml" ContentType="application/vnd.openxmlformats-officedocument.presentationml.tags+xml"/>
  <Override PartName="/ppt/tags/tag5290.xml" ContentType="application/vnd.openxmlformats-officedocument.presentationml.tags+xml"/>
  <Override PartName="/ppt/tags/tag5291.xml" ContentType="application/vnd.openxmlformats-officedocument.presentationml.tags+xml"/>
  <Override PartName="/ppt/tags/tag5292.xml" ContentType="application/vnd.openxmlformats-officedocument.presentationml.tags+xml"/>
  <Override PartName="/ppt/tags/tag5293.xml" ContentType="application/vnd.openxmlformats-officedocument.presentationml.tags+xml"/>
  <Override PartName="/ppt/tags/tag5294.xml" ContentType="application/vnd.openxmlformats-officedocument.presentationml.tags+xml"/>
  <Override PartName="/ppt/tags/tag5295.xml" ContentType="application/vnd.openxmlformats-officedocument.presentationml.tags+xml"/>
  <Override PartName="/ppt/tags/tag5296.xml" ContentType="application/vnd.openxmlformats-officedocument.presentationml.tags+xml"/>
  <Override PartName="/ppt/tags/tag5297.xml" ContentType="application/vnd.openxmlformats-officedocument.presentationml.tags+xml"/>
  <Override PartName="/ppt/tags/tag5298.xml" ContentType="application/vnd.openxmlformats-officedocument.presentationml.tags+xml"/>
  <Override PartName="/ppt/tags/tag529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00.xml" ContentType="application/vnd.openxmlformats-officedocument.presentationml.tags+xml"/>
  <Override PartName="/ppt/tags/tag5301.xml" ContentType="application/vnd.openxmlformats-officedocument.presentationml.tags+xml"/>
  <Override PartName="/ppt/tags/tag5302.xml" ContentType="application/vnd.openxmlformats-officedocument.presentationml.tags+xml"/>
  <Override PartName="/ppt/tags/tag5303.xml" ContentType="application/vnd.openxmlformats-officedocument.presentationml.tags+xml"/>
  <Override PartName="/ppt/tags/tag5304.xml" ContentType="application/vnd.openxmlformats-officedocument.presentationml.tags+xml"/>
  <Override PartName="/ppt/tags/tag5305.xml" ContentType="application/vnd.openxmlformats-officedocument.presentationml.tags+xml"/>
  <Override PartName="/ppt/tags/tag5306.xml" ContentType="application/vnd.openxmlformats-officedocument.presentationml.tags+xml"/>
  <Override PartName="/ppt/tags/tag5307.xml" ContentType="application/vnd.openxmlformats-officedocument.presentationml.tags+xml"/>
  <Override PartName="/ppt/tags/tag5308.xml" ContentType="application/vnd.openxmlformats-officedocument.presentationml.tags+xml"/>
  <Override PartName="/ppt/tags/tag5309.xml" ContentType="application/vnd.openxmlformats-officedocument.presentationml.tags+xml"/>
  <Override PartName="/ppt/tags/tag531.xml" ContentType="application/vnd.openxmlformats-officedocument.presentationml.tags+xml"/>
  <Override PartName="/ppt/tags/tag5310.xml" ContentType="application/vnd.openxmlformats-officedocument.presentationml.tags+xml"/>
  <Override PartName="/ppt/tags/tag5311.xml" ContentType="application/vnd.openxmlformats-officedocument.presentationml.tags+xml"/>
  <Override PartName="/ppt/tags/tag5312.xml" ContentType="application/vnd.openxmlformats-officedocument.presentationml.tags+xml"/>
  <Override PartName="/ppt/tags/tag5313.xml" ContentType="application/vnd.openxmlformats-officedocument.presentationml.tags+xml"/>
  <Override PartName="/ppt/tags/tag5314.xml" ContentType="application/vnd.openxmlformats-officedocument.presentationml.tags+xml"/>
  <Override PartName="/ppt/tags/tag5315.xml" ContentType="application/vnd.openxmlformats-officedocument.presentationml.tags+xml"/>
  <Override PartName="/ppt/tags/tag5316.xml" ContentType="application/vnd.openxmlformats-officedocument.presentationml.tags+xml"/>
  <Override PartName="/ppt/tags/tag5317.xml" ContentType="application/vnd.openxmlformats-officedocument.presentationml.tags+xml"/>
  <Override PartName="/ppt/tags/tag5318.xml" ContentType="application/vnd.openxmlformats-officedocument.presentationml.tags+xml"/>
  <Override PartName="/ppt/tags/tag5319.xml" ContentType="application/vnd.openxmlformats-officedocument.presentationml.tags+xml"/>
  <Override PartName="/ppt/tags/tag532.xml" ContentType="application/vnd.openxmlformats-officedocument.presentationml.tags+xml"/>
  <Override PartName="/ppt/tags/tag5320.xml" ContentType="application/vnd.openxmlformats-officedocument.presentationml.tags+xml"/>
  <Override PartName="/ppt/tags/tag5321.xml" ContentType="application/vnd.openxmlformats-officedocument.presentationml.tags+xml"/>
  <Override PartName="/ppt/tags/tag5322.xml" ContentType="application/vnd.openxmlformats-officedocument.presentationml.tags+xml"/>
  <Override PartName="/ppt/tags/tag5323.xml" ContentType="application/vnd.openxmlformats-officedocument.presentationml.tags+xml"/>
  <Override PartName="/ppt/tags/tag5324.xml" ContentType="application/vnd.openxmlformats-officedocument.presentationml.tags+xml"/>
  <Override PartName="/ppt/tags/tag5325.xml" ContentType="application/vnd.openxmlformats-officedocument.presentationml.tags+xml"/>
  <Override PartName="/ppt/tags/tag5326.xml" ContentType="application/vnd.openxmlformats-officedocument.presentationml.tags+xml"/>
  <Override PartName="/ppt/tags/tag5327.xml" ContentType="application/vnd.openxmlformats-officedocument.presentationml.tags+xml"/>
  <Override PartName="/ppt/tags/tag5328.xml" ContentType="application/vnd.openxmlformats-officedocument.presentationml.tags+xml"/>
  <Override PartName="/ppt/tags/tag5329.xml" ContentType="application/vnd.openxmlformats-officedocument.presentationml.tags+xml"/>
  <Override PartName="/ppt/tags/tag533.xml" ContentType="application/vnd.openxmlformats-officedocument.presentationml.tags+xml"/>
  <Override PartName="/ppt/tags/tag5330.xml" ContentType="application/vnd.openxmlformats-officedocument.presentationml.tags+xml"/>
  <Override PartName="/ppt/tags/tag5331.xml" ContentType="application/vnd.openxmlformats-officedocument.presentationml.tags+xml"/>
  <Override PartName="/ppt/tags/tag5332.xml" ContentType="application/vnd.openxmlformats-officedocument.presentationml.tags+xml"/>
  <Override PartName="/ppt/tags/tag5333.xml" ContentType="application/vnd.openxmlformats-officedocument.presentationml.tags+xml"/>
  <Override PartName="/ppt/tags/tag5334.xml" ContentType="application/vnd.openxmlformats-officedocument.presentationml.tags+xml"/>
  <Override PartName="/ppt/tags/tag5335.xml" ContentType="application/vnd.openxmlformats-officedocument.presentationml.tags+xml"/>
  <Override PartName="/ppt/tags/tag5336.xml" ContentType="application/vnd.openxmlformats-officedocument.presentationml.tags+xml"/>
  <Override PartName="/ppt/tags/tag5337.xml" ContentType="application/vnd.openxmlformats-officedocument.presentationml.tags+xml"/>
  <Override PartName="/ppt/tags/tag5338.xml" ContentType="application/vnd.openxmlformats-officedocument.presentationml.tags+xml"/>
  <Override PartName="/ppt/tags/tag5339.xml" ContentType="application/vnd.openxmlformats-officedocument.presentationml.tags+xml"/>
  <Override PartName="/ppt/tags/tag534.xml" ContentType="application/vnd.openxmlformats-officedocument.presentationml.tags+xml"/>
  <Override PartName="/ppt/tags/tag5340.xml" ContentType="application/vnd.openxmlformats-officedocument.presentationml.tags+xml"/>
  <Override PartName="/ppt/tags/tag5341.xml" ContentType="application/vnd.openxmlformats-officedocument.presentationml.tags+xml"/>
  <Override PartName="/ppt/tags/tag5342.xml" ContentType="application/vnd.openxmlformats-officedocument.presentationml.tags+xml"/>
  <Override PartName="/ppt/tags/tag5343.xml" ContentType="application/vnd.openxmlformats-officedocument.presentationml.tags+xml"/>
  <Override PartName="/ppt/tags/tag5344.xml" ContentType="application/vnd.openxmlformats-officedocument.presentationml.tags+xml"/>
  <Override PartName="/ppt/tags/tag5345.xml" ContentType="application/vnd.openxmlformats-officedocument.presentationml.tags+xml"/>
  <Override PartName="/ppt/tags/tag5346.xml" ContentType="application/vnd.openxmlformats-officedocument.presentationml.tags+xml"/>
  <Override PartName="/ppt/tags/tag5347.xml" ContentType="application/vnd.openxmlformats-officedocument.presentationml.tags+xml"/>
  <Override PartName="/ppt/tags/tag5348.xml" ContentType="application/vnd.openxmlformats-officedocument.presentationml.tags+xml"/>
  <Override PartName="/ppt/tags/tag5349.xml" ContentType="application/vnd.openxmlformats-officedocument.presentationml.tags+xml"/>
  <Override PartName="/ppt/tags/tag535.xml" ContentType="application/vnd.openxmlformats-officedocument.presentationml.tags+xml"/>
  <Override PartName="/ppt/tags/tag5350.xml" ContentType="application/vnd.openxmlformats-officedocument.presentationml.tags+xml"/>
  <Override PartName="/ppt/tags/tag5351.xml" ContentType="application/vnd.openxmlformats-officedocument.presentationml.tags+xml"/>
  <Override PartName="/ppt/tags/tag5352.xml" ContentType="application/vnd.openxmlformats-officedocument.presentationml.tags+xml"/>
  <Override PartName="/ppt/tags/tag5353.xml" ContentType="application/vnd.openxmlformats-officedocument.presentationml.tags+xml"/>
  <Override PartName="/ppt/tags/tag5354.xml" ContentType="application/vnd.openxmlformats-officedocument.presentationml.tags+xml"/>
  <Override PartName="/ppt/tags/tag5355.xml" ContentType="application/vnd.openxmlformats-officedocument.presentationml.tags+xml"/>
  <Override PartName="/ppt/tags/tag5356.xml" ContentType="application/vnd.openxmlformats-officedocument.presentationml.tags+xml"/>
  <Override PartName="/ppt/tags/tag5357.xml" ContentType="application/vnd.openxmlformats-officedocument.presentationml.tags+xml"/>
  <Override PartName="/ppt/tags/tag5358.xml" ContentType="application/vnd.openxmlformats-officedocument.presentationml.tags+xml"/>
  <Override PartName="/ppt/tags/tag5359.xml" ContentType="application/vnd.openxmlformats-officedocument.presentationml.tags+xml"/>
  <Override PartName="/ppt/tags/tag536.xml" ContentType="application/vnd.openxmlformats-officedocument.presentationml.tags+xml"/>
  <Override PartName="/ppt/tags/tag5360.xml" ContentType="application/vnd.openxmlformats-officedocument.presentationml.tags+xml"/>
  <Override PartName="/ppt/tags/tag5361.xml" ContentType="application/vnd.openxmlformats-officedocument.presentationml.tags+xml"/>
  <Override PartName="/ppt/tags/tag5362.xml" ContentType="application/vnd.openxmlformats-officedocument.presentationml.tags+xml"/>
  <Override PartName="/ppt/tags/tag5363.xml" ContentType="application/vnd.openxmlformats-officedocument.presentationml.tags+xml"/>
  <Override PartName="/ppt/tags/tag5364.xml" ContentType="application/vnd.openxmlformats-officedocument.presentationml.tags+xml"/>
  <Override PartName="/ppt/tags/tag5365.xml" ContentType="application/vnd.openxmlformats-officedocument.presentationml.tags+xml"/>
  <Override PartName="/ppt/tags/tag5366.xml" ContentType="application/vnd.openxmlformats-officedocument.presentationml.tags+xml"/>
  <Override PartName="/ppt/tags/tag5367.xml" ContentType="application/vnd.openxmlformats-officedocument.presentationml.tags+xml"/>
  <Override PartName="/ppt/tags/tag5368.xml" ContentType="application/vnd.openxmlformats-officedocument.presentationml.tags+xml"/>
  <Override PartName="/ppt/tags/tag5369.xml" ContentType="application/vnd.openxmlformats-officedocument.presentationml.tags+xml"/>
  <Override PartName="/ppt/tags/tag537.xml" ContentType="application/vnd.openxmlformats-officedocument.presentationml.tags+xml"/>
  <Override PartName="/ppt/tags/tag5370.xml" ContentType="application/vnd.openxmlformats-officedocument.presentationml.tags+xml"/>
  <Override PartName="/ppt/tags/tag5371.xml" ContentType="application/vnd.openxmlformats-officedocument.presentationml.tags+xml"/>
  <Override PartName="/ppt/tags/tag5372.xml" ContentType="application/vnd.openxmlformats-officedocument.presentationml.tags+xml"/>
  <Override PartName="/ppt/tags/tag5373.xml" ContentType="application/vnd.openxmlformats-officedocument.presentationml.tags+xml"/>
  <Override PartName="/ppt/tags/tag5374.xml" ContentType="application/vnd.openxmlformats-officedocument.presentationml.tags+xml"/>
  <Override PartName="/ppt/tags/tag5375.xml" ContentType="application/vnd.openxmlformats-officedocument.presentationml.tags+xml"/>
  <Override PartName="/ppt/tags/tag5376.xml" ContentType="application/vnd.openxmlformats-officedocument.presentationml.tags+xml"/>
  <Override PartName="/ppt/tags/tag5377.xml" ContentType="application/vnd.openxmlformats-officedocument.presentationml.tags+xml"/>
  <Override PartName="/ppt/tags/tag5378.xml" ContentType="application/vnd.openxmlformats-officedocument.presentationml.tags+xml"/>
  <Override PartName="/ppt/tags/tag5379.xml" ContentType="application/vnd.openxmlformats-officedocument.presentationml.tags+xml"/>
  <Override PartName="/ppt/tags/tag538.xml" ContentType="application/vnd.openxmlformats-officedocument.presentationml.tags+xml"/>
  <Override PartName="/ppt/tags/tag5380.xml" ContentType="application/vnd.openxmlformats-officedocument.presentationml.tags+xml"/>
  <Override PartName="/ppt/tags/tag5381.xml" ContentType="application/vnd.openxmlformats-officedocument.presentationml.tags+xml"/>
  <Override PartName="/ppt/tags/tag5382.xml" ContentType="application/vnd.openxmlformats-officedocument.presentationml.tags+xml"/>
  <Override PartName="/ppt/tags/tag5383.xml" ContentType="application/vnd.openxmlformats-officedocument.presentationml.tags+xml"/>
  <Override PartName="/ppt/tags/tag5384.xml" ContentType="application/vnd.openxmlformats-officedocument.presentationml.tags+xml"/>
  <Override PartName="/ppt/tags/tag5385.xml" ContentType="application/vnd.openxmlformats-officedocument.presentationml.tags+xml"/>
  <Override PartName="/ppt/tags/tag5386.xml" ContentType="application/vnd.openxmlformats-officedocument.presentationml.tags+xml"/>
  <Override PartName="/ppt/tags/tag5387.xml" ContentType="application/vnd.openxmlformats-officedocument.presentationml.tags+xml"/>
  <Override PartName="/ppt/tags/tag5388.xml" ContentType="application/vnd.openxmlformats-officedocument.presentationml.tags+xml"/>
  <Override PartName="/ppt/tags/tag5389.xml" ContentType="application/vnd.openxmlformats-officedocument.presentationml.tags+xml"/>
  <Override PartName="/ppt/tags/tag539.xml" ContentType="application/vnd.openxmlformats-officedocument.presentationml.tags+xml"/>
  <Override PartName="/ppt/tags/tag5390.xml" ContentType="application/vnd.openxmlformats-officedocument.presentationml.tags+xml"/>
  <Override PartName="/ppt/tags/tag5391.xml" ContentType="application/vnd.openxmlformats-officedocument.presentationml.tags+xml"/>
  <Override PartName="/ppt/tags/tag5392.xml" ContentType="application/vnd.openxmlformats-officedocument.presentationml.tags+xml"/>
  <Override PartName="/ppt/tags/tag5393.xml" ContentType="application/vnd.openxmlformats-officedocument.presentationml.tags+xml"/>
  <Override PartName="/ppt/tags/tag5394.xml" ContentType="application/vnd.openxmlformats-officedocument.presentationml.tags+xml"/>
  <Override PartName="/ppt/tags/tag5395.xml" ContentType="application/vnd.openxmlformats-officedocument.presentationml.tags+xml"/>
  <Override PartName="/ppt/tags/tag5396.xml" ContentType="application/vnd.openxmlformats-officedocument.presentationml.tags+xml"/>
  <Override PartName="/ppt/tags/tag5397.xml" ContentType="application/vnd.openxmlformats-officedocument.presentationml.tags+xml"/>
  <Override PartName="/ppt/tags/tag5398.xml" ContentType="application/vnd.openxmlformats-officedocument.presentationml.tags+xml"/>
  <Override PartName="/ppt/tags/tag539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00.xml" ContentType="application/vnd.openxmlformats-officedocument.presentationml.tags+xml"/>
  <Override PartName="/ppt/tags/tag5401.xml" ContentType="application/vnd.openxmlformats-officedocument.presentationml.tags+xml"/>
  <Override PartName="/ppt/tags/tag5402.xml" ContentType="application/vnd.openxmlformats-officedocument.presentationml.tags+xml"/>
  <Override PartName="/ppt/tags/tag5403.xml" ContentType="application/vnd.openxmlformats-officedocument.presentationml.tags+xml"/>
  <Override PartName="/ppt/tags/tag5404.xml" ContentType="application/vnd.openxmlformats-officedocument.presentationml.tags+xml"/>
  <Override PartName="/ppt/tags/tag5405.xml" ContentType="application/vnd.openxmlformats-officedocument.presentationml.tags+xml"/>
  <Override PartName="/ppt/tags/tag5406.xml" ContentType="application/vnd.openxmlformats-officedocument.presentationml.tags+xml"/>
  <Override PartName="/ppt/tags/tag5407.xml" ContentType="application/vnd.openxmlformats-officedocument.presentationml.tags+xml"/>
  <Override PartName="/ppt/tags/tag5408.xml" ContentType="application/vnd.openxmlformats-officedocument.presentationml.tags+xml"/>
  <Override PartName="/ppt/tags/tag5409.xml" ContentType="application/vnd.openxmlformats-officedocument.presentationml.tags+xml"/>
  <Override PartName="/ppt/tags/tag541.xml" ContentType="application/vnd.openxmlformats-officedocument.presentationml.tags+xml"/>
  <Override PartName="/ppt/tags/tag5410.xml" ContentType="application/vnd.openxmlformats-officedocument.presentationml.tags+xml"/>
  <Override PartName="/ppt/tags/tag5411.xml" ContentType="application/vnd.openxmlformats-officedocument.presentationml.tags+xml"/>
  <Override PartName="/ppt/tags/tag5412.xml" ContentType="application/vnd.openxmlformats-officedocument.presentationml.tags+xml"/>
  <Override PartName="/ppt/tags/tag5413.xml" ContentType="application/vnd.openxmlformats-officedocument.presentationml.tags+xml"/>
  <Override PartName="/ppt/tags/tag5414.xml" ContentType="application/vnd.openxmlformats-officedocument.presentationml.tags+xml"/>
  <Override PartName="/ppt/tags/tag5415.xml" ContentType="application/vnd.openxmlformats-officedocument.presentationml.tags+xml"/>
  <Override PartName="/ppt/tags/tag5416.xml" ContentType="application/vnd.openxmlformats-officedocument.presentationml.tags+xml"/>
  <Override PartName="/ppt/tags/tag5417.xml" ContentType="application/vnd.openxmlformats-officedocument.presentationml.tags+xml"/>
  <Override PartName="/ppt/tags/tag5418.xml" ContentType="application/vnd.openxmlformats-officedocument.presentationml.tags+xml"/>
  <Override PartName="/ppt/tags/tag5419.xml" ContentType="application/vnd.openxmlformats-officedocument.presentationml.tags+xml"/>
  <Override PartName="/ppt/tags/tag542.xml" ContentType="application/vnd.openxmlformats-officedocument.presentationml.tags+xml"/>
  <Override PartName="/ppt/tags/tag5420.xml" ContentType="application/vnd.openxmlformats-officedocument.presentationml.tags+xml"/>
  <Override PartName="/ppt/tags/tag5421.xml" ContentType="application/vnd.openxmlformats-officedocument.presentationml.tags+xml"/>
  <Override PartName="/ppt/tags/tag5422.xml" ContentType="application/vnd.openxmlformats-officedocument.presentationml.tags+xml"/>
  <Override PartName="/ppt/tags/tag5423.xml" ContentType="application/vnd.openxmlformats-officedocument.presentationml.tags+xml"/>
  <Override PartName="/ppt/tags/tag5424.xml" ContentType="application/vnd.openxmlformats-officedocument.presentationml.tags+xml"/>
  <Override PartName="/ppt/tags/tag5425.xml" ContentType="application/vnd.openxmlformats-officedocument.presentationml.tags+xml"/>
  <Override PartName="/ppt/tags/tag5426.xml" ContentType="application/vnd.openxmlformats-officedocument.presentationml.tags+xml"/>
  <Override PartName="/ppt/tags/tag5427.xml" ContentType="application/vnd.openxmlformats-officedocument.presentationml.tags+xml"/>
  <Override PartName="/ppt/tags/tag5428.xml" ContentType="application/vnd.openxmlformats-officedocument.presentationml.tags+xml"/>
  <Override PartName="/ppt/tags/tag5429.xml" ContentType="application/vnd.openxmlformats-officedocument.presentationml.tags+xml"/>
  <Override PartName="/ppt/tags/tag543.xml" ContentType="application/vnd.openxmlformats-officedocument.presentationml.tags+xml"/>
  <Override PartName="/ppt/tags/tag5430.xml" ContentType="application/vnd.openxmlformats-officedocument.presentationml.tags+xml"/>
  <Override PartName="/ppt/tags/tag5431.xml" ContentType="application/vnd.openxmlformats-officedocument.presentationml.tags+xml"/>
  <Override PartName="/ppt/tags/tag5432.xml" ContentType="application/vnd.openxmlformats-officedocument.presentationml.tags+xml"/>
  <Override PartName="/ppt/tags/tag5433.xml" ContentType="application/vnd.openxmlformats-officedocument.presentationml.tags+xml"/>
  <Override PartName="/ppt/tags/tag5434.xml" ContentType="application/vnd.openxmlformats-officedocument.presentationml.tags+xml"/>
  <Override PartName="/ppt/tags/tag5435.xml" ContentType="application/vnd.openxmlformats-officedocument.presentationml.tags+xml"/>
  <Override PartName="/ppt/tags/tag5436.xml" ContentType="application/vnd.openxmlformats-officedocument.presentationml.tags+xml"/>
  <Override PartName="/ppt/tags/tag5437.xml" ContentType="application/vnd.openxmlformats-officedocument.presentationml.tags+xml"/>
  <Override PartName="/ppt/tags/tag5438.xml" ContentType="application/vnd.openxmlformats-officedocument.presentationml.tags+xml"/>
  <Override PartName="/ppt/tags/tag5439.xml" ContentType="application/vnd.openxmlformats-officedocument.presentationml.tags+xml"/>
  <Override PartName="/ppt/tags/tag544.xml" ContentType="application/vnd.openxmlformats-officedocument.presentationml.tags+xml"/>
  <Override PartName="/ppt/tags/tag5440.xml" ContentType="application/vnd.openxmlformats-officedocument.presentationml.tags+xml"/>
  <Override PartName="/ppt/tags/tag5441.xml" ContentType="application/vnd.openxmlformats-officedocument.presentationml.tags+xml"/>
  <Override PartName="/ppt/tags/tag5442.xml" ContentType="application/vnd.openxmlformats-officedocument.presentationml.tags+xml"/>
  <Override PartName="/ppt/tags/tag5443.xml" ContentType="application/vnd.openxmlformats-officedocument.presentationml.tags+xml"/>
  <Override PartName="/ppt/tags/tag5444.xml" ContentType="application/vnd.openxmlformats-officedocument.presentationml.tags+xml"/>
  <Override PartName="/ppt/tags/tag5445.xml" ContentType="application/vnd.openxmlformats-officedocument.presentationml.tags+xml"/>
  <Override PartName="/ppt/tags/tag5446.xml" ContentType="application/vnd.openxmlformats-officedocument.presentationml.tags+xml"/>
  <Override PartName="/ppt/tags/tag5447.xml" ContentType="application/vnd.openxmlformats-officedocument.presentationml.tags+xml"/>
  <Override PartName="/ppt/tags/tag5448.xml" ContentType="application/vnd.openxmlformats-officedocument.presentationml.tags+xml"/>
  <Override PartName="/ppt/tags/tag5449.xml" ContentType="application/vnd.openxmlformats-officedocument.presentationml.tags+xml"/>
  <Override PartName="/ppt/tags/tag545.xml" ContentType="application/vnd.openxmlformats-officedocument.presentationml.tags+xml"/>
  <Override PartName="/ppt/tags/tag5450.xml" ContentType="application/vnd.openxmlformats-officedocument.presentationml.tags+xml"/>
  <Override PartName="/ppt/tags/tag5451.xml" ContentType="application/vnd.openxmlformats-officedocument.presentationml.tags+xml"/>
  <Override PartName="/ppt/tags/tag5452.xml" ContentType="application/vnd.openxmlformats-officedocument.presentationml.tags+xml"/>
  <Override PartName="/ppt/tags/tag5453.xml" ContentType="application/vnd.openxmlformats-officedocument.presentationml.tags+xml"/>
  <Override PartName="/ppt/tags/tag5454.xml" ContentType="application/vnd.openxmlformats-officedocument.presentationml.tags+xml"/>
  <Override PartName="/ppt/tags/tag5455.xml" ContentType="application/vnd.openxmlformats-officedocument.presentationml.tags+xml"/>
  <Override PartName="/ppt/tags/tag5456.xml" ContentType="application/vnd.openxmlformats-officedocument.presentationml.tags+xml"/>
  <Override PartName="/ppt/tags/tag5457.xml" ContentType="application/vnd.openxmlformats-officedocument.presentationml.tags+xml"/>
  <Override PartName="/ppt/tags/tag5458.xml" ContentType="application/vnd.openxmlformats-officedocument.presentationml.tags+xml"/>
  <Override PartName="/ppt/tags/tag5459.xml" ContentType="application/vnd.openxmlformats-officedocument.presentationml.tags+xml"/>
  <Override PartName="/ppt/tags/tag546.xml" ContentType="application/vnd.openxmlformats-officedocument.presentationml.tags+xml"/>
  <Override PartName="/ppt/tags/tag5460.xml" ContentType="application/vnd.openxmlformats-officedocument.presentationml.tags+xml"/>
  <Override PartName="/ppt/tags/tag5461.xml" ContentType="application/vnd.openxmlformats-officedocument.presentationml.tags+xml"/>
  <Override PartName="/ppt/tags/tag5462.xml" ContentType="application/vnd.openxmlformats-officedocument.presentationml.tags+xml"/>
  <Override PartName="/ppt/tags/tag5463.xml" ContentType="application/vnd.openxmlformats-officedocument.presentationml.tags+xml"/>
  <Override PartName="/ppt/tags/tag5464.xml" ContentType="application/vnd.openxmlformats-officedocument.presentationml.tags+xml"/>
  <Override PartName="/ppt/tags/tag5465.xml" ContentType="application/vnd.openxmlformats-officedocument.presentationml.tags+xml"/>
  <Override PartName="/ppt/tags/tag5466.xml" ContentType="application/vnd.openxmlformats-officedocument.presentationml.tags+xml"/>
  <Override PartName="/ppt/tags/tag5467.xml" ContentType="application/vnd.openxmlformats-officedocument.presentationml.tags+xml"/>
  <Override PartName="/ppt/tags/tag5468.xml" ContentType="application/vnd.openxmlformats-officedocument.presentationml.tags+xml"/>
  <Override PartName="/ppt/tags/tag5469.xml" ContentType="application/vnd.openxmlformats-officedocument.presentationml.tags+xml"/>
  <Override PartName="/ppt/tags/tag547.xml" ContentType="application/vnd.openxmlformats-officedocument.presentationml.tags+xml"/>
  <Override PartName="/ppt/tags/tag5470.xml" ContentType="application/vnd.openxmlformats-officedocument.presentationml.tags+xml"/>
  <Override PartName="/ppt/tags/tag5471.xml" ContentType="application/vnd.openxmlformats-officedocument.presentationml.tags+xml"/>
  <Override PartName="/ppt/tags/tag5472.xml" ContentType="application/vnd.openxmlformats-officedocument.presentationml.tags+xml"/>
  <Override PartName="/ppt/tags/tag5473.xml" ContentType="application/vnd.openxmlformats-officedocument.presentationml.tags+xml"/>
  <Override PartName="/ppt/tags/tag5474.xml" ContentType="application/vnd.openxmlformats-officedocument.presentationml.tags+xml"/>
  <Override PartName="/ppt/tags/tag5475.xml" ContentType="application/vnd.openxmlformats-officedocument.presentationml.tags+xml"/>
  <Override PartName="/ppt/tags/tag5476.xml" ContentType="application/vnd.openxmlformats-officedocument.presentationml.tags+xml"/>
  <Override PartName="/ppt/tags/tag5477.xml" ContentType="application/vnd.openxmlformats-officedocument.presentationml.tags+xml"/>
  <Override PartName="/ppt/tags/tag5478.xml" ContentType="application/vnd.openxmlformats-officedocument.presentationml.tags+xml"/>
  <Override PartName="/ppt/tags/tag5479.xml" ContentType="application/vnd.openxmlformats-officedocument.presentationml.tags+xml"/>
  <Override PartName="/ppt/tags/tag548.xml" ContentType="application/vnd.openxmlformats-officedocument.presentationml.tags+xml"/>
  <Override PartName="/ppt/tags/tag5480.xml" ContentType="application/vnd.openxmlformats-officedocument.presentationml.tags+xml"/>
  <Override PartName="/ppt/tags/tag5481.xml" ContentType="application/vnd.openxmlformats-officedocument.presentationml.tags+xml"/>
  <Override PartName="/ppt/tags/tag5482.xml" ContentType="application/vnd.openxmlformats-officedocument.presentationml.tags+xml"/>
  <Override PartName="/ppt/tags/tag5483.xml" ContentType="application/vnd.openxmlformats-officedocument.presentationml.tags+xml"/>
  <Override PartName="/ppt/tags/tag5484.xml" ContentType="application/vnd.openxmlformats-officedocument.presentationml.tags+xml"/>
  <Override PartName="/ppt/tags/tag5485.xml" ContentType="application/vnd.openxmlformats-officedocument.presentationml.tags+xml"/>
  <Override PartName="/ppt/tags/tag5486.xml" ContentType="application/vnd.openxmlformats-officedocument.presentationml.tags+xml"/>
  <Override PartName="/ppt/tags/tag5487.xml" ContentType="application/vnd.openxmlformats-officedocument.presentationml.tags+xml"/>
  <Override PartName="/ppt/tags/tag5488.xml" ContentType="application/vnd.openxmlformats-officedocument.presentationml.tags+xml"/>
  <Override PartName="/ppt/tags/tag5489.xml" ContentType="application/vnd.openxmlformats-officedocument.presentationml.tags+xml"/>
  <Override PartName="/ppt/tags/tag549.xml" ContentType="application/vnd.openxmlformats-officedocument.presentationml.tags+xml"/>
  <Override PartName="/ppt/tags/tag5490.xml" ContentType="application/vnd.openxmlformats-officedocument.presentationml.tags+xml"/>
  <Override PartName="/ppt/tags/tag5491.xml" ContentType="application/vnd.openxmlformats-officedocument.presentationml.tags+xml"/>
  <Override PartName="/ppt/tags/tag5492.xml" ContentType="application/vnd.openxmlformats-officedocument.presentationml.tags+xml"/>
  <Override PartName="/ppt/tags/tag5493.xml" ContentType="application/vnd.openxmlformats-officedocument.presentationml.tags+xml"/>
  <Override PartName="/ppt/tags/tag5494.xml" ContentType="application/vnd.openxmlformats-officedocument.presentationml.tags+xml"/>
  <Override PartName="/ppt/tags/tag5495.xml" ContentType="application/vnd.openxmlformats-officedocument.presentationml.tags+xml"/>
  <Override PartName="/ppt/tags/tag5496.xml" ContentType="application/vnd.openxmlformats-officedocument.presentationml.tags+xml"/>
  <Override PartName="/ppt/tags/tag5497.xml" ContentType="application/vnd.openxmlformats-officedocument.presentationml.tags+xml"/>
  <Override PartName="/ppt/tags/tag5498.xml" ContentType="application/vnd.openxmlformats-officedocument.presentationml.tags+xml"/>
  <Override PartName="/ppt/tags/tag549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00.xml" ContentType="application/vnd.openxmlformats-officedocument.presentationml.tags+xml"/>
  <Override PartName="/ppt/tags/tag5501.xml" ContentType="application/vnd.openxmlformats-officedocument.presentationml.tags+xml"/>
  <Override PartName="/ppt/tags/tag5502.xml" ContentType="application/vnd.openxmlformats-officedocument.presentationml.tags+xml"/>
  <Override PartName="/ppt/tags/tag5503.xml" ContentType="application/vnd.openxmlformats-officedocument.presentationml.tags+xml"/>
  <Override PartName="/ppt/tags/tag5504.xml" ContentType="application/vnd.openxmlformats-officedocument.presentationml.tags+xml"/>
  <Override PartName="/ppt/tags/tag5505.xml" ContentType="application/vnd.openxmlformats-officedocument.presentationml.tags+xml"/>
  <Override PartName="/ppt/tags/tag5506.xml" ContentType="application/vnd.openxmlformats-officedocument.presentationml.tags+xml"/>
  <Override PartName="/ppt/tags/tag5507.xml" ContentType="application/vnd.openxmlformats-officedocument.presentationml.tags+xml"/>
  <Override PartName="/ppt/tags/tag5508.xml" ContentType="application/vnd.openxmlformats-officedocument.presentationml.tags+xml"/>
  <Override PartName="/ppt/tags/tag5509.xml" ContentType="application/vnd.openxmlformats-officedocument.presentationml.tags+xml"/>
  <Override PartName="/ppt/tags/tag551.xml" ContentType="application/vnd.openxmlformats-officedocument.presentationml.tags+xml"/>
  <Override PartName="/ppt/tags/tag5510.xml" ContentType="application/vnd.openxmlformats-officedocument.presentationml.tags+xml"/>
  <Override PartName="/ppt/tags/tag5511.xml" ContentType="application/vnd.openxmlformats-officedocument.presentationml.tags+xml"/>
  <Override PartName="/ppt/tags/tag5512.xml" ContentType="application/vnd.openxmlformats-officedocument.presentationml.tags+xml"/>
  <Override PartName="/ppt/tags/tag5513.xml" ContentType="application/vnd.openxmlformats-officedocument.presentationml.tags+xml"/>
  <Override PartName="/ppt/tags/tag5514.xml" ContentType="application/vnd.openxmlformats-officedocument.presentationml.tags+xml"/>
  <Override PartName="/ppt/tags/tag5515.xml" ContentType="application/vnd.openxmlformats-officedocument.presentationml.tags+xml"/>
  <Override PartName="/ppt/tags/tag5516.xml" ContentType="application/vnd.openxmlformats-officedocument.presentationml.tags+xml"/>
  <Override PartName="/ppt/tags/tag5517.xml" ContentType="application/vnd.openxmlformats-officedocument.presentationml.tags+xml"/>
  <Override PartName="/ppt/tags/tag5518.xml" ContentType="application/vnd.openxmlformats-officedocument.presentationml.tags+xml"/>
  <Override PartName="/ppt/tags/tag5519.xml" ContentType="application/vnd.openxmlformats-officedocument.presentationml.tags+xml"/>
  <Override PartName="/ppt/tags/tag552.xml" ContentType="application/vnd.openxmlformats-officedocument.presentationml.tags+xml"/>
  <Override PartName="/ppt/tags/tag5520.xml" ContentType="application/vnd.openxmlformats-officedocument.presentationml.tags+xml"/>
  <Override PartName="/ppt/tags/tag5521.xml" ContentType="application/vnd.openxmlformats-officedocument.presentationml.tags+xml"/>
  <Override PartName="/ppt/tags/tag5522.xml" ContentType="application/vnd.openxmlformats-officedocument.presentationml.tags+xml"/>
  <Override PartName="/ppt/tags/tag5523.xml" ContentType="application/vnd.openxmlformats-officedocument.presentationml.tags+xml"/>
  <Override PartName="/ppt/tags/tag5524.xml" ContentType="application/vnd.openxmlformats-officedocument.presentationml.tags+xml"/>
  <Override PartName="/ppt/tags/tag5525.xml" ContentType="application/vnd.openxmlformats-officedocument.presentationml.tags+xml"/>
  <Override PartName="/ppt/tags/tag5526.xml" ContentType="application/vnd.openxmlformats-officedocument.presentationml.tags+xml"/>
  <Override PartName="/ppt/tags/tag5527.xml" ContentType="application/vnd.openxmlformats-officedocument.presentationml.tags+xml"/>
  <Override PartName="/ppt/tags/tag5528.xml" ContentType="application/vnd.openxmlformats-officedocument.presentationml.tags+xml"/>
  <Override PartName="/ppt/tags/tag5529.xml" ContentType="application/vnd.openxmlformats-officedocument.presentationml.tags+xml"/>
  <Override PartName="/ppt/tags/tag553.xml" ContentType="application/vnd.openxmlformats-officedocument.presentationml.tags+xml"/>
  <Override PartName="/ppt/tags/tag5530.xml" ContentType="application/vnd.openxmlformats-officedocument.presentationml.tags+xml"/>
  <Override PartName="/ppt/tags/tag5531.xml" ContentType="application/vnd.openxmlformats-officedocument.presentationml.tags+xml"/>
  <Override PartName="/ppt/tags/tag5532.xml" ContentType="application/vnd.openxmlformats-officedocument.presentationml.tags+xml"/>
  <Override PartName="/ppt/tags/tag5533.xml" ContentType="application/vnd.openxmlformats-officedocument.presentationml.tags+xml"/>
  <Override PartName="/ppt/tags/tag5534.xml" ContentType="application/vnd.openxmlformats-officedocument.presentationml.tags+xml"/>
  <Override PartName="/ppt/tags/tag5535.xml" ContentType="application/vnd.openxmlformats-officedocument.presentationml.tags+xml"/>
  <Override PartName="/ppt/tags/tag5536.xml" ContentType="application/vnd.openxmlformats-officedocument.presentationml.tags+xml"/>
  <Override PartName="/ppt/tags/tag5537.xml" ContentType="application/vnd.openxmlformats-officedocument.presentationml.tags+xml"/>
  <Override PartName="/ppt/tags/tag5538.xml" ContentType="application/vnd.openxmlformats-officedocument.presentationml.tags+xml"/>
  <Override PartName="/ppt/tags/tag5539.xml" ContentType="application/vnd.openxmlformats-officedocument.presentationml.tags+xml"/>
  <Override PartName="/ppt/tags/tag554.xml" ContentType="application/vnd.openxmlformats-officedocument.presentationml.tags+xml"/>
  <Override PartName="/ppt/tags/tag5540.xml" ContentType="application/vnd.openxmlformats-officedocument.presentationml.tags+xml"/>
  <Override PartName="/ppt/tags/tag5541.xml" ContentType="application/vnd.openxmlformats-officedocument.presentationml.tags+xml"/>
  <Override PartName="/ppt/tags/tag5542.xml" ContentType="application/vnd.openxmlformats-officedocument.presentationml.tags+xml"/>
  <Override PartName="/ppt/tags/tag5543.xml" ContentType="application/vnd.openxmlformats-officedocument.presentationml.tags+xml"/>
  <Override PartName="/ppt/tags/tag5544.xml" ContentType="application/vnd.openxmlformats-officedocument.presentationml.tags+xml"/>
  <Override PartName="/ppt/tags/tag5545.xml" ContentType="application/vnd.openxmlformats-officedocument.presentationml.tags+xml"/>
  <Override PartName="/ppt/tags/tag5546.xml" ContentType="application/vnd.openxmlformats-officedocument.presentationml.tags+xml"/>
  <Override PartName="/ppt/tags/tag5547.xml" ContentType="application/vnd.openxmlformats-officedocument.presentationml.tags+xml"/>
  <Override PartName="/ppt/tags/tag5548.xml" ContentType="application/vnd.openxmlformats-officedocument.presentationml.tags+xml"/>
  <Override PartName="/ppt/tags/tag5549.xml" ContentType="application/vnd.openxmlformats-officedocument.presentationml.tags+xml"/>
  <Override PartName="/ppt/tags/tag555.xml" ContentType="application/vnd.openxmlformats-officedocument.presentationml.tags+xml"/>
  <Override PartName="/ppt/tags/tag5550.xml" ContentType="application/vnd.openxmlformats-officedocument.presentationml.tags+xml"/>
  <Override PartName="/ppt/tags/tag5551.xml" ContentType="application/vnd.openxmlformats-officedocument.presentationml.tags+xml"/>
  <Override PartName="/ppt/tags/tag5552.xml" ContentType="application/vnd.openxmlformats-officedocument.presentationml.tags+xml"/>
  <Override PartName="/ppt/tags/tag5553.xml" ContentType="application/vnd.openxmlformats-officedocument.presentationml.tags+xml"/>
  <Override PartName="/ppt/tags/tag5554.xml" ContentType="application/vnd.openxmlformats-officedocument.presentationml.tags+xml"/>
  <Override PartName="/ppt/tags/tag5555.xml" ContentType="application/vnd.openxmlformats-officedocument.presentationml.tags+xml"/>
  <Override PartName="/ppt/tags/tag5556.xml" ContentType="application/vnd.openxmlformats-officedocument.presentationml.tags+xml"/>
  <Override PartName="/ppt/tags/tag5557.xml" ContentType="application/vnd.openxmlformats-officedocument.presentationml.tags+xml"/>
  <Override PartName="/ppt/tags/tag5558.xml" ContentType="application/vnd.openxmlformats-officedocument.presentationml.tags+xml"/>
  <Override PartName="/ppt/tags/tag5559.xml" ContentType="application/vnd.openxmlformats-officedocument.presentationml.tags+xml"/>
  <Override PartName="/ppt/tags/tag556.xml" ContentType="application/vnd.openxmlformats-officedocument.presentationml.tags+xml"/>
  <Override PartName="/ppt/tags/tag5560.xml" ContentType="application/vnd.openxmlformats-officedocument.presentationml.tags+xml"/>
  <Override PartName="/ppt/tags/tag5561.xml" ContentType="application/vnd.openxmlformats-officedocument.presentationml.tags+xml"/>
  <Override PartName="/ppt/tags/tag5562.xml" ContentType="application/vnd.openxmlformats-officedocument.presentationml.tags+xml"/>
  <Override PartName="/ppt/tags/tag5563.xml" ContentType="application/vnd.openxmlformats-officedocument.presentationml.tags+xml"/>
  <Override PartName="/ppt/tags/tag5564.xml" ContentType="application/vnd.openxmlformats-officedocument.presentationml.tags+xml"/>
  <Override PartName="/ppt/tags/tag5565.xml" ContentType="application/vnd.openxmlformats-officedocument.presentationml.tags+xml"/>
  <Override PartName="/ppt/tags/tag5566.xml" ContentType="application/vnd.openxmlformats-officedocument.presentationml.tags+xml"/>
  <Override PartName="/ppt/tags/tag5567.xml" ContentType="application/vnd.openxmlformats-officedocument.presentationml.tags+xml"/>
  <Override PartName="/ppt/tags/tag5568.xml" ContentType="application/vnd.openxmlformats-officedocument.presentationml.tags+xml"/>
  <Override PartName="/ppt/tags/tag5569.xml" ContentType="application/vnd.openxmlformats-officedocument.presentationml.tags+xml"/>
  <Override PartName="/ppt/tags/tag557.xml" ContentType="application/vnd.openxmlformats-officedocument.presentationml.tags+xml"/>
  <Override PartName="/ppt/tags/tag5570.xml" ContentType="application/vnd.openxmlformats-officedocument.presentationml.tags+xml"/>
  <Override PartName="/ppt/tags/tag5571.xml" ContentType="application/vnd.openxmlformats-officedocument.presentationml.tags+xml"/>
  <Override PartName="/ppt/tags/tag5572.xml" ContentType="application/vnd.openxmlformats-officedocument.presentationml.tags+xml"/>
  <Override PartName="/ppt/tags/tag5573.xml" ContentType="application/vnd.openxmlformats-officedocument.presentationml.tags+xml"/>
  <Override PartName="/ppt/tags/tag5574.xml" ContentType="application/vnd.openxmlformats-officedocument.presentationml.tags+xml"/>
  <Override PartName="/ppt/tags/tag5575.xml" ContentType="application/vnd.openxmlformats-officedocument.presentationml.tags+xml"/>
  <Override PartName="/ppt/tags/tag5576.xml" ContentType="application/vnd.openxmlformats-officedocument.presentationml.tags+xml"/>
  <Override PartName="/ppt/tags/tag5577.xml" ContentType="application/vnd.openxmlformats-officedocument.presentationml.tags+xml"/>
  <Override PartName="/ppt/tags/tag5578.xml" ContentType="application/vnd.openxmlformats-officedocument.presentationml.tags+xml"/>
  <Override PartName="/ppt/tags/tag5579.xml" ContentType="application/vnd.openxmlformats-officedocument.presentationml.tags+xml"/>
  <Override PartName="/ppt/tags/tag558.xml" ContentType="application/vnd.openxmlformats-officedocument.presentationml.tags+xml"/>
  <Override PartName="/ppt/tags/tag5580.xml" ContentType="application/vnd.openxmlformats-officedocument.presentationml.tags+xml"/>
  <Override PartName="/ppt/tags/tag5581.xml" ContentType="application/vnd.openxmlformats-officedocument.presentationml.tags+xml"/>
  <Override PartName="/ppt/tags/tag5582.xml" ContentType="application/vnd.openxmlformats-officedocument.presentationml.tags+xml"/>
  <Override PartName="/ppt/tags/tag5583.xml" ContentType="application/vnd.openxmlformats-officedocument.presentationml.tags+xml"/>
  <Override PartName="/ppt/tags/tag5584.xml" ContentType="application/vnd.openxmlformats-officedocument.presentationml.tags+xml"/>
  <Override PartName="/ppt/tags/tag5585.xml" ContentType="application/vnd.openxmlformats-officedocument.presentationml.tags+xml"/>
  <Override PartName="/ppt/tags/tag5586.xml" ContentType="application/vnd.openxmlformats-officedocument.presentationml.tags+xml"/>
  <Override PartName="/ppt/tags/tag5587.xml" ContentType="application/vnd.openxmlformats-officedocument.presentationml.tags+xml"/>
  <Override PartName="/ppt/tags/tag5588.xml" ContentType="application/vnd.openxmlformats-officedocument.presentationml.tags+xml"/>
  <Override PartName="/ppt/tags/tag5589.xml" ContentType="application/vnd.openxmlformats-officedocument.presentationml.tags+xml"/>
  <Override PartName="/ppt/tags/tag559.xml" ContentType="application/vnd.openxmlformats-officedocument.presentationml.tags+xml"/>
  <Override PartName="/ppt/tags/tag5590.xml" ContentType="application/vnd.openxmlformats-officedocument.presentationml.tags+xml"/>
  <Override PartName="/ppt/tags/tag5591.xml" ContentType="application/vnd.openxmlformats-officedocument.presentationml.tags+xml"/>
  <Override PartName="/ppt/tags/tag5592.xml" ContentType="application/vnd.openxmlformats-officedocument.presentationml.tags+xml"/>
  <Override PartName="/ppt/tags/tag5593.xml" ContentType="application/vnd.openxmlformats-officedocument.presentationml.tags+xml"/>
  <Override PartName="/ppt/tags/tag5594.xml" ContentType="application/vnd.openxmlformats-officedocument.presentationml.tags+xml"/>
  <Override PartName="/ppt/tags/tag5595.xml" ContentType="application/vnd.openxmlformats-officedocument.presentationml.tags+xml"/>
  <Override PartName="/ppt/tags/tag5596.xml" ContentType="application/vnd.openxmlformats-officedocument.presentationml.tags+xml"/>
  <Override PartName="/ppt/tags/tag5597.xml" ContentType="application/vnd.openxmlformats-officedocument.presentationml.tags+xml"/>
  <Override PartName="/ppt/tags/tag5598.xml" ContentType="application/vnd.openxmlformats-officedocument.presentationml.tags+xml"/>
  <Override PartName="/ppt/tags/tag559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00.xml" ContentType="application/vnd.openxmlformats-officedocument.presentationml.tags+xml"/>
  <Override PartName="/ppt/tags/tag5601.xml" ContentType="application/vnd.openxmlformats-officedocument.presentationml.tags+xml"/>
  <Override PartName="/ppt/tags/tag5602.xml" ContentType="application/vnd.openxmlformats-officedocument.presentationml.tags+xml"/>
  <Override PartName="/ppt/tags/tag5603.xml" ContentType="application/vnd.openxmlformats-officedocument.presentationml.tags+xml"/>
  <Override PartName="/ppt/tags/tag5604.xml" ContentType="application/vnd.openxmlformats-officedocument.presentationml.tags+xml"/>
  <Override PartName="/ppt/tags/tag5605.xml" ContentType="application/vnd.openxmlformats-officedocument.presentationml.tags+xml"/>
  <Override PartName="/ppt/tags/tag5606.xml" ContentType="application/vnd.openxmlformats-officedocument.presentationml.tags+xml"/>
  <Override PartName="/ppt/tags/tag5607.xml" ContentType="application/vnd.openxmlformats-officedocument.presentationml.tags+xml"/>
  <Override PartName="/ppt/tags/tag5608.xml" ContentType="application/vnd.openxmlformats-officedocument.presentationml.tags+xml"/>
  <Override PartName="/ppt/tags/tag5609.xml" ContentType="application/vnd.openxmlformats-officedocument.presentationml.tags+xml"/>
  <Override PartName="/ppt/tags/tag561.xml" ContentType="application/vnd.openxmlformats-officedocument.presentationml.tags+xml"/>
  <Override PartName="/ppt/tags/tag5610.xml" ContentType="application/vnd.openxmlformats-officedocument.presentationml.tags+xml"/>
  <Override PartName="/ppt/tags/tag5611.xml" ContentType="application/vnd.openxmlformats-officedocument.presentationml.tags+xml"/>
  <Override PartName="/ppt/tags/tag5612.xml" ContentType="application/vnd.openxmlformats-officedocument.presentationml.tags+xml"/>
  <Override PartName="/ppt/tags/tag5613.xml" ContentType="application/vnd.openxmlformats-officedocument.presentationml.tags+xml"/>
  <Override PartName="/ppt/tags/tag5614.xml" ContentType="application/vnd.openxmlformats-officedocument.presentationml.tags+xml"/>
  <Override PartName="/ppt/tags/tag5615.xml" ContentType="application/vnd.openxmlformats-officedocument.presentationml.tags+xml"/>
  <Override PartName="/ppt/tags/tag5616.xml" ContentType="application/vnd.openxmlformats-officedocument.presentationml.tags+xml"/>
  <Override PartName="/ppt/tags/tag5617.xml" ContentType="application/vnd.openxmlformats-officedocument.presentationml.tags+xml"/>
  <Override PartName="/ppt/tags/tag5618.xml" ContentType="application/vnd.openxmlformats-officedocument.presentationml.tags+xml"/>
  <Override PartName="/ppt/tags/tag5619.xml" ContentType="application/vnd.openxmlformats-officedocument.presentationml.tags+xml"/>
  <Override PartName="/ppt/tags/tag562.xml" ContentType="application/vnd.openxmlformats-officedocument.presentationml.tags+xml"/>
  <Override PartName="/ppt/tags/tag5620.xml" ContentType="application/vnd.openxmlformats-officedocument.presentationml.tags+xml"/>
  <Override PartName="/ppt/tags/tag5621.xml" ContentType="application/vnd.openxmlformats-officedocument.presentationml.tags+xml"/>
  <Override PartName="/ppt/tags/tag5622.xml" ContentType="application/vnd.openxmlformats-officedocument.presentationml.tags+xml"/>
  <Override PartName="/ppt/tags/tag5623.xml" ContentType="application/vnd.openxmlformats-officedocument.presentationml.tags+xml"/>
  <Override PartName="/ppt/tags/tag5624.xml" ContentType="application/vnd.openxmlformats-officedocument.presentationml.tags+xml"/>
  <Override PartName="/ppt/tags/tag5625.xml" ContentType="application/vnd.openxmlformats-officedocument.presentationml.tags+xml"/>
  <Override PartName="/ppt/tags/tag5626.xml" ContentType="application/vnd.openxmlformats-officedocument.presentationml.tags+xml"/>
  <Override PartName="/ppt/tags/tag5627.xml" ContentType="application/vnd.openxmlformats-officedocument.presentationml.tags+xml"/>
  <Override PartName="/ppt/tags/tag5628.xml" ContentType="application/vnd.openxmlformats-officedocument.presentationml.tags+xml"/>
  <Override PartName="/ppt/tags/tag5629.xml" ContentType="application/vnd.openxmlformats-officedocument.presentationml.tags+xml"/>
  <Override PartName="/ppt/tags/tag563.xml" ContentType="application/vnd.openxmlformats-officedocument.presentationml.tags+xml"/>
  <Override PartName="/ppt/tags/tag5630.xml" ContentType="application/vnd.openxmlformats-officedocument.presentationml.tags+xml"/>
  <Override PartName="/ppt/tags/tag5631.xml" ContentType="application/vnd.openxmlformats-officedocument.presentationml.tags+xml"/>
  <Override PartName="/ppt/tags/tag5632.xml" ContentType="application/vnd.openxmlformats-officedocument.presentationml.tags+xml"/>
  <Override PartName="/ppt/tags/tag5633.xml" ContentType="application/vnd.openxmlformats-officedocument.presentationml.tags+xml"/>
  <Override PartName="/ppt/tags/tag5634.xml" ContentType="application/vnd.openxmlformats-officedocument.presentationml.tags+xml"/>
  <Override PartName="/ppt/tags/tag5635.xml" ContentType="application/vnd.openxmlformats-officedocument.presentationml.tags+xml"/>
  <Override PartName="/ppt/tags/tag5636.xml" ContentType="application/vnd.openxmlformats-officedocument.presentationml.tags+xml"/>
  <Override PartName="/ppt/tags/tag5637.xml" ContentType="application/vnd.openxmlformats-officedocument.presentationml.tags+xml"/>
  <Override PartName="/ppt/tags/tag5638.xml" ContentType="application/vnd.openxmlformats-officedocument.presentationml.tags+xml"/>
  <Override PartName="/ppt/tags/tag5639.xml" ContentType="application/vnd.openxmlformats-officedocument.presentationml.tags+xml"/>
  <Override PartName="/ppt/tags/tag564.xml" ContentType="application/vnd.openxmlformats-officedocument.presentationml.tags+xml"/>
  <Override PartName="/ppt/tags/tag5640.xml" ContentType="application/vnd.openxmlformats-officedocument.presentationml.tags+xml"/>
  <Override PartName="/ppt/tags/tag5641.xml" ContentType="application/vnd.openxmlformats-officedocument.presentationml.tags+xml"/>
  <Override PartName="/ppt/tags/tag5642.xml" ContentType="application/vnd.openxmlformats-officedocument.presentationml.tags+xml"/>
  <Override PartName="/ppt/tags/tag5643.xml" ContentType="application/vnd.openxmlformats-officedocument.presentationml.tags+xml"/>
  <Override PartName="/ppt/tags/tag5644.xml" ContentType="application/vnd.openxmlformats-officedocument.presentationml.tags+xml"/>
  <Override PartName="/ppt/tags/tag5645.xml" ContentType="application/vnd.openxmlformats-officedocument.presentationml.tags+xml"/>
  <Override PartName="/ppt/tags/tag5646.xml" ContentType="application/vnd.openxmlformats-officedocument.presentationml.tags+xml"/>
  <Override PartName="/ppt/tags/tag5647.xml" ContentType="application/vnd.openxmlformats-officedocument.presentationml.tags+xml"/>
  <Override PartName="/ppt/tags/tag5648.xml" ContentType="application/vnd.openxmlformats-officedocument.presentationml.tags+xml"/>
  <Override PartName="/ppt/tags/tag5649.xml" ContentType="application/vnd.openxmlformats-officedocument.presentationml.tags+xml"/>
  <Override PartName="/ppt/tags/tag565.xml" ContentType="application/vnd.openxmlformats-officedocument.presentationml.tags+xml"/>
  <Override PartName="/ppt/tags/tag5650.xml" ContentType="application/vnd.openxmlformats-officedocument.presentationml.tags+xml"/>
  <Override PartName="/ppt/tags/tag5651.xml" ContentType="application/vnd.openxmlformats-officedocument.presentationml.tags+xml"/>
  <Override PartName="/ppt/tags/tag5652.xml" ContentType="application/vnd.openxmlformats-officedocument.presentationml.tags+xml"/>
  <Override PartName="/ppt/tags/tag5653.xml" ContentType="application/vnd.openxmlformats-officedocument.presentationml.tags+xml"/>
  <Override PartName="/ppt/tags/tag5654.xml" ContentType="application/vnd.openxmlformats-officedocument.presentationml.tags+xml"/>
  <Override PartName="/ppt/tags/tag5655.xml" ContentType="application/vnd.openxmlformats-officedocument.presentationml.tags+xml"/>
  <Override PartName="/ppt/tags/tag5656.xml" ContentType="application/vnd.openxmlformats-officedocument.presentationml.tags+xml"/>
  <Override PartName="/ppt/tags/tag5657.xml" ContentType="application/vnd.openxmlformats-officedocument.presentationml.tags+xml"/>
  <Override PartName="/ppt/tags/tag5658.xml" ContentType="application/vnd.openxmlformats-officedocument.presentationml.tags+xml"/>
  <Override PartName="/ppt/tags/tag5659.xml" ContentType="application/vnd.openxmlformats-officedocument.presentationml.tags+xml"/>
  <Override PartName="/ppt/tags/tag566.xml" ContentType="application/vnd.openxmlformats-officedocument.presentationml.tags+xml"/>
  <Override PartName="/ppt/tags/tag5660.xml" ContentType="application/vnd.openxmlformats-officedocument.presentationml.tags+xml"/>
  <Override PartName="/ppt/tags/tag5661.xml" ContentType="application/vnd.openxmlformats-officedocument.presentationml.tags+xml"/>
  <Override PartName="/ppt/tags/tag5662.xml" ContentType="application/vnd.openxmlformats-officedocument.presentationml.tags+xml"/>
  <Override PartName="/ppt/tags/tag5663.xml" ContentType="application/vnd.openxmlformats-officedocument.presentationml.tags+xml"/>
  <Override PartName="/ppt/tags/tag5664.xml" ContentType="application/vnd.openxmlformats-officedocument.presentationml.tags+xml"/>
  <Override PartName="/ppt/tags/tag5665.xml" ContentType="application/vnd.openxmlformats-officedocument.presentationml.tags+xml"/>
  <Override PartName="/ppt/tags/tag5666.xml" ContentType="application/vnd.openxmlformats-officedocument.presentationml.tags+xml"/>
  <Override PartName="/ppt/tags/tag5667.xml" ContentType="application/vnd.openxmlformats-officedocument.presentationml.tags+xml"/>
  <Override PartName="/ppt/tags/tag5668.xml" ContentType="application/vnd.openxmlformats-officedocument.presentationml.tags+xml"/>
  <Override PartName="/ppt/tags/tag5669.xml" ContentType="application/vnd.openxmlformats-officedocument.presentationml.tags+xml"/>
  <Override PartName="/ppt/tags/tag567.xml" ContentType="application/vnd.openxmlformats-officedocument.presentationml.tags+xml"/>
  <Override PartName="/ppt/tags/tag5670.xml" ContentType="application/vnd.openxmlformats-officedocument.presentationml.tags+xml"/>
  <Override PartName="/ppt/tags/tag5671.xml" ContentType="application/vnd.openxmlformats-officedocument.presentationml.tags+xml"/>
  <Override PartName="/ppt/tags/tag5672.xml" ContentType="application/vnd.openxmlformats-officedocument.presentationml.tags+xml"/>
  <Override PartName="/ppt/tags/tag5673.xml" ContentType="application/vnd.openxmlformats-officedocument.presentationml.tags+xml"/>
  <Override PartName="/ppt/tags/tag5674.xml" ContentType="application/vnd.openxmlformats-officedocument.presentationml.tags+xml"/>
  <Override PartName="/ppt/tags/tag5675.xml" ContentType="application/vnd.openxmlformats-officedocument.presentationml.tags+xml"/>
  <Override PartName="/ppt/tags/tag5676.xml" ContentType="application/vnd.openxmlformats-officedocument.presentationml.tags+xml"/>
  <Override PartName="/ppt/tags/tag5677.xml" ContentType="application/vnd.openxmlformats-officedocument.presentationml.tags+xml"/>
  <Override PartName="/ppt/tags/tag5678.xml" ContentType="application/vnd.openxmlformats-officedocument.presentationml.tags+xml"/>
  <Override PartName="/ppt/tags/tag5679.xml" ContentType="application/vnd.openxmlformats-officedocument.presentationml.tags+xml"/>
  <Override PartName="/ppt/tags/tag568.xml" ContentType="application/vnd.openxmlformats-officedocument.presentationml.tags+xml"/>
  <Override PartName="/ppt/tags/tag5680.xml" ContentType="application/vnd.openxmlformats-officedocument.presentationml.tags+xml"/>
  <Override PartName="/ppt/tags/tag5681.xml" ContentType="application/vnd.openxmlformats-officedocument.presentationml.tags+xml"/>
  <Override PartName="/ppt/tags/tag5682.xml" ContentType="application/vnd.openxmlformats-officedocument.presentationml.tags+xml"/>
  <Override PartName="/ppt/tags/tag5683.xml" ContentType="application/vnd.openxmlformats-officedocument.presentationml.tags+xml"/>
  <Override PartName="/ppt/tags/tag5684.xml" ContentType="application/vnd.openxmlformats-officedocument.presentationml.tags+xml"/>
  <Override PartName="/ppt/tags/tag5685.xml" ContentType="application/vnd.openxmlformats-officedocument.presentationml.tags+xml"/>
  <Override PartName="/ppt/tags/tag5686.xml" ContentType="application/vnd.openxmlformats-officedocument.presentationml.tags+xml"/>
  <Override PartName="/ppt/tags/tag5687.xml" ContentType="application/vnd.openxmlformats-officedocument.presentationml.tags+xml"/>
  <Override PartName="/ppt/tags/tag5688.xml" ContentType="application/vnd.openxmlformats-officedocument.presentationml.tags+xml"/>
  <Override PartName="/ppt/tags/tag5689.xml" ContentType="application/vnd.openxmlformats-officedocument.presentationml.tags+xml"/>
  <Override PartName="/ppt/tags/tag569.xml" ContentType="application/vnd.openxmlformats-officedocument.presentationml.tags+xml"/>
  <Override PartName="/ppt/tags/tag5690.xml" ContentType="application/vnd.openxmlformats-officedocument.presentationml.tags+xml"/>
  <Override PartName="/ppt/tags/tag5691.xml" ContentType="application/vnd.openxmlformats-officedocument.presentationml.tags+xml"/>
  <Override PartName="/ppt/tags/tag5692.xml" ContentType="application/vnd.openxmlformats-officedocument.presentationml.tags+xml"/>
  <Override PartName="/ppt/tags/tag5693.xml" ContentType="application/vnd.openxmlformats-officedocument.presentationml.tags+xml"/>
  <Override PartName="/ppt/tags/tag5694.xml" ContentType="application/vnd.openxmlformats-officedocument.presentationml.tags+xml"/>
  <Override PartName="/ppt/tags/tag5695.xml" ContentType="application/vnd.openxmlformats-officedocument.presentationml.tags+xml"/>
  <Override PartName="/ppt/tags/tag5696.xml" ContentType="application/vnd.openxmlformats-officedocument.presentationml.tags+xml"/>
  <Override PartName="/ppt/tags/tag5697.xml" ContentType="application/vnd.openxmlformats-officedocument.presentationml.tags+xml"/>
  <Override PartName="/ppt/tags/tag5698.xml" ContentType="application/vnd.openxmlformats-officedocument.presentationml.tags+xml"/>
  <Override PartName="/ppt/tags/tag569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00.xml" ContentType="application/vnd.openxmlformats-officedocument.presentationml.tags+xml"/>
  <Override PartName="/ppt/tags/tag5701.xml" ContentType="application/vnd.openxmlformats-officedocument.presentationml.tags+xml"/>
  <Override PartName="/ppt/tags/tag5702.xml" ContentType="application/vnd.openxmlformats-officedocument.presentationml.tags+xml"/>
  <Override PartName="/ppt/tags/tag5703.xml" ContentType="application/vnd.openxmlformats-officedocument.presentationml.tags+xml"/>
  <Override PartName="/ppt/tags/tag5704.xml" ContentType="application/vnd.openxmlformats-officedocument.presentationml.tags+xml"/>
  <Override PartName="/ppt/tags/tag5705.xml" ContentType="application/vnd.openxmlformats-officedocument.presentationml.tags+xml"/>
  <Override PartName="/ppt/tags/tag5706.xml" ContentType="application/vnd.openxmlformats-officedocument.presentationml.tags+xml"/>
  <Override PartName="/ppt/tags/tag5707.xml" ContentType="application/vnd.openxmlformats-officedocument.presentationml.tags+xml"/>
  <Override PartName="/ppt/tags/tag5708.xml" ContentType="application/vnd.openxmlformats-officedocument.presentationml.tags+xml"/>
  <Override PartName="/ppt/tags/tag5709.xml" ContentType="application/vnd.openxmlformats-officedocument.presentationml.tags+xml"/>
  <Override PartName="/ppt/tags/tag571.xml" ContentType="application/vnd.openxmlformats-officedocument.presentationml.tags+xml"/>
  <Override PartName="/ppt/tags/tag5710.xml" ContentType="application/vnd.openxmlformats-officedocument.presentationml.tags+xml"/>
  <Override PartName="/ppt/tags/tag5711.xml" ContentType="application/vnd.openxmlformats-officedocument.presentationml.tags+xml"/>
  <Override PartName="/ppt/tags/tag5712.xml" ContentType="application/vnd.openxmlformats-officedocument.presentationml.tags+xml"/>
  <Override PartName="/ppt/tags/tag5713.xml" ContentType="application/vnd.openxmlformats-officedocument.presentationml.tags+xml"/>
  <Override PartName="/ppt/tags/tag5714.xml" ContentType="application/vnd.openxmlformats-officedocument.presentationml.tags+xml"/>
  <Override PartName="/ppt/tags/tag5715.xml" ContentType="application/vnd.openxmlformats-officedocument.presentationml.tags+xml"/>
  <Override PartName="/ppt/tags/tag5716.xml" ContentType="application/vnd.openxmlformats-officedocument.presentationml.tags+xml"/>
  <Override PartName="/ppt/tags/tag5717.xml" ContentType="application/vnd.openxmlformats-officedocument.presentationml.tags+xml"/>
  <Override PartName="/ppt/tags/tag5718.xml" ContentType="application/vnd.openxmlformats-officedocument.presentationml.tags+xml"/>
  <Override PartName="/ppt/tags/tag5719.xml" ContentType="application/vnd.openxmlformats-officedocument.presentationml.tags+xml"/>
  <Override PartName="/ppt/tags/tag572.xml" ContentType="application/vnd.openxmlformats-officedocument.presentationml.tags+xml"/>
  <Override PartName="/ppt/tags/tag5720.xml" ContentType="application/vnd.openxmlformats-officedocument.presentationml.tags+xml"/>
  <Override PartName="/ppt/tags/tag5721.xml" ContentType="application/vnd.openxmlformats-officedocument.presentationml.tags+xml"/>
  <Override PartName="/ppt/tags/tag5722.xml" ContentType="application/vnd.openxmlformats-officedocument.presentationml.tags+xml"/>
  <Override PartName="/ppt/tags/tag5723.xml" ContentType="application/vnd.openxmlformats-officedocument.presentationml.tags+xml"/>
  <Override PartName="/ppt/tags/tag5724.xml" ContentType="application/vnd.openxmlformats-officedocument.presentationml.tags+xml"/>
  <Override PartName="/ppt/tags/tag5725.xml" ContentType="application/vnd.openxmlformats-officedocument.presentationml.tags+xml"/>
  <Override PartName="/ppt/tags/tag5726.xml" ContentType="application/vnd.openxmlformats-officedocument.presentationml.tags+xml"/>
  <Override PartName="/ppt/tags/tag5727.xml" ContentType="application/vnd.openxmlformats-officedocument.presentationml.tags+xml"/>
  <Override PartName="/ppt/tags/tag5728.xml" ContentType="application/vnd.openxmlformats-officedocument.presentationml.tags+xml"/>
  <Override PartName="/ppt/tags/tag5729.xml" ContentType="application/vnd.openxmlformats-officedocument.presentationml.tags+xml"/>
  <Override PartName="/ppt/tags/tag573.xml" ContentType="application/vnd.openxmlformats-officedocument.presentationml.tags+xml"/>
  <Override PartName="/ppt/tags/tag5730.xml" ContentType="application/vnd.openxmlformats-officedocument.presentationml.tags+xml"/>
  <Override PartName="/ppt/tags/tag5731.xml" ContentType="application/vnd.openxmlformats-officedocument.presentationml.tags+xml"/>
  <Override PartName="/ppt/tags/tag5732.xml" ContentType="application/vnd.openxmlformats-officedocument.presentationml.tags+xml"/>
  <Override PartName="/ppt/tags/tag5733.xml" ContentType="application/vnd.openxmlformats-officedocument.presentationml.tags+xml"/>
  <Override PartName="/ppt/tags/tag5734.xml" ContentType="application/vnd.openxmlformats-officedocument.presentationml.tags+xml"/>
  <Override PartName="/ppt/tags/tag5735.xml" ContentType="application/vnd.openxmlformats-officedocument.presentationml.tags+xml"/>
  <Override PartName="/ppt/tags/tag5736.xml" ContentType="application/vnd.openxmlformats-officedocument.presentationml.tags+xml"/>
  <Override PartName="/ppt/tags/tag5737.xml" ContentType="application/vnd.openxmlformats-officedocument.presentationml.tags+xml"/>
  <Override PartName="/ppt/tags/tag5738.xml" ContentType="application/vnd.openxmlformats-officedocument.presentationml.tags+xml"/>
  <Override PartName="/ppt/tags/tag5739.xml" ContentType="application/vnd.openxmlformats-officedocument.presentationml.tags+xml"/>
  <Override PartName="/ppt/tags/tag574.xml" ContentType="application/vnd.openxmlformats-officedocument.presentationml.tags+xml"/>
  <Override PartName="/ppt/tags/tag5740.xml" ContentType="application/vnd.openxmlformats-officedocument.presentationml.tags+xml"/>
  <Override PartName="/ppt/tags/tag5741.xml" ContentType="application/vnd.openxmlformats-officedocument.presentationml.tags+xml"/>
  <Override PartName="/ppt/tags/tag5742.xml" ContentType="application/vnd.openxmlformats-officedocument.presentationml.tags+xml"/>
  <Override PartName="/ppt/tags/tag5743.xml" ContentType="application/vnd.openxmlformats-officedocument.presentationml.tags+xml"/>
  <Override PartName="/ppt/tags/tag5744.xml" ContentType="application/vnd.openxmlformats-officedocument.presentationml.tags+xml"/>
  <Override PartName="/ppt/tags/tag5745.xml" ContentType="application/vnd.openxmlformats-officedocument.presentationml.tags+xml"/>
  <Override PartName="/ppt/tags/tag5746.xml" ContentType="application/vnd.openxmlformats-officedocument.presentationml.tags+xml"/>
  <Override PartName="/ppt/tags/tag5747.xml" ContentType="application/vnd.openxmlformats-officedocument.presentationml.tags+xml"/>
  <Override PartName="/ppt/tags/tag5748.xml" ContentType="application/vnd.openxmlformats-officedocument.presentationml.tags+xml"/>
  <Override PartName="/ppt/tags/tag5749.xml" ContentType="application/vnd.openxmlformats-officedocument.presentationml.tags+xml"/>
  <Override PartName="/ppt/tags/tag575.xml" ContentType="application/vnd.openxmlformats-officedocument.presentationml.tags+xml"/>
  <Override PartName="/ppt/tags/tag5750.xml" ContentType="application/vnd.openxmlformats-officedocument.presentationml.tags+xml"/>
  <Override PartName="/ppt/tags/tag5751.xml" ContentType="application/vnd.openxmlformats-officedocument.presentationml.tags+xml"/>
  <Override PartName="/ppt/tags/tag5752.xml" ContentType="application/vnd.openxmlformats-officedocument.presentationml.tags+xml"/>
  <Override PartName="/ppt/tags/tag5753.xml" ContentType="application/vnd.openxmlformats-officedocument.presentationml.tags+xml"/>
  <Override PartName="/ppt/tags/tag5754.xml" ContentType="application/vnd.openxmlformats-officedocument.presentationml.tags+xml"/>
  <Override PartName="/ppt/tags/tag5755.xml" ContentType="application/vnd.openxmlformats-officedocument.presentationml.tags+xml"/>
  <Override PartName="/ppt/tags/tag5756.xml" ContentType="application/vnd.openxmlformats-officedocument.presentationml.tags+xml"/>
  <Override PartName="/ppt/tags/tag5757.xml" ContentType="application/vnd.openxmlformats-officedocument.presentationml.tags+xml"/>
  <Override PartName="/ppt/tags/tag5758.xml" ContentType="application/vnd.openxmlformats-officedocument.presentationml.tags+xml"/>
  <Override PartName="/ppt/tags/tag5759.xml" ContentType="application/vnd.openxmlformats-officedocument.presentationml.tags+xml"/>
  <Override PartName="/ppt/tags/tag576.xml" ContentType="application/vnd.openxmlformats-officedocument.presentationml.tags+xml"/>
  <Override PartName="/ppt/tags/tag5760.xml" ContentType="application/vnd.openxmlformats-officedocument.presentationml.tags+xml"/>
  <Override PartName="/ppt/tags/tag5761.xml" ContentType="application/vnd.openxmlformats-officedocument.presentationml.tags+xml"/>
  <Override PartName="/ppt/tags/tag5762.xml" ContentType="application/vnd.openxmlformats-officedocument.presentationml.tags+xml"/>
  <Override PartName="/ppt/tags/tag5763.xml" ContentType="application/vnd.openxmlformats-officedocument.presentationml.tags+xml"/>
  <Override PartName="/ppt/tags/tag5764.xml" ContentType="application/vnd.openxmlformats-officedocument.presentationml.tags+xml"/>
  <Override PartName="/ppt/tags/tag5765.xml" ContentType="application/vnd.openxmlformats-officedocument.presentationml.tags+xml"/>
  <Override PartName="/ppt/tags/tag5766.xml" ContentType="application/vnd.openxmlformats-officedocument.presentationml.tags+xml"/>
  <Override PartName="/ppt/tags/tag5767.xml" ContentType="application/vnd.openxmlformats-officedocument.presentationml.tags+xml"/>
  <Override PartName="/ppt/tags/tag5768.xml" ContentType="application/vnd.openxmlformats-officedocument.presentationml.tags+xml"/>
  <Override PartName="/ppt/tags/tag5769.xml" ContentType="application/vnd.openxmlformats-officedocument.presentationml.tags+xml"/>
  <Override PartName="/ppt/tags/tag577.xml" ContentType="application/vnd.openxmlformats-officedocument.presentationml.tags+xml"/>
  <Override PartName="/ppt/tags/tag5770.xml" ContentType="application/vnd.openxmlformats-officedocument.presentationml.tags+xml"/>
  <Override PartName="/ppt/tags/tag5771.xml" ContentType="application/vnd.openxmlformats-officedocument.presentationml.tags+xml"/>
  <Override PartName="/ppt/tags/tag5772.xml" ContentType="application/vnd.openxmlformats-officedocument.presentationml.tags+xml"/>
  <Override PartName="/ppt/tags/tag5773.xml" ContentType="application/vnd.openxmlformats-officedocument.presentationml.tags+xml"/>
  <Override PartName="/ppt/tags/tag5774.xml" ContentType="application/vnd.openxmlformats-officedocument.presentationml.tags+xml"/>
  <Override PartName="/ppt/tags/tag5775.xml" ContentType="application/vnd.openxmlformats-officedocument.presentationml.tags+xml"/>
  <Override PartName="/ppt/tags/tag5776.xml" ContentType="application/vnd.openxmlformats-officedocument.presentationml.tags+xml"/>
  <Override PartName="/ppt/tags/tag5777.xml" ContentType="application/vnd.openxmlformats-officedocument.presentationml.tags+xml"/>
  <Override PartName="/ppt/tags/tag5778.xml" ContentType="application/vnd.openxmlformats-officedocument.presentationml.tags+xml"/>
  <Override PartName="/ppt/tags/tag5779.xml" ContentType="application/vnd.openxmlformats-officedocument.presentationml.tags+xml"/>
  <Override PartName="/ppt/tags/tag578.xml" ContentType="application/vnd.openxmlformats-officedocument.presentationml.tags+xml"/>
  <Override PartName="/ppt/tags/tag5780.xml" ContentType="application/vnd.openxmlformats-officedocument.presentationml.tags+xml"/>
  <Override PartName="/ppt/tags/tag5781.xml" ContentType="application/vnd.openxmlformats-officedocument.presentationml.tags+xml"/>
  <Override PartName="/ppt/tags/tag5782.xml" ContentType="application/vnd.openxmlformats-officedocument.presentationml.tags+xml"/>
  <Override PartName="/ppt/tags/tag5783.xml" ContentType="application/vnd.openxmlformats-officedocument.presentationml.tags+xml"/>
  <Override PartName="/ppt/tags/tag5784.xml" ContentType="application/vnd.openxmlformats-officedocument.presentationml.tags+xml"/>
  <Override PartName="/ppt/tags/tag5785.xml" ContentType="application/vnd.openxmlformats-officedocument.presentationml.tags+xml"/>
  <Override PartName="/ppt/tags/tag5786.xml" ContentType="application/vnd.openxmlformats-officedocument.presentationml.tags+xml"/>
  <Override PartName="/ppt/tags/tag5787.xml" ContentType="application/vnd.openxmlformats-officedocument.presentationml.tags+xml"/>
  <Override PartName="/ppt/tags/tag5788.xml" ContentType="application/vnd.openxmlformats-officedocument.presentationml.tags+xml"/>
  <Override PartName="/ppt/tags/tag5789.xml" ContentType="application/vnd.openxmlformats-officedocument.presentationml.tags+xml"/>
  <Override PartName="/ppt/tags/tag579.xml" ContentType="application/vnd.openxmlformats-officedocument.presentationml.tags+xml"/>
  <Override PartName="/ppt/tags/tag5790.xml" ContentType="application/vnd.openxmlformats-officedocument.presentationml.tags+xml"/>
  <Override PartName="/ppt/tags/tag5791.xml" ContentType="application/vnd.openxmlformats-officedocument.presentationml.tags+xml"/>
  <Override PartName="/ppt/tags/tag5792.xml" ContentType="application/vnd.openxmlformats-officedocument.presentationml.tags+xml"/>
  <Override PartName="/ppt/tags/tag5793.xml" ContentType="application/vnd.openxmlformats-officedocument.presentationml.tags+xml"/>
  <Override PartName="/ppt/tags/tag5794.xml" ContentType="application/vnd.openxmlformats-officedocument.presentationml.tags+xml"/>
  <Override PartName="/ppt/tags/tag5795.xml" ContentType="application/vnd.openxmlformats-officedocument.presentationml.tags+xml"/>
  <Override PartName="/ppt/tags/tag5796.xml" ContentType="application/vnd.openxmlformats-officedocument.presentationml.tags+xml"/>
  <Override PartName="/ppt/tags/tag5797.xml" ContentType="application/vnd.openxmlformats-officedocument.presentationml.tags+xml"/>
  <Override PartName="/ppt/tags/tag5798.xml" ContentType="application/vnd.openxmlformats-officedocument.presentationml.tags+xml"/>
  <Override PartName="/ppt/tags/tag579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00.xml" ContentType="application/vnd.openxmlformats-officedocument.presentationml.tags+xml"/>
  <Override PartName="/ppt/tags/tag5801.xml" ContentType="application/vnd.openxmlformats-officedocument.presentationml.tags+xml"/>
  <Override PartName="/ppt/tags/tag5802.xml" ContentType="application/vnd.openxmlformats-officedocument.presentationml.tags+xml"/>
  <Override PartName="/ppt/tags/tag5803.xml" ContentType="application/vnd.openxmlformats-officedocument.presentationml.tags+xml"/>
  <Override PartName="/ppt/tags/tag5804.xml" ContentType="application/vnd.openxmlformats-officedocument.presentationml.tags+xml"/>
  <Override PartName="/ppt/tags/tag5805.xml" ContentType="application/vnd.openxmlformats-officedocument.presentationml.tags+xml"/>
  <Override PartName="/ppt/tags/tag5806.xml" ContentType="application/vnd.openxmlformats-officedocument.presentationml.tags+xml"/>
  <Override PartName="/ppt/tags/tag5807.xml" ContentType="application/vnd.openxmlformats-officedocument.presentationml.tags+xml"/>
  <Override PartName="/ppt/tags/tag5808.xml" ContentType="application/vnd.openxmlformats-officedocument.presentationml.tags+xml"/>
  <Override PartName="/ppt/tags/tag5809.xml" ContentType="application/vnd.openxmlformats-officedocument.presentationml.tags+xml"/>
  <Override PartName="/ppt/tags/tag581.xml" ContentType="application/vnd.openxmlformats-officedocument.presentationml.tags+xml"/>
  <Override PartName="/ppt/tags/tag5810.xml" ContentType="application/vnd.openxmlformats-officedocument.presentationml.tags+xml"/>
  <Override PartName="/ppt/tags/tag5811.xml" ContentType="application/vnd.openxmlformats-officedocument.presentationml.tags+xml"/>
  <Override PartName="/ppt/tags/tag5812.xml" ContentType="application/vnd.openxmlformats-officedocument.presentationml.tags+xml"/>
  <Override PartName="/ppt/tags/tag5813.xml" ContentType="application/vnd.openxmlformats-officedocument.presentationml.tags+xml"/>
  <Override PartName="/ppt/tags/tag5814.xml" ContentType="application/vnd.openxmlformats-officedocument.presentationml.tags+xml"/>
  <Override PartName="/ppt/tags/tag5815.xml" ContentType="application/vnd.openxmlformats-officedocument.presentationml.tags+xml"/>
  <Override PartName="/ppt/tags/tag5816.xml" ContentType="application/vnd.openxmlformats-officedocument.presentationml.tags+xml"/>
  <Override PartName="/ppt/tags/tag5817.xml" ContentType="application/vnd.openxmlformats-officedocument.presentationml.tags+xml"/>
  <Override PartName="/ppt/tags/tag5818.xml" ContentType="application/vnd.openxmlformats-officedocument.presentationml.tags+xml"/>
  <Override PartName="/ppt/tags/tag5819.xml" ContentType="application/vnd.openxmlformats-officedocument.presentationml.tags+xml"/>
  <Override PartName="/ppt/tags/tag582.xml" ContentType="application/vnd.openxmlformats-officedocument.presentationml.tags+xml"/>
  <Override PartName="/ppt/tags/tag5820.xml" ContentType="application/vnd.openxmlformats-officedocument.presentationml.tags+xml"/>
  <Override PartName="/ppt/tags/tag5821.xml" ContentType="application/vnd.openxmlformats-officedocument.presentationml.tags+xml"/>
  <Override PartName="/ppt/tags/tag5822.xml" ContentType="application/vnd.openxmlformats-officedocument.presentationml.tags+xml"/>
  <Override PartName="/ppt/tags/tag5823.xml" ContentType="application/vnd.openxmlformats-officedocument.presentationml.tags+xml"/>
  <Override PartName="/ppt/tags/tag5824.xml" ContentType="application/vnd.openxmlformats-officedocument.presentationml.tags+xml"/>
  <Override PartName="/ppt/tags/tag5825.xml" ContentType="application/vnd.openxmlformats-officedocument.presentationml.tags+xml"/>
  <Override PartName="/ppt/tags/tag5826.xml" ContentType="application/vnd.openxmlformats-officedocument.presentationml.tags+xml"/>
  <Override PartName="/ppt/tags/tag5827.xml" ContentType="application/vnd.openxmlformats-officedocument.presentationml.tags+xml"/>
  <Override PartName="/ppt/tags/tag5828.xml" ContentType="application/vnd.openxmlformats-officedocument.presentationml.tags+xml"/>
  <Override PartName="/ppt/tags/tag5829.xml" ContentType="application/vnd.openxmlformats-officedocument.presentationml.tags+xml"/>
  <Override PartName="/ppt/tags/tag583.xml" ContentType="application/vnd.openxmlformats-officedocument.presentationml.tags+xml"/>
  <Override PartName="/ppt/tags/tag5830.xml" ContentType="application/vnd.openxmlformats-officedocument.presentationml.tags+xml"/>
  <Override PartName="/ppt/tags/tag5831.xml" ContentType="application/vnd.openxmlformats-officedocument.presentationml.tags+xml"/>
  <Override PartName="/ppt/tags/tag5832.xml" ContentType="application/vnd.openxmlformats-officedocument.presentationml.tags+xml"/>
  <Override PartName="/ppt/tags/tag5833.xml" ContentType="application/vnd.openxmlformats-officedocument.presentationml.tags+xml"/>
  <Override PartName="/ppt/tags/tag5834.xml" ContentType="application/vnd.openxmlformats-officedocument.presentationml.tags+xml"/>
  <Override PartName="/ppt/tags/tag5835.xml" ContentType="application/vnd.openxmlformats-officedocument.presentationml.tags+xml"/>
  <Override PartName="/ppt/tags/tag5836.xml" ContentType="application/vnd.openxmlformats-officedocument.presentationml.tags+xml"/>
  <Override PartName="/ppt/tags/tag5837.xml" ContentType="application/vnd.openxmlformats-officedocument.presentationml.tags+xml"/>
  <Override PartName="/ppt/tags/tag5838.xml" ContentType="application/vnd.openxmlformats-officedocument.presentationml.tags+xml"/>
  <Override PartName="/ppt/tags/tag5839.xml" ContentType="application/vnd.openxmlformats-officedocument.presentationml.tags+xml"/>
  <Override PartName="/ppt/tags/tag584.xml" ContentType="application/vnd.openxmlformats-officedocument.presentationml.tags+xml"/>
  <Override PartName="/ppt/tags/tag5840.xml" ContentType="application/vnd.openxmlformats-officedocument.presentationml.tags+xml"/>
  <Override PartName="/ppt/tags/tag5841.xml" ContentType="application/vnd.openxmlformats-officedocument.presentationml.tags+xml"/>
  <Override PartName="/ppt/tags/tag5842.xml" ContentType="application/vnd.openxmlformats-officedocument.presentationml.tags+xml"/>
  <Override PartName="/ppt/tags/tag5843.xml" ContentType="application/vnd.openxmlformats-officedocument.presentationml.tags+xml"/>
  <Override PartName="/ppt/tags/tag5844.xml" ContentType="application/vnd.openxmlformats-officedocument.presentationml.tags+xml"/>
  <Override PartName="/ppt/tags/tag5845.xml" ContentType="application/vnd.openxmlformats-officedocument.presentationml.tags+xml"/>
  <Override PartName="/ppt/tags/tag5846.xml" ContentType="application/vnd.openxmlformats-officedocument.presentationml.tags+xml"/>
  <Override PartName="/ppt/tags/tag5847.xml" ContentType="application/vnd.openxmlformats-officedocument.presentationml.tags+xml"/>
  <Override PartName="/ppt/tags/tag5848.xml" ContentType="application/vnd.openxmlformats-officedocument.presentationml.tags+xml"/>
  <Override PartName="/ppt/tags/tag5849.xml" ContentType="application/vnd.openxmlformats-officedocument.presentationml.tags+xml"/>
  <Override PartName="/ppt/tags/tag585.xml" ContentType="application/vnd.openxmlformats-officedocument.presentationml.tags+xml"/>
  <Override PartName="/ppt/tags/tag5850.xml" ContentType="application/vnd.openxmlformats-officedocument.presentationml.tags+xml"/>
  <Override PartName="/ppt/tags/tag5851.xml" ContentType="application/vnd.openxmlformats-officedocument.presentationml.tags+xml"/>
  <Override PartName="/ppt/tags/tag5852.xml" ContentType="application/vnd.openxmlformats-officedocument.presentationml.tags+xml"/>
  <Override PartName="/ppt/tags/tag5853.xml" ContentType="application/vnd.openxmlformats-officedocument.presentationml.tags+xml"/>
  <Override PartName="/ppt/tags/tag5854.xml" ContentType="application/vnd.openxmlformats-officedocument.presentationml.tags+xml"/>
  <Override PartName="/ppt/tags/tag5855.xml" ContentType="application/vnd.openxmlformats-officedocument.presentationml.tags+xml"/>
  <Override PartName="/ppt/tags/tag5856.xml" ContentType="application/vnd.openxmlformats-officedocument.presentationml.tags+xml"/>
  <Override PartName="/ppt/tags/tag5857.xml" ContentType="application/vnd.openxmlformats-officedocument.presentationml.tags+xml"/>
  <Override PartName="/ppt/tags/tag5858.xml" ContentType="application/vnd.openxmlformats-officedocument.presentationml.tags+xml"/>
  <Override PartName="/ppt/tags/tag5859.xml" ContentType="application/vnd.openxmlformats-officedocument.presentationml.tags+xml"/>
  <Override PartName="/ppt/tags/tag586.xml" ContentType="application/vnd.openxmlformats-officedocument.presentationml.tags+xml"/>
  <Override PartName="/ppt/tags/tag5860.xml" ContentType="application/vnd.openxmlformats-officedocument.presentationml.tags+xml"/>
  <Override PartName="/ppt/tags/tag5861.xml" ContentType="application/vnd.openxmlformats-officedocument.presentationml.tags+xml"/>
  <Override PartName="/ppt/tags/tag5862.xml" ContentType="application/vnd.openxmlformats-officedocument.presentationml.tags+xml"/>
  <Override PartName="/ppt/tags/tag5863.xml" ContentType="application/vnd.openxmlformats-officedocument.presentationml.tags+xml"/>
  <Override PartName="/ppt/tags/tag5864.xml" ContentType="application/vnd.openxmlformats-officedocument.presentationml.tags+xml"/>
  <Override PartName="/ppt/tags/tag5865.xml" ContentType="application/vnd.openxmlformats-officedocument.presentationml.tags+xml"/>
  <Override PartName="/ppt/tags/tag5866.xml" ContentType="application/vnd.openxmlformats-officedocument.presentationml.tags+xml"/>
  <Override PartName="/ppt/tags/tag5867.xml" ContentType="application/vnd.openxmlformats-officedocument.presentationml.tags+xml"/>
  <Override PartName="/ppt/tags/tag5868.xml" ContentType="application/vnd.openxmlformats-officedocument.presentationml.tags+xml"/>
  <Override PartName="/ppt/tags/tag5869.xml" ContentType="application/vnd.openxmlformats-officedocument.presentationml.tags+xml"/>
  <Override PartName="/ppt/tags/tag587.xml" ContentType="application/vnd.openxmlformats-officedocument.presentationml.tags+xml"/>
  <Override PartName="/ppt/tags/tag5870.xml" ContentType="application/vnd.openxmlformats-officedocument.presentationml.tags+xml"/>
  <Override PartName="/ppt/tags/tag5871.xml" ContentType="application/vnd.openxmlformats-officedocument.presentationml.tags+xml"/>
  <Override PartName="/ppt/tags/tag5872.xml" ContentType="application/vnd.openxmlformats-officedocument.presentationml.tags+xml"/>
  <Override PartName="/ppt/tags/tag5873.xml" ContentType="application/vnd.openxmlformats-officedocument.presentationml.tags+xml"/>
  <Override PartName="/ppt/tags/tag5874.xml" ContentType="application/vnd.openxmlformats-officedocument.presentationml.tags+xml"/>
  <Override PartName="/ppt/tags/tag5875.xml" ContentType="application/vnd.openxmlformats-officedocument.presentationml.tags+xml"/>
  <Override PartName="/ppt/tags/tag5876.xml" ContentType="application/vnd.openxmlformats-officedocument.presentationml.tags+xml"/>
  <Override PartName="/ppt/tags/tag5877.xml" ContentType="application/vnd.openxmlformats-officedocument.presentationml.tags+xml"/>
  <Override PartName="/ppt/tags/tag5878.xml" ContentType="application/vnd.openxmlformats-officedocument.presentationml.tags+xml"/>
  <Override PartName="/ppt/tags/tag5879.xml" ContentType="application/vnd.openxmlformats-officedocument.presentationml.tags+xml"/>
  <Override PartName="/ppt/tags/tag588.xml" ContentType="application/vnd.openxmlformats-officedocument.presentationml.tags+xml"/>
  <Override PartName="/ppt/tags/tag5880.xml" ContentType="application/vnd.openxmlformats-officedocument.presentationml.tags+xml"/>
  <Override PartName="/ppt/tags/tag5881.xml" ContentType="application/vnd.openxmlformats-officedocument.presentationml.tags+xml"/>
  <Override PartName="/ppt/tags/tag5882.xml" ContentType="application/vnd.openxmlformats-officedocument.presentationml.tags+xml"/>
  <Override PartName="/ppt/tags/tag5883.xml" ContentType="application/vnd.openxmlformats-officedocument.presentationml.tags+xml"/>
  <Override PartName="/ppt/tags/tag5884.xml" ContentType="application/vnd.openxmlformats-officedocument.presentationml.tags+xml"/>
  <Override PartName="/ppt/tags/tag5885.xml" ContentType="application/vnd.openxmlformats-officedocument.presentationml.tags+xml"/>
  <Override PartName="/ppt/tags/tag5886.xml" ContentType="application/vnd.openxmlformats-officedocument.presentationml.tags+xml"/>
  <Override PartName="/ppt/tags/tag5887.xml" ContentType="application/vnd.openxmlformats-officedocument.presentationml.tags+xml"/>
  <Override PartName="/ppt/tags/tag5888.xml" ContentType="application/vnd.openxmlformats-officedocument.presentationml.tags+xml"/>
  <Override PartName="/ppt/tags/tag5889.xml" ContentType="application/vnd.openxmlformats-officedocument.presentationml.tags+xml"/>
  <Override PartName="/ppt/tags/tag589.xml" ContentType="application/vnd.openxmlformats-officedocument.presentationml.tags+xml"/>
  <Override PartName="/ppt/tags/tag5890.xml" ContentType="application/vnd.openxmlformats-officedocument.presentationml.tags+xml"/>
  <Override PartName="/ppt/tags/tag5891.xml" ContentType="application/vnd.openxmlformats-officedocument.presentationml.tags+xml"/>
  <Override PartName="/ppt/tags/tag5892.xml" ContentType="application/vnd.openxmlformats-officedocument.presentationml.tags+xml"/>
  <Override PartName="/ppt/tags/tag5893.xml" ContentType="application/vnd.openxmlformats-officedocument.presentationml.tags+xml"/>
  <Override PartName="/ppt/tags/tag5894.xml" ContentType="application/vnd.openxmlformats-officedocument.presentationml.tags+xml"/>
  <Override PartName="/ppt/tags/tag5895.xml" ContentType="application/vnd.openxmlformats-officedocument.presentationml.tags+xml"/>
  <Override PartName="/ppt/tags/tag5896.xml" ContentType="application/vnd.openxmlformats-officedocument.presentationml.tags+xml"/>
  <Override PartName="/ppt/tags/tag5897.xml" ContentType="application/vnd.openxmlformats-officedocument.presentationml.tags+xml"/>
  <Override PartName="/ppt/tags/tag5898.xml" ContentType="application/vnd.openxmlformats-officedocument.presentationml.tags+xml"/>
  <Override PartName="/ppt/tags/tag589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00.xml" ContentType="application/vnd.openxmlformats-officedocument.presentationml.tags+xml"/>
  <Override PartName="/ppt/tags/tag5901.xml" ContentType="application/vnd.openxmlformats-officedocument.presentationml.tags+xml"/>
  <Override PartName="/ppt/tags/tag5902.xml" ContentType="application/vnd.openxmlformats-officedocument.presentationml.tags+xml"/>
  <Override PartName="/ppt/tags/tag5903.xml" ContentType="application/vnd.openxmlformats-officedocument.presentationml.tags+xml"/>
  <Override PartName="/ppt/tags/tag5904.xml" ContentType="application/vnd.openxmlformats-officedocument.presentationml.tags+xml"/>
  <Override PartName="/ppt/tags/tag5905.xml" ContentType="application/vnd.openxmlformats-officedocument.presentationml.tags+xml"/>
  <Override PartName="/ppt/tags/tag5906.xml" ContentType="application/vnd.openxmlformats-officedocument.presentationml.tags+xml"/>
  <Override PartName="/ppt/tags/tag5907.xml" ContentType="application/vnd.openxmlformats-officedocument.presentationml.tags+xml"/>
  <Override PartName="/ppt/tags/tag5908.xml" ContentType="application/vnd.openxmlformats-officedocument.presentationml.tags+xml"/>
  <Override PartName="/ppt/tags/tag5909.xml" ContentType="application/vnd.openxmlformats-officedocument.presentationml.tags+xml"/>
  <Override PartName="/ppt/tags/tag591.xml" ContentType="application/vnd.openxmlformats-officedocument.presentationml.tags+xml"/>
  <Override PartName="/ppt/tags/tag5910.xml" ContentType="application/vnd.openxmlformats-officedocument.presentationml.tags+xml"/>
  <Override PartName="/ppt/tags/tag5911.xml" ContentType="application/vnd.openxmlformats-officedocument.presentationml.tags+xml"/>
  <Override PartName="/ppt/tags/tag5912.xml" ContentType="application/vnd.openxmlformats-officedocument.presentationml.tags+xml"/>
  <Override PartName="/ppt/tags/tag5913.xml" ContentType="application/vnd.openxmlformats-officedocument.presentationml.tags+xml"/>
  <Override PartName="/ppt/tags/tag5914.xml" ContentType="application/vnd.openxmlformats-officedocument.presentationml.tags+xml"/>
  <Override PartName="/ppt/tags/tag5915.xml" ContentType="application/vnd.openxmlformats-officedocument.presentationml.tags+xml"/>
  <Override PartName="/ppt/tags/tag5916.xml" ContentType="application/vnd.openxmlformats-officedocument.presentationml.tags+xml"/>
  <Override PartName="/ppt/tags/tag5917.xml" ContentType="application/vnd.openxmlformats-officedocument.presentationml.tags+xml"/>
  <Override PartName="/ppt/tags/tag5918.xml" ContentType="application/vnd.openxmlformats-officedocument.presentationml.tags+xml"/>
  <Override PartName="/ppt/tags/tag5919.xml" ContentType="application/vnd.openxmlformats-officedocument.presentationml.tags+xml"/>
  <Override PartName="/ppt/tags/tag592.xml" ContentType="application/vnd.openxmlformats-officedocument.presentationml.tags+xml"/>
  <Override PartName="/ppt/tags/tag5920.xml" ContentType="application/vnd.openxmlformats-officedocument.presentationml.tags+xml"/>
  <Override PartName="/ppt/tags/tag5921.xml" ContentType="application/vnd.openxmlformats-officedocument.presentationml.tags+xml"/>
  <Override PartName="/ppt/tags/tag5922.xml" ContentType="application/vnd.openxmlformats-officedocument.presentationml.tags+xml"/>
  <Override PartName="/ppt/tags/tag5923.xml" ContentType="application/vnd.openxmlformats-officedocument.presentationml.tags+xml"/>
  <Override PartName="/ppt/tags/tag5924.xml" ContentType="application/vnd.openxmlformats-officedocument.presentationml.tags+xml"/>
  <Override PartName="/ppt/tags/tag5925.xml" ContentType="application/vnd.openxmlformats-officedocument.presentationml.tags+xml"/>
  <Override PartName="/ppt/tags/tag5926.xml" ContentType="application/vnd.openxmlformats-officedocument.presentationml.tags+xml"/>
  <Override PartName="/ppt/tags/tag5927.xml" ContentType="application/vnd.openxmlformats-officedocument.presentationml.tags+xml"/>
  <Override PartName="/ppt/tags/tag5928.xml" ContentType="application/vnd.openxmlformats-officedocument.presentationml.tags+xml"/>
  <Override PartName="/ppt/tags/tag5929.xml" ContentType="application/vnd.openxmlformats-officedocument.presentationml.tags+xml"/>
  <Override PartName="/ppt/tags/tag593.xml" ContentType="application/vnd.openxmlformats-officedocument.presentationml.tags+xml"/>
  <Override PartName="/ppt/tags/tag5930.xml" ContentType="application/vnd.openxmlformats-officedocument.presentationml.tags+xml"/>
  <Override PartName="/ppt/tags/tag5931.xml" ContentType="application/vnd.openxmlformats-officedocument.presentationml.tags+xml"/>
  <Override PartName="/ppt/tags/tag5932.xml" ContentType="application/vnd.openxmlformats-officedocument.presentationml.tags+xml"/>
  <Override PartName="/ppt/tags/tag5933.xml" ContentType="application/vnd.openxmlformats-officedocument.presentationml.tags+xml"/>
  <Override PartName="/ppt/tags/tag5934.xml" ContentType="application/vnd.openxmlformats-officedocument.presentationml.tags+xml"/>
  <Override PartName="/ppt/tags/tag5935.xml" ContentType="application/vnd.openxmlformats-officedocument.presentationml.tags+xml"/>
  <Override PartName="/ppt/tags/tag5936.xml" ContentType="application/vnd.openxmlformats-officedocument.presentationml.tags+xml"/>
  <Override PartName="/ppt/tags/tag5937.xml" ContentType="application/vnd.openxmlformats-officedocument.presentationml.tags+xml"/>
  <Override PartName="/ppt/tags/tag5938.xml" ContentType="application/vnd.openxmlformats-officedocument.presentationml.tags+xml"/>
  <Override PartName="/ppt/tags/tag5939.xml" ContentType="application/vnd.openxmlformats-officedocument.presentationml.tags+xml"/>
  <Override PartName="/ppt/tags/tag594.xml" ContentType="application/vnd.openxmlformats-officedocument.presentationml.tags+xml"/>
  <Override PartName="/ppt/tags/tag5940.xml" ContentType="application/vnd.openxmlformats-officedocument.presentationml.tags+xml"/>
  <Override PartName="/ppt/tags/tag5941.xml" ContentType="application/vnd.openxmlformats-officedocument.presentationml.tags+xml"/>
  <Override PartName="/ppt/tags/tag5942.xml" ContentType="application/vnd.openxmlformats-officedocument.presentationml.tags+xml"/>
  <Override PartName="/ppt/tags/tag5943.xml" ContentType="application/vnd.openxmlformats-officedocument.presentationml.tags+xml"/>
  <Override PartName="/ppt/tags/tag5944.xml" ContentType="application/vnd.openxmlformats-officedocument.presentationml.tags+xml"/>
  <Override PartName="/ppt/tags/tag5945.xml" ContentType="application/vnd.openxmlformats-officedocument.presentationml.tags+xml"/>
  <Override PartName="/ppt/tags/tag5946.xml" ContentType="application/vnd.openxmlformats-officedocument.presentationml.tags+xml"/>
  <Override PartName="/ppt/tags/tag5947.xml" ContentType="application/vnd.openxmlformats-officedocument.presentationml.tags+xml"/>
  <Override PartName="/ppt/tags/tag5948.xml" ContentType="application/vnd.openxmlformats-officedocument.presentationml.tags+xml"/>
  <Override PartName="/ppt/tags/tag5949.xml" ContentType="application/vnd.openxmlformats-officedocument.presentationml.tags+xml"/>
  <Override PartName="/ppt/tags/tag595.xml" ContentType="application/vnd.openxmlformats-officedocument.presentationml.tags+xml"/>
  <Override PartName="/ppt/tags/tag5950.xml" ContentType="application/vnd.openxmlformats-officedocument.presentationml.tags+xml"/>
  <Override PartName="/ppt/tags/tag5951.xml" ContentType="application/vnd.openxmlformats-officedocument.presentationml.tags+xml"/>
  <Override PartName="/ppt/tags/tag5952.xml" ContentType="application/vnd.openxmlformats-officedocument.presentationml.tags+xml"/>
  <Override PartName="/ppt/tags/tag5953.xml" ContentType="application/vnd.openxmlformats-officedocument.presentationml.tags+xml"/>
  <Override PartName="/ppt/tags/tag5954.xml" ContentType="application/vnd.openxmlformats-officedocument.presentationml.tags+xml"/>
  <Override PartName="/ppt/tags/tag5955.xml" ContentType="application/vnd.openxmlformats-officedocument.presentationml.tags+xml"/>
  <Override PartName="/ppt/tags/tag5956.xml" ContentType="application/vnd.openxmlformats-officedocument.presentationml.tags+xml"/>
  <Override PartName="/ppt/tags/tag5957.xml" ContentType="application/vnd.openxmlformats-officedocument.presentationml.tags+xml"/>
  <Override PartName="/ppt/tags/tag5958.xml" ContentType="application/vnd.openxmlformats-officedocument.presentationml.tags+xml"/>
  <Override PartName="/ppt/tags/tag5959.xml" ContentType="application/vnd.openxmlformats-officedocument.presentationml.tags+xml"/>
  <Override PartName="/ppt/tags/tag596.xml" ContentType="application/vnd.openxmlformats-officedocument.presentationml.tags+xml"/>
  <Override PartName="/ppt/tags/tag5960.xml" ContentType="application/vnd.openxmlformats-officedocument.presentationml.tags+xml"/>
  <Override PartName="/ppt/tags/tag5961.xml" ContentType="application/vnd.openxmlformats-officedocument.presentationml.tags+xml"/>
  <Override PartName="/ppt/tags/tag5962.xml" ContentType="application/vnd.openxmlformats-officedocument.presentationml.tags+xml"/>
  <Override PartName="/ppt/tags/tag5963.xml" ContentType="application/vnd.openxmlformats-officedocument.presentationml.tags+xml"/>
  <Override PartName="/ppt/tags/tag5964.xml" ContentType="application/vnd.openxmlformats-officedocument.presentationml.tags+xml"/>
  <Override PartName="/ppt/tags/tag5965.xml" ContentType="application/vnd.openxmlformats-officedocument.presentationml.tags+xml"/>
  <Override PartName="/ppt/tags/tag5966.xml" ContentType="application/vnd.openxmlformats-officedocument.presentationml.tags+xml"/>
  <Override PartName="/ppt/tags/tag5967.xml" ContentType="application/vnd.openxmlformats-officedocument.presentationml.tags+xml"/>
  <Override PartName="/ppt/tags/tag5968.xml" ContentType="application/vnd.openxmlformats-officedocument.presentationml.tags+xml"/>
  <Override PartName="/ppt/tags/tag5969.xml" ContentType="application/vnd.openxmlformats-officedocument.presentationml.tags+xml"/>
  <Override PartName="/ppt/tags/tag597.xml" ContentType="application/vnd.openxmlformats-officedocument.presentationml.tags+xml"/>
  <Override PartName="/ppt/tags/tag5970.xml" ContentType="application/vnd.openxmlformats-officedocument.presentationml.tags+xml"/>
  <Override PartName="/ppt/tags/tag5971.xml" ContentType="application/vnd.openxmlformats-officedocument.presentationml.tags+xml"/>
  <Override PartName="/ppt/tags/tag5972.xml" ContentType="application/vnd.openxmlformats-officedocument.presentationml.tags+xml"/>
  <Override PartName="/ppt/tags/tag5973.xml" ContentType="application/vnd.openxmlformats-officedocument.presentationml.tags+xml"/>
  <Override PartName="/ppt/tags/tag5974.xml" ContentType="application/vnd.openxmlformats-officedocument.presentationml.tags+xml"/>
  <Override PartName="/ppt/tags/tag5975.xml" ContentType="application/vnd.openxmlformats-officedocument.presentationml.tags+xml"/>
  <Override PartName="/ppt/tags/tag5976.xml" ContentType="application/vnd.openxmlformats-officedocument.presentationml.tags+xml"/>
  <Override PartName="/ppt/tags/tag5977.xml" ContentType="application/vnd.openxmlformats-officedocument.presentationml.tags+xml"/>
  <Override PartName="/ppt/tags/tag5978.xml" ContentType="application/vnd.openxmlformats-officedocument.presentationml.tags+xml"/>
  <Override PartName="/ppt/tags/tag5979.xml" ContentType="application/vnd.openxmlformats-officedocument.presentationml.tags+xml"/>
  <Override PartName="/ppt/tags/tag598.xml" ContentType="application/vnd.openxmlformats-officedocument.presentationml.tags+xml"/>
  <Override PartName="/ppt/tags/tag5980.xml" ContentType="application/vnd.openxmlformats-officedocument.presentationml.tags+xml"/>
  <Override PartName="/ppt/tags/tag5981.xml" ContentType="application/vnd.openxmlformats-officedocument.presentationml.tags+xml"/>
  <Override PartName="/ppt/tags/tag5982.xml" ContentType="application/vnd.openxmlformats-officedocument.presentationml.tags+xml"/>
  <Override PartName="/ppt/tags/tag5983.xml" ContentType="application/vnd.openxmlformats-officedocument.presentationml.tags+xml"/>
  <Override PartName="/ppt/tags/tag5984.xml" ContentType="application/vnd.openxmlformats-officedocument.presentationml.tags+xml"/>
  <Override PartName="/ppt/tags/tag5985.xml" ContentType="application/vnd.openxmlformats-officedocument.presentationml.tags+xml"/>
  <Override PartName="/ppt/tags/tag5986.xml" ContentType="application/vnd.openxmlformats-officedocument.presentationml.tags+xml"/>
  <Override PartName="/ppt/tags/tag5987.xml" ContentType="application/vnd.openxmlformats-officedocument.presentationml.tags+xml"/>
  <Override PartName="/ppt/tags/tag5988.xml" ContentType="application/vnd.openxmlformats-officedocument.presentationml.tags+xml"/>
  <Override PartName="/ppt/tags/tag5989.xml" ContentType="application/vnd.openxmlformats-officedocument.presentationml.tags+xml"/>
  <Override PartName="/ppt/tags/tag599.xml" ContentType="application/vnd.openxmlformats-officedocument.presentationml.tags+xml"/>
  <Override PartName="/ppt/tags/tag5990.xml" ContentType="application/vnd.openxmlformats-officedocument.presentationml.tags+xml"/>
  <Override PartName="/ppt/tags/tag5991.xml" ContentType="application/vnd.openxmlformats-officedocument.presentationml.tags+xml"/>
  <Override PartName="/ppt/tags/tag5992.xml" ContentType="application/vnd.openxmlformats-officedocument.presentationml.tags+xml"/>
  <Override PartName="/ppt/tags/tag5993.xml" ContentType="application/vnd.openxmlformats-officedocument.presentationml.tags+xml"/>
  <Override PartName="/ppt/tags/tag5994.xml" ContentType="application/vnd.openxmlformats-officedocument.presentationml.tags+xml"/>
  <Override PartName="/ppt/tags/tag5995.xml" ContentType="application/vnd.openxmlformats-officedocument.presentationml.tags+xml"/>
  <Override PartName="/ppt/tags/tag5996.xml" ContentType="application/vnd.openxmlformats-officedocument.presentationml.tags+xml"/>
  <Override PartName="/ppt/tags/tag5997.xml" ContentType="application/vnd.openxmlformats-officedocument.presentationml.tags+xml"/>
  <Override PartName="/ppt/tags/tag5998.xml" ContentType="application/vnd.openxmlformats-officedocument.presentationml.tags+xml"/>
  <Override PartName="/ppt/tags/tag59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00.xml" ContentType="application/vnd.openxmlformats-officedocument.presentationml.tags+xml"/>
  <Override PartName="/ppt/tags/tag6001.xml" ContentType="application/vnd.openxmlformats-officedocument.presentationml.tags+xml"/>
  <Override PartName="/ppt/tags/tag6002.xml" ContentType="application/vnd.openxmlformats-officedocument.presentationml.tags+xml"/>
  <Override PartName="/ppt/tags/tag6003.xml" ContentType="application/vnd.openxmlformats-officedocument.presentationml.tags+xml"/>
  <Override PartName="/ppt/tags/tag6004.xml" ContentType="application/vnd.openxmlformats-officedocument.presentationml.tags+xml"/>
  <Override PartName="/ppt/tags/tag6005.xml" ContentType="application/vnd.openxmlformats-officedocument.presentationml.tags+xml"/>
  <Override PartName="/ppt/tags/tag6006.xml" ContentType="application/vnd.openxmlformats-officedocument.presentationml.tags+xml"/>
  <Override PartName="/ppt/tags/tag6007.xml" ContentType="application/vnd.openxmlformats-officedocument.presentationml.tags+xml"/>
  <Override PartName="/ppt/tags/tag6008.xml" ContentType="application/vnd.openxmlformats-officedocument.presentationml.tags+xml"/>
  <Override PartName="/ppt/tags/tag6009.xml" ContentType="application/vnd.openxmlformats-officedocument.presentationml.tags+xml"/>
  <Override PartName="/ppt/tags/tag601.xml" ContentType="application/vnd.openxmlformats-officedocument.presentationml.tags+xml"/>
  <Override PartName="/ppt/tags/tag6010.xml" ContentType="application/vnd.openxmlformats-officedocument.presentationml.tags+xml"/>
  <Override PartName="/ppt/tags/tag6011.xml" ContentType="application/vnd.openxmlformats-officedocument.presentationml.tags+xml"/>
  <Override PartName="/ppt/tags/tag6012.xml" ContentType="application/vnd.openxmlformats-officedocument.presentationml.tags+xml"/>
  <Override PartName="/ppt/tags/tag6013.xml" ContentType="application/vnd.openxmlformats-officedocument.presentationml.tags+xml"/>
  <Override PartName="/ppt/tags/tag6014.xml" ContentType="application/vnd.openxmlformats-officedocument.presentationml.tags+xml"/>
  <Override PartName="/ppt/tags/tag6015.xml" ContentType="application/vnd.openxmlformats-officedocument.presentationml.tags+xml"/>
  <Override PartName="/ppt/tags/tag6016.xml" ContentType="application/vnd.openxmlformats-officedocument.presentationml.tags+xml"/>
  <Override PartName="/ppt/tags/tag6017.xml" ContentType="application/vnd.openxmlformats-officedocument.presentationml.tags+xml"/>
  <Override PartName="/ppt/tags/tag6018.xml" ContentType="application/vnd.openxmlformats-officedocument.presentationml.tags+xml"/>
  <Override PartName="/ppt/tags/tag6019.xml" ContentType="application/vnd.openxmlformats-officedocument.presentationml.tags+xml"/>
  <Override PartName="/ppt/tags/tag602.xml" ContentType="application/vnd.openxmlformats-officedocument.presentationml.tags+xml"/>
  <Override PartName="/ppt/tags/tag6020.xml" ContentType="application/vnd.openxmlformats-officedocument.presentationml.tags+xml"/>
  <Override PartName="/ppt/tags/tag6021.xml" ContentType="application/vnd.openxmlformats-officedocument.presentationml.tags+xml"/>
  <Override PartName="/ppt/tags/tag6022.xml" ContentType="application/vnd.openxmlformats-officedocument.presentationml.tags+xml"/>
  <Override PartName="/ppt/tags/tag6023.xml" ContentType="application/vnd.openxmlformats-officedocument.presentationml.tags+xml"/>
  <Override PartName="/ppt/tags/tag6024.xml" ContentType="application/vnd.openxmlformats-officedocument.presentationml.tags+xml"/>
  <Override PartName="/ppt/tags/tag6025.xml" ContentType="application/vnd.openxmlformats-officedocument.presentationml.tags+xml"/>
  <Override PartName="/ppt/tags/tag6026.xml" ContentType="application/vnd.openxmlformats-officedocument.presentationml.tags+xml"/>
  <Override PartName="/ppt/tags/tag6027.xml" ContentType="application/vnd.openxmlformats-officedocument.presentationml.tags+xml"/>
  <Override PartName="/ppt/tags/tag6028.xml" ContentType="application/vnd.openxmlformats-officedocument.presentationml.tags+xml"/>
  <Override PartName="/ppt/tags/tag6029.xml" ContentType="application/vnd.openxmlformats-officedocument.presentationml.tags+xml"/>
  <Override PartName="/ppt/tags/tag603.xml" ContentType="application/vnd.openxmlformats-officedocument.presentationml.tags+xml"/>
  <Override PartName="/ppt/tags/tag6030.xml" ContentType="application/vnd.openxmlformats-officedocument.presentationml.tags+xml"/>
  <Override PartName="/ppt/tags/tag6031.xml" ContentType="application/vnd.openxmlformats-officedocument.presentationml.tags+xml"/>
  <Override PartName="/ppt/tags/tag6032.xml" ContentType="application/vnd.openxmlformats-officedocument.presentationml.tags+xml"/>
  <Override PartName="/ppt/tags/tag6033.xml" ContentType="application/vnd.openxmlformats-officedocument.presentationml.tags+xml"/>
  <Override PartName="/ppt/tags/tag6034.xml" ContentType="application/vnd.openxmlformats-officedocument.presentationml.tags+xml"/>
  <Override PartName="/ppt/tags/tag6035.xml" ContentType="application/vnd.openxmlformats-officedocument.presentationml.tags+xml"/>
  <Override PartName="/ppt/tags/tag6036.xml" ContentType="application/vnd.openxmlformats-officedocument.presentationml.tags+xml"/>
  <Override PartName="/ppt/tags/tag6037.xml" ContentType="application/vnd.openxmlformats-officedocument.presentationml.tags+xml"/>
  <Override PartName="/ppt/tags/tag6038.xml" ContentType="application/vnd.openxmlformats-officedocument.presentationml.tags+xml"/>
  <Override PartName="/ppt/tags/tag6039.xml" ContentType="application/vnd.openxmlformats-officedocument.presentationml.tags+xml"/>
  <Override PartName="/ppt/tags/tag604.xml" ContentType="application/vnd.openxmlformats-officedocument.presentationml.tags+xml"/>
  <Override PartName="/ppt/tags/tag6040.xml" ContentType="application/vnd.openxmlformats-officedocument.presentationml.tags+xml"/>
  <Override PartName="/ppt/tags/tag6041.xml" ContentType="application/vnd.openxmlformats-officedocument.presentationml.tags+xml"/>
  <Override PartName="/ppt/tags/tag6042.xml" ContentType="application/vnd.openxmlformats-officedocument.presentationml.tags+xml"/>
  <Override PartName="/ppt/tags/tag6043.xml" ContentType="application/vnd.openxmlformats-officedocument.presentationml.tags+xml"/>
  <Override PartName="/ppt/tags/tag6044.xml" ContentType="application/vnd.openxmlformats-officedocument.presentationml.tags+xml"/>
  <Override PartName="/ppt/tags/tag6045.xml" ContentType="application/vnd.openxmlformats-officedocument.presentationml.tags+xml"/>
  <Override PartName="/ppt/tags/tag6046.xml" ContentType="application/vnd.openxmlformats-officedocument.presentationml.tags+xml"/>
  <Override PartName="/ppt/tags/tag6047.xml" ContentType="application/vnd.openxmlformats-officedocument.presentationml.tags+xml"/>
  <Override PartName="/ppt/tags/tag6048.xml" ContentType="application/vnd.openxmlformats-officedocument.presentationml.tags+xml"/>
  <Override PartName="/ppt/tags/tag6049.xml" ContentType="application/vnd.openxmlformats-officedocument.presentationml.tags+xml"/>
  <Override PartName="/ppt/tags/tag605.xml" ContentType="application/vnd.openxmlformats-officedocument.presentationml.tags+xml"/>
  <Override PartName="/ppt/tags/tag6050.xml" ContentType="application/vnd.openxmlformats-officedocument.presentationml.tags+xml"/>
  <Override PartName="/ppt/tags/tag6051.xml" ContentType="application/vnd.openxmlformats-officedocument.presentationml.tags+xml"/>
  <Override PartName="/ppt/tags/tag6052.xml" ContentType="application/vnd.openxmlformats-officedocument.presentationml.tags+xml"/>
  <Override PartName="/ppt/tags/tag6053.xml" ContentType="application/vnd.openxmlformats-officedocument.presentationml.tags+xml"/>
  <Override PartName="/ppt/tags/tag6054.xml" ContentType="application/vnd.openxmlformats-officedocument.presentationml.tags+xml"/>
  <Override PartName="/ppt/tags/tag6055.xml" ContentType="application/vnd.openxmlformats-officedocument.presentationml.tags+xml"/>
  <Override PartName="/ppt/tags/tag6056.xml" ContentType="application/vnd.openxmlformats-officedocument.presentationml.tags+xml"/>
  <Override PartName="/ppt/tags/tag6057.xml" ContentType="application/vnd.openxmlformats-officedocument.presentationml.tags+xml"/>
  <Override PartName="/ppt/tags/tag6058.xml" ContentType="application/vnd.openxmlformats-officedocument.presentationml.tags+xml"/>
  <Override PartName="/ppt/tags/tag6059.xml" ContentType="application/vnd.openxmlformats-officedocument.presentationml.tags+xml"/>
  <Override PartName="/ppt/tags/tag606.xml" ContentType="application/vnd.openxmlformats-officedocument.presentationml.tags+xml"/>
  <Override PartName="/ppt/tags/tag6060.xml" ContentType="application/vnd.openxmlformats-officedocument.presentationml.tags+xml"/>
  <Override PartName="/ppt/tags/tag6061.xml" ContentType="application/vnd.openxmlformats-officedocument.presentationml.tags+xml"/>
  <Override PartName="/ppt/tags/tag6062.xml" ContentType="application/vnd.openxmlformats-officedocument.presentationml.tags+xml"/>
  <Override PartName="/ppt/tags/tag6063.xml" ContentType="application/vnd.openxmlformats-officedocument.presentationml.tags+xml"/>
  <Override PartName="/ppt/tags/tag6064.xml" ContentType="application/vnd.openxmlformats-officedocument.presentationml.tags+xml"/>
  <Override PartName="/ppt/tags/tag6065.xml" ContentType="application/vnd.openxmlformats-officedocument.presentationml.tags+xml"/>
  <Override PartName="/ppt/tags/tag6066.xml" ContentType="application/vnd.openxmlformats-officedocument.presentationml.tags+xml"/>
  <Override PartName="/ppt/tags/tag6067.xml" ContentType="application/vnd.openxmlformats-officedocument.presentationml.tags+xml"/>
  <Override PartName="/ppt/tags/tag6068.xml" ContentType="application/vnd.openxmlformats-officedocument.presentationml.tags+xml"/>
  <Override PartName="/ppt/tags/tag6069.xml" ContentType="application/vnd.openxmlformats-officedocument.presentationml.tags+xml"/>
  <Override PartName="/ppt/tags/tag607.xml" ContentType="application/vnd.openxmlformats-officedocument.presentationml.tags+xml"/>
  <Override PartName="/ppt/tags/tag6070.xml" ContentType="application/vnd.openxmlformats-officedocument.presentationml.tags+xml"/>
  <Override PartName="/ppt/tags/tag6071.xml" ContentType="application/vnd.openxmlformats-officedocument.presentationml.tags+xml"/>
  <Override PartName="/ppt/tags/tag6072.xml" ContentType="application/vnd.openxmlformats-officedocument.presentationml.tags+xml"/>
  <Override PartName="/ppt/tags/tag6073.xml" ContentType="application/vnd.openxmlformats-officedocument.presentationml.tags+xml"/>
  <Override PartName="/ppt/tags/tag6074.xml" ContentType="application/vnd.openxmlformats-officedocument.presentationml.tags+xml"/>
  <Override PartName="/ppt/tags/tag6075.xml" ContentType="application/vnd.openxmlformats-officedocument.presentationml.tags+xml"/>
  <Override PartName="/ppt/tags/tag6076.xml" ContentType="application/vnd.openxmlformats-officedocument.presentationml.tags+xml"/>
  <Override PartName="/ppt/tags/tag6077.xml" ContentType="application/vnd.openxmlformats-officedocument.presentationml.tags+xml"/>
  <Override PartName="/ppt/tags/tag6078.xml" ContentType="application/vnd.openxmlformats-officedocument.presentationml.tags+xml"/>
  <Override PartName="/ppt/tags/tag6079.xml" ContentType="application/vnd.openxmlformats-officedocument.presentationml.tags+xml"/>
  <Override PartName="/ppt/tags/tag608.xml" ContentType="application/vnd.openxmlformats-officedocument.presentationml.tags+xml"/>
  <Override PartName="/ppt/tags/tag6080.xml" ContentType="application/vnd.openxmlformats-officedocument.presentationml.tags+xml"/>
  <Override PartName="/ppt/tags/tag6081.xml" ContentType="application/vnd.openxmlformats-officedocument.presentationml.tags+xml"/>
  <Override PartName="/ppt/tags/tag6082.xml" ContentType="application/vnd.openxmlformats-officedocument.presentationml.tags+xml"/>
  <Override PartName="/ppt/tags/tag6083.xml" ContentType="application/vnd.openxmlformats-officedocument.presentationml.tags+xml"/>
  <Override PartName="/ppt/tags/tag6084.xml" ContentType="application/vnd.openxmlformats-officedocument.presentationml.tags+xml"/>
  <Override PartName="/ppt/tags/tag6085.xml" ContentType="application/vnd.openxmlformats-officedocument.presentationml.tags+xml"/>
  <Override PartName="/ppt/tags/tag6086.xml" ContentType="application/vnd.openxmlformats-officedocument.presentationml.tags+xml"/>
  <Override PartName="/ppt/tags/tag6087.xml" ContentType="application/vnd.openxmlformats-officedocument.presentationml.tags+xml"/>
  <Override PartName="/ppt/tags/tag6088.xml" ContentType="application/vnd.openxmlformats-officedocument.presentationml.tags+xml"/>
  <Override PartName="/ppt/tags/tag6089.xml" ContentType="application/vnd.openxmlformats-officedocument.presentationml.tags+xml"/>
  <Override PartName="/ppt/tags/tag609.xml" ContentType="application/vnd.openxmlformats-officedocument.presentationml.tags+xml"/>
  <Override PartName="/ppt/tags/tag6090.xml" ContentType="application/vnd.openxmlformats-officedocument.presentationml.tags+xml"/>
  <Override PartName="/ppt/tags/tag6091.xml" ContentType="application/vnd.openxmlformats-officedocument.presentationml.tags+xml"/>
  <Override PartName="/ppt/tags/tag6092.xml" ContentType="application/vnd.openxmlformats-officedocument.presentationml.tags+xml"/>
  <Override PartName="/ppt/tags/tag6093.xml" ContentType="application/vnd.openxmlformats-officedocument.presentationml.tags+xml"/>
  <Override PartName="/ppt/tags/tag6094.xml" ContentType="application/vnd.openxmlformats-officedocument.presentationml.tags+xml"/>
  <Override PartName="/ppt/tags/tag6095.xml" ContentType="application/vnd.openxmlformats-officedocument.presentationml.tags+xml"/>
  <Override PartName="/ppt/tags/tag6096.xml" ContentType="application/vnd.openxmlformats-officedocument.presentationml.tags+xml"/>
  <Override PartName="/ppt/tags/tag6097.xml" ContentType="application/vnd.openxmlformats-officedocument.presentationml.tags+xml"/>
  <Override PartName="/ppt/tags/tag6098.xml" ContentType="application/vnd.openxmlformats-officedocument.presentationml.tags+xml"/>
  <Override PartName="/ppt/tags/tag609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00.xml" ContentType="application/vnd.openxmlformats-officedocument.presentationml.tags+xml"/>
  <Override PartName="/ppt/tags/tag6101.xml" ContentType="application/vnd.openxmlformats-officedocument.presentationml.tags+xml"/>
  <Override PartName="/ppt/tags/tag6102.xml" ContentType="application/vnd.openxmlformats-officedocument.presentationml.tags+xml"/>
  <Override PartName="/ppt/tags/tag6103.xml" ContentType="application/vnd.openxmlformats-officedocument.presentationml.tags+xml"/>
  <Override PartName="/ppt/tags/tag6104.xml" ContentType="application/vnd.openxmlformats-officedocument.presentationml.tags+xml"/>
  <Override PartName="/ppt/tags/tag6105.xml" ContentType="application/vnd.openxmlformats-officedocument.presentationml.tags+xml"/>
  <Override PartName="/ppt/tags/tag6106.xml" ContentType="application/vnd.openxmlformats-officedocument.presentationml.tags+xml"/>
  <Override PartName="/ppt/tags/tag6107.xml" ContentType="application/vnd.openxmlformats-officedocument.presentationml.tags+xml"/>
  <Override PartName="/ppt/tags/tag6108.xml" ContentType="application/vnd.openxmlformats-officedocument.presentationml.tags+xml"/>
  <Override PartName="/ppt/tags/tag6109.xml" ContentType="application/vnd.openxmlformats-officedocument.presentationml.tags+xml"/>
  <Override PartName="/ppt/tags/tag611.xml" ContentType="application/vnd.openxmlformats-officedocument.presentationml.tags+xml"/>
  <Override PartName="/ppt/tags/tag6110.xml" ContentType="application/vnd.openxmlformats-officedocument.presentationml.tags+xml"/>
  <Override PartName="/ppt/tags/tag6111.xml" ContentType="application/vnd.openxmlformats-officedocument.presentationml.tags+xml"/>
  <Override PartName="/ppt/tags/tag6112.xml" ContentType="application/vnd.openxmlformats-officedocument.presentationml.tags+xml"/>
  <Override PartName="/ppt/tags/tag6113.xml" ContentType="application/vnd.openxmlformats-officedocument.presentationml.tags+xml"/>
  <Override PartName="/ppt/tags/tag6114.xml" ContentType="application/vnd.openxmlformats-officedocument.presentationml.tags+xml"/>
  <Override PartName="/ppt/tags/tag6115.xml" ContentType="application/vnd.openxmlformats-officedocument.presentationml.tags+xml"/>
  <Override PartName="/ppt/tags/tag6116.xml" ContentType="application/vnd.openxmlformats-officedocument.presentationml.tags+xml"/>
  <Override PartName="/ppt/tags/tag6117.xml" ContentType="application/vnd.openxmlformats-officedocument.presentationml.tags+xml"/>
  <Override PartName="/ppt/tags/tag6118.xml" ContentType="application/vnd.openxmlformats-officedocument.presentationml.tags+xml"/>
  <Override PartName="/ppt/tags/tag6119.xml" ContentType="application/vnd.openxmlformats-officedocument.presentationml.tags+xml"/>
  <Override PartName="/ppt/tags/tag612.xml" ContentType="application/vnd.openxmlformats-officedocument.presentationml.tags+xml"/>
  <Override PartName="/ppt/tags/tag6120.xml" ContentType="application/vnd.openxmlformats-officedocument.presentationml.tags+xml"/>
  <Override PartName="/ppt/tags/tag6121.xml" ContentType="application/vnd.openxmlformats-officedocument.presentationml.tags+xml"/>
  <Override PartName="/ppt/tags/tag6122.xml" ContentType="application/vnd.openxmlformats-officedocument.presentationml.tags+xml"/>
  <Override PartName="/ppt/tags/tag6123.xml" ContentType="application/vnd.openxmlformats-officedocument.presentationml.tags+xml"/>
  <Override PartName="/ppt/tags/tag6124.xml" ContentType="application/vnd.openxmlformats-officedocument.presentationml.tags+xml"/>
  <Override PartName="/ppt/tags/tag6125.xml" ContentType="application/vnd.openxmlformats-officedocument.presentationml.tags+xml"/>
  <Override PartName="/ppt/tags/tag6126.xml" ContentType="application/vnd.openxmlformats-officedocument.presentationml.tags+xml"/>
  <Override PartName="/ppt/tags/tag6127.xml" ContentType="application/vnd.openxmlformats-officedocument.presentationml.tags+xml"/>
  <Override PartName="/ppt/tags/tag6128.xml" ContentType="application/vnd.openxmlformats-officedocument.presentationml.tags+xml"/>
  <Override PartName="/ppt/tags/tag6129.xml" ContentType="application/vnd.openxmlformats-officedocument.presentationml.tags+xml"/>
  <Override PartName="/ppt/tags/tag613.xml" ContentType="application/vnd.openxmlformats-officedocument.presentationml.tags+xml"/>
  <Override PartName="/ppt/tags/tag6130.xml" ContentType="application/vnd.openxmlformats-officedocument.presentationml.tags+xml"/>
  <Override PartName="/ppt/tags/tag6131.xml" ContentType="application/vnd.openxmlformats-officedocument.presentationml.tags+xml"/>
  <Override PartName="/ppt/tags/tag6132.xml" ContentType="application/vnd.openxmlformats-officedocument.presentationml.tags+xml"/>
  <Override PartName="/ppt/tags/tag6133.xml" ContentType="application/vnd.openxmlformats-officedocument.presentationml.tags+xml"/>
  <Override PartName="/ppt/tags/tag6134.xml" ContentType="application/vnd.openxmlformats-officedocument.presentationml.tags+xml"/>
  <Override PartName="/ppt/tags/tag6135.xml" ContentType="application/vnd.openxmlformats-officedocument.presentationml.tags+xml"/>
  <Override PartName="/ppt/tags/tag6136.xml" ContentType="application/vnd.openxmlformats-officedocument.presentationml.tags+xml"/>
  <Override PartName="/ppt/tags/tag6137.xml" ContentType="application/vnd.openxmlformats-officedocument.presentationml.tags+xml"/>
  <Override PartName="/ppt/tags/tag6138.xml" ContentType="application/vnd.openxmlformats-officedocument.presentationml.tags+xml"/>
  <Override PartName="/ppt/tags/tag6139.xml" ContentType="application/vnd.openxmlformats-officedocument.presentationml.tags+xml"/>
  <Override PartName="/ppt/tags/tag614.xml" ContentType="application/vnd.openxmlformats-officedocument.presentationml.tags+xml"/>
  <Override PartName="/ppt/tags/tag6140.xml" ContentType="application/vnd.openxmlformats-officedocument.presentationml.tags+xml"/>
  <Override PartName="/ppt/tags/tag6141.xml" ContentType="application/vnd.openxmlformats-officedocument.presentationml.tags+xml"/>
  <Override PartName="/ppt/tags/tag6142.xml" ContentType="application/vnd.openxmlformats-officedocument.presentationml.tags+xml"/>
  <Override PartName="/ppt/tags/tag6143.xml" ContentType="application/vnd.openxmlformats-officedocument.presentationml.tags+xml"/>
  <Override PartName="/ppt/tags/tag6144.xml" ContentType="application/vnd.openxmlformats-officedocument.presentationml.tags+xml"/>
  <Override PartName="/ppt/tags/tag6145.xml" ContentType="application/vnd.openxmlformats-officedocument.presentationml.tags+xml"/>
  <Override PartName="/ppt/tags/tag6146.xml" ContentType="application/vnd.openxmlformats-officedocument.presentationml.tags+xml"/>
  <Override PartName="/ppt/tags/tag6147.xml" ContentType="application/vnd.openxmlformats-officedocument.presentationml.tags+xml"/>
  <Override PartName="/ppt/tags/tag6148.xml" ContentType="application/vnd.openxmlformats-officedocument.presentationml.tags+xml"/>
  <Override PartName="/ppt/tags/tag6149.xml" ContentType="application/vnd.openxmlformats-officedocument.presentationml.tags+xml"/>
  <Override PartName="/ppt/tags/tag615.xml" ContentType="application/vnd.openxmlformats-officedocument.presentationml.tags+xml"/>
  <Override PartName="/ppt/tags/tag6150.xml" ContentType="application/vnd.openxmlformats-officedocument.presentationml.tags+xml"/>
  <Override PartName="/ppt/tags/tag6151.xml" ContentType="application/vnd.openxmlformats-officedocument.presentationml.tags+xml"/>
  <Override PartName="/ppt/tags/tag6152.xml" ContentType="application/vnd.openxmlformats-officedocument.presentationml.tags+xml"/>
  <Override PartName="/ppt/tags/tag6153.xml" ContentType="application/vnd.openxmlformats-officedocument.presentationml.tags+xml"/>
  <Override PartName="/ppt/tags/tag6154.xml" ContentType="application/vnd.openxmlformats-officedocument.presentationml.tags+xml"/>
  <Override PartName="/ppt/tags/tag6155.xml" ContentType="application/vnd.openxmlformats-officedocument.presentationml.tags+xml"/>
  <Override PartName="/ppt/tags/tag6156.xml" ContentType="application/vnd.openxmlformats-officedocument.presentationml.tags+xml"/>
  <Override PartName="/ppt/tags/tag6157.xml" ContentType="application/vnd.openxmlformats-officedocument.presentationml.tags+xml"/>
  <Override PartName="/ppt/tags/tag6158.xml" ContentType="application/vnd.openxmlformats-officedocument.presentationml.tags+xml"/>
  <Override PartName="/ppt/tags/tag6159.xml" ContentType="application/vnd.openxmlformats-officedocument.presentationml.tags+xml"/>
  <Override PartName="/ppt/tags/tag616.xml" ContentType="application/vnd.openxmlformats-officedocument.presentationml.tags+xml"/>
  <Override PartName="/ppt/tags/tag6160.xml" ContentType="application/vnd.openxmlformats-officedocument.presentationml.tags+xml"/>
  <Override PartName="/ppt/tags/tag6161.xml" ContentType="application/vnd.openxmlformats-officedocument.presentationml.tags+xml"/>
  <Override PartName="/ppt/tags/tag6162.xml" ContentType="application/vnd.openxmlformats-officedocument.presentationml.tags+xml"/>
  <Override PartName="/ppt/tags/tag6163.xml" ContentType="application/vnd.openxmlformats-officedocument.presentationml.tags+xml"/>
  <Override PartName="/ppt/tags/tag6164.xml" ContentType="application/vnd.openxmlformats-officedocument.presentationml.tags+xml"/>
  <Override PartName="/ppt/tags/tag6165.xml" ContentType="application/vnd.openxmlformats-officedocument.presentationml.tags+xml"/>
  <Override PartName="/ppt/tags/tag6166.xml" ContentType="application/vnd.openxmlformats-officedocument.presentationml.tags+xml"/>
  <Override PartName="/ppt/tags/tag6167.xml" ContentType="application/vnd.openxmlformats-officedocument.presentationml.tags+xml"/>
  <Override PartName="/ppt/tags/tag6168.xml" ContentType="application/vnd.openxmlformats-officedocument.presentationml.tags+xml"/>
  <Override PartName="/ppt/tags/tag6169.xml" ContentType="application/vnd.openxmlformats-officedocument.presentationml.tags+xml"/>
  <Override PartName="/ppt/tags/tag617.xml" ContentType="application/vnd.openxmlformats-officedocument.presentationml.tags+xml"/>
  <Override PartName="/ppt/tags/tag6170.xml" ContentType="application/vnd.openxmlformats-officedocument.presentationml.tags+xml"/>
  <Override PartName="/ppt/tags/tag6171.xml" ContentType="application/vnd.openxmlformats-officedocument.presentationml.tags+xml"/>
  <Override PartName="/ppt/tags/tag6172.xml" ContentType="application/vnd.openxmlformats-officedocument.presentationml.tags+xml"/>
  <Override PartName="/ppt/tags/tag6173.xml" ContentType="application/vnd.openxmlformats-officedocument.presentationml.tags+xml"/>
  <Override PartName="/ppt/tags/tag6174.xml" ContentType="application/vnd.openxmlformats-officedocument.presentationml.tags+xml"/>
  <Override PartName="/ppt/tags/tag6175.xml" ContentType="application/vnd.openxmlformats-officedocument.presentationml.tags+xml"/>
  <Override PartName="/ppt/tags/tag6176.xml" ContentType="application/vnd.openxmlformats-officedocument.presentationml.tags+xml"/>
  <Override PartName="/ppt/tags/tag6177.xml" ContentType="application/vnd.openxmlformats-officedocument.presentationml.tags+xml"/>
  <Override PartName="/ppt/tags/tag6178.xml" ContentType="application/vnd.openxmlformats-officedocument.presentationml.tags+xml"/>
  <Override PartName="/ppt/tags/tag6179.xml" ContentType="application/vnd.openxmlformats-officedocument.presentationml.tags+xml"/>
  <Override PartName="/ppt/tags/tag618.xml" ContentType="application/vnd.openxmlformats-officedocument.presentationml.tags+xml"/>
  <Override PartName="/ppt/tags/tag6180.xml" ContentType="application/vnd.openxmlformats-officedocument.presentationml.tags+xml"/>
  <Override PartName="/ppt/tags/tag6181.xml" ContentType="application/vnd.openxmlformats-officedocument.presentationml.tags+xml"/>
  <Override PartName="/ppt/tags/tag6182.xml" ContentType="application/vnd.openxmlformats-officedocument.presentationml.tags+xml"/>
  <Override PartName="/ppt/tags/tag6183.xml" ContentType="application/vnd.openxmlformats-officedocument.presentationml.tags+xml"/>
  <Override PartName="/ppt/tags/tag6184.xml" ContentType="application/vnd.openxmlformats-officedocument.presentationml.tags+xml"/>
  <Override PartName="/ppt/tags/tag6185.xml" ContentType="application/vnd.openxmlformats-officedocument.presentationml.tags+xml"/>
  <Override PartName="/ppt/tags/tag6186.xml" ContentType="application/vnd.openxmlformats-officedocument.presentationml.tags+xml"/>
  <Override PartName="/ppt/tags/tag6187.xml" ContentType="application/vnd.openxmlformats-officedocument.presentationml.tags+xml"/>
  <Override PartName="/ppt/tags/tag6188.xml" ContentType="application/vnd.openxmlformats-officedocument.presentationml.tags+xml"/>
  <Override PartName="/ppt/tags/tag6189.xml" ContentType="application/vnd.openxmlformats-officedocument.presentationml.tags+xml"/>
  <Override PartName="/ppt/tags/tag619.xml" ContentType="application/vnd.openxmlformats-officedocument.presentationml.tags+xml"/>
  <Override PartName="/ppt/tags/tag6190.xml" ContentType="application/vnd.openxmlformats-officedocument.presentationml.tags+xml"/>
  <Override PartName="/ppt/tags/tag6191.xml" ContentType="application/vnd.openxmlformats-officedocument.presentationml.tags+xml"/>
  <Override PartName="/ppt/tags/tag6192.xml" ContentType="application/vnd.openxmlformats-officedocument.presentationml.tags+xml"/>
  <Override PartName="/ppt/tags/tag6193.xml" ContentType="application/vnd.openxmlformats-officedocument.presentationml.tags+xml"/>
  <Override PartName="/ppt/tags/tag6194.xml" ContentType="application/vnd.openxmlformats-officedocument.presentationml.tags+xml"/>
  <Override PartName="/ppt/tags/tag6195.xml" ContentType="application/vnd.openxmlformats-officedocument.presentationml.tags+xml"/>
  <Override PartName="/ppt/tags/tag6196.xml" ContentType="application/vnd.openxmlformats-officedocument.presentationml.tags+xml"/>
  <Override PartName="/ppt/tags/tag6197.xml" ContentType="application/vnd.openxmlformats-officedocument.presentationml.tags+xml"/>
  <Override PartName="/ppt/tags/tag6198.xml" ContentType="application/vnd.openxmlformats-officedocument.presentationml.tags+xml"/>
  <Override PartName="/ppt/tags/tag619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00.xml" ContentType="application/vnd.openxmlformats-officedocument.presentationml.tags+xml"/>
  <Override PartName="/ppt/tags/tag6201.xml" ContentType="application/vnd.openxmlformats-officedocument.presentationml.tags+xml"/>
  <Override PartName="/ppt/tags/tag6202.xml" ContentType="application/vnd.openxmlformats-officedocument.presentationml.tags+xml"/>
  <Override PartName="/ppt/tags/tag6203.xml" ContentType="application/vnd.openxmlformats-officedocument.presentationml.tags+xml"/>
  <Override PartName="/ppt/tags/tag6204.xml" ContentType="application/vnd.openxmlformats-officedocument.presentationml.tags+xml"/>
  <Override PartName="/ppt/tags/tag6205.xml" ContentType="application/vnd.openxmlformats-officedocument.presentationml.tags+xml"/>
  <Override PartName="/ppt/tags/tag6206.xml" ContentType="application/vnd.openxmlformats-officedocument.presentationml.tags+xml"/>
  <Override PartName="/ppt/tags/tag6207.xml" ContentType="application/vnd.openxmlformats-officedocument.presentationml.tags+xml"/>
  <Override PartName="/ppt/tags/tag6208.xml" ContentType="application/vnd.openxmlformats-officedocument.presentationml.tags+xml"/>
  <Override PartName="/ppt/tags/tag6209.xml" ContentType="application/vnd.openxmlformats-officedocument.presentationml.tags+xml"/>
  <Override PartName="/ppt/tags/tag621.xml" ContentType="application/vnd.openxmlformats-officedocument.presentationml.tags+xml"/>
  <Override PartName="/ppt/tags/tag6210.xml" ContentType="application/vnd.openxmlformats-officedocument.presentationml.tags+xml"/>
  <Override PartName="/ppt/tags/tag6211.xml" ContentType="application/vnd.openxmlformats-officedocument.presentationml.tags+xml"/>
  <Override PartName="/ppt/tags/tag6212.xml" ContentType="application/vnd.openxmlformats-officedocument.presentationml.tags+xml"/>
  <Override PartName="/ppt/tags/tag6213.xml" ContentType="application/vnd.openxmlformats-officedocument.presentationml.tags+xml"/>
  <Override PartName="/ppt/tags/tag6214.xml" ContentType="application/vnd.openxmlformats-officedocument.presentationml.tags+xml"/>
  <Override PartName="/ppt/tags/tag6215.xml" ContentType="application/vnd.openxmlformats-officedocument.presentationml.tags+xml"/>
  <Override PartName="/ppt/tags/tag6216.xml" ContentType="application/vnd.openxmlformats-officedocument.presentationml.tags+xml"/>
  <Override PartName="/ppt/tags/tag6217.xml" ContentType="application/vnd.openxmlformats-officedocument.presentationml.tags+xml"/>
  <Override PartName="/ppt/tags/tag6218.xml" ContentType="application/vnd.openxmlformats-officedocument.presentationml.tags+xml"/>
  <Override PartName="/ppt/tags/tag6219.xml" ContentType="application/vnd.openxmlformats-officedocument.presentationml.tags+xml"/>
  <Override PartName="/ppt/tags/tag622.xml" ContentType="application/vnd.openxmlformats-officedocument.presentationml.tags+xml"/>
  <Override PartName="/ppt/tags/tag6220.xml" ContentType="application/vnd.openxmlformats-officedocument.presentationml.tags+xml"/>
  <Override PartName="/ppt/tags/tag6221.xml" ContentType="application/vnd.openxmlformats-officedocument.presentationml.tags+xml"/>
  <Override PartName="/ppt/tags/tag6222.xml" ContentType="application/vnd.openxmlformats-officedocument.presentationml.tags+xml"/>
  <Override PartName="/ppt/tags/tag6223.xml" ContentType="application/vnd.openxmlformats-officedocument.presentationml.tags+xml"/>
  <Override PartName="/ppt/tags/tag6224.xml" ContentType="application/vnd.openxmlformats-officedocument.presentationml.tags+xml"/>
  <Override PartName="/ppt/tags/tag6225.xml" ContentType="application/vnd.openxmlformats-officedocument.presentationml.tags+xml"/>
  <Override PartName="/ppt/tags/tag6226.xml" ContentType="application/vnd.openxmlformats-officedocument.presentationml.tags+xml"/>
  <Override PartName="/ppt/tags/tag6227.xml" ContentType="application/vnd.openxmlformats-officedocument.presentationml.tags+xml"/>
  <Override PartName="/ppt/tags/tag6228.xml" ContentType="application/vnd.openxmlformats-officedocument.presentationml.tags+xml"/>
  <Override PartName="/ppt/tags/tag6229.xml" ContentType="application/vnd.openxmlformats-officedocument.presentationml.tags+xml"/>
  <Override PartName="/ppt/tags/tag623.xml" ContentType="application/vnd.openxmlformats-officedocument.presentationml.tags+xml"/>
  <Override PartName="/ppt/tags/tag6230.xml" ContentType="application/vnd.openxmlformats-officedocument.presentationml.tags+xml"/>
  <Override PartName="/ppt/tags/tag6231.xml" ContentType="application/vnd.openxmlformats-officedocument.presentationml.tags+xml"/>
  <Override PartName="/ppt/tags/tag6232.xml" ContentType="application/vnd.openxmlformats-officedocument.presentationml.tags+xml"/>
  <Override PartName="/ppt/tags/tag6233.xml" ContentType="application/vnd.openxmlformats-officedocument.presentationml.tags+xml"/>
  <Override PartName="/ppt/tags/tag6234.xml" ContentType="application/vnd.openxmlformats-officedocument.presentationml.tags+xml"/>
  <Override PartName="/ppt/tags/tag6235.xml" ContentType="application/vnd.openxmlformats-officedocument.presentationml.tags+xml"/>
  <Override PartName="/ppt/tags/tag6236.xml" ContentType="application/vnd.openxmlformats-officedocument.presentationml.tags+xml"/>
  <Override PartName="/ppt/tags/tag6237.xml" ContentType="application/vnd.openxmlformats-officedocument.presentationml.tags+xml"/>
  <Override PartName="/ppt/tags/tag6238.xml" ContentType="application/vnd.openxmlformats-officedocument.presentationml.tags+xml"/>
  <Override PartName="/ppt/tags/tag6239.xml" ContentType="application/vnd.openxmlformats-officedocument.presentationml.tags+xml"/>
  <Override PartName="/ppt/tags/tag624.xml" ContentType="application/vnd.openxmlformats-officedocument.presentationml.tags+xml"/>
  <Override PartName="/ppt/tags/tag6240.xml" ContentType="application/vnd.openxmlformats-officedocument.presentationml.tags+xml"/>
  <Override PartName="/ppt/tags/tag6241.xml" ContentType="application/vnd.openxmlformats-officedocument.presentationml.tags+xml"/>
  <Override PartName="/ppt/tags/tag6242.xml" ContentType="application/vnd.openxmlformats-officedocument.presentationml.tags+xml"/>
  <Override PartName="/ppt/tags/tag6243.xml" ContentType="application/vnd.openxmlformats-officedocument.presentationml.tags+xml"/>
  <Override PartName="/ppt/tags/tag6244.xml" ContentType="application/vnd.openxmlformats-officedocument.presentationml.tags+xml"/>
  <Override PartName="/ppt/tags/tag6245.xml" ContentType="application/vnd.openxmlformats-officedocument.presentationml.tags+xml"/>
  <Override PartName="/ppt/tags/tag6246.xml" ContentType="application/vnd.openxmlformats-officedocument.presentationml.tags+xml"/>
  <Override PartName="/ppt/tags/tag6247.xml" ContentType="application/vnd.openxmlformats-officedocument.presentationml.tags+xml"/>
  <Override PartName="/ppt/tags/tag6248.xml" ContentType="application/vnd.openxmlformats-officedocument.presentationml.tags+xml"/>
  <Override PartName="/ppt/tags/tag6249.xml" ContentType="application/vnd.openxmlformats-officedocument.presentationml.tags+xml"/>
  <Override PartName="/ppt/tags/tag625.xml" ContentType="application/vnd.openxmlformats-officedocument.presentationml.tags+xml"/>
  <Override PartName="/ppt/tags/tag6250.xml" ContentType="application/vnd.openxmlformats-officedocument.presentationml.tags+xml"/>
  <Override PartName="/ppt/tags/tag6251.xml" ContentType="application/vnd.openxmlformats-officedocument.presentationml.tags+xml"/>
  <Override PartName="/ppt/tags/tag6252.xml" ContentType="application/vnd.openxmlformats-officedocument.presentationml.tags+xml"/>
  <Override PartName="/ppt/tags/tag6253.xml" ContentType="application/vnd.openxmlformats-officedocument.presentationml.tags+xml"/>
  <Override PartName="/ppt/tags/tag6254.xml" ContentType="application/vnd.openxmlformats-officedocument.presentationml.tags+xml"/>
  <Override PartName="/ppt/tags/tag6255.xml" ContentType="application/vnd.openxmlformats-officedocument.presentationml.tags+xml"/>
  <Override PartName="/ppt/tags/tag6256.xml" ContentType="application/vnd.openxmlformats-officedocument.presentationml.tags+xml"/>
  <Override PartName="/ppt/tags/tag6257.xml" ContentType="application/vnd.openxmlformats-officedocument.presentationml.tags+xml"/>
  <Override PartName="/ppt/tags/tag6258.xml" ContentType="application/vnd.openxmlformats-officedocument.presentationml.tags+xml"/>
  <Override PartName="/ppt/tags/tag6259.xml" ContentType="application/vnd.openxmlformats-officedocument.presentationml.tags+xml"/>
  <Override PartName="/ppt/tags/tag626.xml" ContentType="application/vnd.openxmlformats-officedocument.presentationml.tags+xml"/>
  <Override PartName="/ppt/tags/tag6260.xml" ContentType="application/vnd.openxmlformats-officedocument.presentationml.tags+xml"/>
  <Override PartName="/ppt/tags/tag6261.xml" ContentType="application/vnd.openxmlformats-officedocument.presentationml.tags+xml"/>
  <Override PartName="/ppt/tags/tag6262.xml" ContentType="application/vnd.openxmlformats-officedocument.presentationml.tags+xml"/>
  <Override PartName="/ppt/tags/tag6263.xml" ContentType="application/vnd.openxmlformats-officedocument.presentationml.tags+xml"/>
  <Override PartName="/ppt/tags/tag6264.xml" ContentType="application/vnd.openxmlformats-officedocument.presentationml.tags+xml"/>
  <Override PartName="/ppt/tags/tag6265.xml" ContentType="application/vnd.openxmlformats-officedocument.presentationml.tags+xml"/>
  <Override PartName="/ppt/tags/tag6266.xml" ContentType="application/vnd.openxmlformats-officedocument.presentationml.tags+xml"/>
  <Override PartName="/ppt/tags/tag6267.xml" ContentType="application/vnd.openxmlformats-officedocument.presentationml.tags+xml"/>
  <Override PartName="/ppt/tags/tag6268.xml" ContentType="application/vnd.openxmlformats-officedocument.presentationml.tags+xml"/>
  <Override PartName="/ppt/tags/tag6269.xml" ContentType="application/vnd.openxmlformats-officedocument.presentationml.tags+xml"/>
  <Override PartName="/ppt/tags/tag627.xml" ContentType="application/vnd.openxmlformats-officedocument.presentationml.tags+xml"/>
  <Override PartName="/ppt/tags/tag6270.xml" ContentType="application/vnd.openxmlformats-officedocument.presentationml.tags+xml"/>
  <Override PartName="/ppt/tags/tag6271.xml" ContentType="application/vnd.openxmlformats-officedocument.presentationml.tags+xml"/>
  <Override PartName="/ppt/tags/tag6272.xml" ContentType="application/vnd.openxmlformats-officedocument.presentationml.tags+xml"/>
  <Override PartName="/ppt/tags/tag6273.xml" ContentType="application/vnd.openxmlformats-officedocument.presentationml.tags+xml"/>
  <Override PartName="/ppt/tags/tag6274.xml" ContentType="application/vnd.openxmlformats-officedocument.presentationml.tags+xml"/>
  <Override PartName="/ppt/tags/tag6275.xml" ContentType="application/vnd.openxmlformats-officedocument.presentationml.tags+xml"/>
  <Override PartName="/ppt/tags/tag6276.xml" ContentType="application/vnd.openxmlformats-officedocument.presentationml.tags+xml"/>
  <Override PartName="/ppt/tags/tag6277.xml" ContentType="application/vnd.openxmlformats-officedocument.presentationml.tags+xml"/>
  <Override PartName="/ppt/tags/tag6278.xml" ContentType="application/vnd.openxmlformats-officedocument.presentationml.tags+xml"/>
  <Override PartName="/ppt/tags/tag6279.xml" ContentType="application/vnd.openxmlformats-officedocument.presentationml.tags+xml"/>
  <Override PartName="/ppt/tags/tag628.xml" ContentType="application/vnd.openxmlformats-officedocument.presentationml.tags+xml"/>
  <Override PartName="/ppt/tags/tag6280.xml" ContentType="application/vnd.openxmlformats-officedocument.presentationml.tags+xml"/>
  <Override PartName="/ppt/tags/tag6281.xml" ContentType="application/vnd.openxmlformats-officedocument.presentationml.tags+xml"/>
  <Override PartName="/ppt/tags/tag6282.xml" ContentType="application/vnd.openxmlformats-officedocument.presentationml.tags+xml"/>
  <Override PartName="/ppt/tags/tag6283.xml" ContentType="application/vnd.openxmlformats-officedocument.presentationml.tags+xml"/>
  <Override PartName="/ppt/tags/tag6284.xml" ContentType="application/vnd.openxmlformats-officedocument.presentationml.tags+xml"/>
  <Override PartName="/ppt/tags/tag6285.xml" ContentType="application/vnd.openxmlformats-officedocument.presentationml.tags+xml"/>
  <Override PartName="/ppt/tags/tag6286.xml" ContentType="application/vnd.openxmlformats-officedocument.presentationml.tags+xml"/>
  <Override PartName="/ppt/tags/tag6287.xml" ContentType="application/vnd.openxmlformats-officedocument.presentationml.tags+xml"/>
  <Override PartName="/ppt/tags/tag6288.xml" ContentType="application/vnd.openxmlformats-officedocument.presentationml.tags+xml"/>
  <Override PartName="/ppt/tags/tag6289.xml" ContentType="application/vnd.openxmlformats-officedocument.presentationml.tags+xml"/>
  <Override PartName="/ppt/tags/tag629.xml" ContentType="application/vnd.openxmlformats-officedocument.presentationml.tags+xml"/>
  <Override PartName="/ppt/tags/tag6290.xml" ContentType="application/vnd.openxmlformats-officedocument.presentationml.tags+xml"/>
  <Override PartName="/ppt/tags/tag6291.xml" ContentType="application/vnd.openxmlformats-officedocument.presentationml.tags+xml"/>
  <Override PartName="/ppt/tags/tag6292.xml" ContentType="application/vnd.openxmlformats-officedocument.presentationml.tags+xml"/>
  <Override PartName="/ppt/tags/tag6293.xml" ContentType="application/vnd.openxmlformats-officedocument.presentationml.tags+xml"/>
  <Override PartName="/ppt/tags/tag6294.xml" ContentType="application/vnd.openxmlformats-officedocument.presentationml.tags+xml"/>
  <Override PartName="/ppt/tags/tag6295.xml" ContentType="application/vnd.openxmlformats-officedocument.presentationml.tags+xml"/>
  <Override PartName="/ppt/tags/tag6296.xml" ContentType="application/vnd.openxmlformats-officedocument.presentationml.tags+xml"/>
  <Override PartName="/ppt/tags/tag6297.xml" ContentType="application/vnd.openxmlformats-officedocument.presentationml.tags+xml"/>
  <Override PartName="/ppt/tags/tag6298.xml" ContentType="application/vnd.openxmlformats-officedocument.presentationml.tags+xml"/>
  <Override PartName="/ppt/tags/tag629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00.xml" ContentType="application/vnd.openxmlformats-officedocument.presentationml.tags+xml"/>
  <Override PartName="/ppt/tags/tag6301.xml" ContentType="application/vnd.openxmlformats-officedocument.presentationml.tags+xml"/>
  <Override PartName="/ppt/tags/tag6302.xml" ContentType="application/vnd.openxmlformats-officedocument.presentationml.tags+xml"/>
  <Override PartName="/ppt/tags/tag6303.xml" ContentType="application/vnd.openxmlformats-officedocument.presentationml.tags+xml"/>
  <Override PartName="/ppt/tags/tag6304.xml" ContentType="application/vnd.openxmlformats-officedocument.presentationml.tags+xml"/>
  <Override PartName="/ppt/tags/tag6305.xml" ContentType="application/vnd.openxmlformats-officedocument.presentationml.tags+xml"/>
  <Override PartName="/ppt/tags/tag6306.xml" ContentType="application/vnd.openxmlformats-officedocument.presentationml.tags+xml"/>
  <Override PartName="/ppt/tags/tag6307.xml" ContentType="application/vnd.openxmlformats-officedocument.presentationml.tags+xml"/>
  <Override PartName="/ppt/tags/tag6308.xml" ContentType="application/vnd.openxmlformats-officedocument.presentationml.tags+xml"/>
  <Override PartName="/ppt/tags/tag6309.xml" ContentType="application/vnd.openxmlformats-officedocument.presentationml.tags+xml"/>
  <Override PartName="/ppt/tags/tag631.xml" ContentType="application/vnd.openxmlformats-officedocument.presentationml.tags+xml"/>
  <Override PartName="/ppt/tags/tag6310.xml" ContentType="application/vnd.openxmlformats-officedocument.presentationml.tags+xml"/>
  <Override PartName="/ppt/tags/tag6311.xml" ContentType="application/vnd.openxmlformats-officedocument.presentationml.tags+xml"/>
  <Override PartName="/ppt/tags/tag6312.xml" ContentType="application/vnd.openxmlformats-officedocument.presentationml.tags+xml"/>
  <Override PartName="/ppt/tags/tag6313.xml" ContentType="application/vnd.openxmlformats-officedocument.presentationml.tags+xml"/>
  <Override PartName="/ppt/tags/tag6314.xml" ContentType="application/vnd.openxmlformats-officedocument.presentationml.tags+xml"/>
  <Override PartName="/ppt/tags/tag6315.xml" ContentType="application/vnd.openxmlformats-officedocument.presentationml.tags+xml"/>
  <Override PartName="/ppt/tags/tag6316.xml" ContentType="application/vnd.openxmlformats-officedocument.presentationml.tags+xml"/>
  <Override PartName="/ppt/tags/tag6317.xml" ContentType="application/vnd.openxmlformats-officedocument.presentationml.tags+xml"/>
  <Override PartName="/ppt/tags/tag6318.xml" ContentType="application/vnd.openxmlformats-officedocument.presentationml.tags+xml"/>
  <Override PartName="/ppt/tags/tag6319.xml" ContentType="application/vnd.openxmlformats-officedocument.presentationml.tags+xml"/>
  <Override PartName="/ppt/tags/tag632.xml" ContentType="application/vnd.openxmlformats-officedocument.presentationml.tags+xml"/>
  <Override PartName="/ppt/tags/tag6320.xml" ContentType="application/vnd.openxmlformats-officedocument.presentationml.tags+xml"/>
  <Override PartName="/ppt/tags/tag6321.xml" ContentType="application/vnd.openxmlformats-officedocument.presentationml.tags+xml"/>
  <Override PartName="/ppt/tags/tag6322.xml" ContentType="application/vnd.openxmlformats-officedocument.presentationml.tags+xml"/>
  <Override PartName="/ppt/tags/tag6323.xml" ContentType="application/vnd.openxmlformats-officedocument.presentationml.tags+xml"/>
  <Override PartName="/ppt/tags/tag6324.xml" ContentType="application/vnd.openxmlformats-officedocument.presentationml.tags+xml"/>
  <Override PartName="/ppt/tags/tag6325.xml" ContentType="application/vnd.openxmlformats-officedocument.presentationml.tags+xml"/>
  <Override PartName="/ppt/tags/tag6326.xml" ContentType="application/vnd.openxmlformats-officedocument.presentationml.tags+xml"/>
  <Override PartName="/ppt/tags/tag6327.xml" ContentType="application/vnd.openxmlformats-officedocument.presentationml.tags+xml"/>
  <Override PartName="/ppt/tags/tag6328.xml" ContentType="application/vnd.openxmlformats-officedocument.presentationml.tags+xml"/>
  <Override PartName="/ppt/tags/tag6329.xml" ContentType="application/vnd.openxmlformats-officedocument.presentationml.tags+xml"/>
  <Override PartName="/ppt/tags/tag633.xml" ContentType="application/vnd.openxmlformats-officedocument.presentationml.tags+xml"/>
  <Override PartName="/ppt/tags/tag6330.xml" ContentType="application/vnd.openxmlformats-officedocument.presentationml.tags+xml"/>
  <Override PartName="/ppt/tags/tag6331.xml" ContentType="application/vnd.openxmlformats-officedocument.presentationml.tags+xml"/>
  <Override PartName="/ppt/tags/tag6332.xml" ContentType="application/vnd.openxmlformats-officedocument.presentationml.tags+xml"/>
  <Override PartName="/ppt/tags/tag6333.xml" ContentType="application/vnd.openxmlformats-officedocument.presentationml.tags+xml"/>
  <Override PartName="/ppt/tags/tag6334.xml" ContentType="application/vnd.openxmlformats-officedocument.presentationml.tags+xml"/>
  <Override PartName="/ppt/tags/tag6335.xml" ContentType="application/vnd.openxmlformats-officedocument.presentationml.tags+xml"/>
  <Override PartName="/ppt/tags/tag6336.xml" ContentType="application/vnd.openxmlformats-officedocument.presentationml.tags+xml"/>
  <Override PartName="/ppt/tags/tag6337.xml" ContentType="application/vnd.openxmlformats-officedocument.presentationml.tags+xml"/>
  <Override PartName="/ppt/tags/tag6338.xml" ContentType="application/vnd.openxmlformats-officedocument.presentationml.tags+xml"/>
  <Override PartName="/ppt/tags/tag6339.xml" ContentType="application/vnd.openxmlformats-officedocument.presentationml.tags+xml"/>
  <Override PartName="/ppt/tags/tag634.xml" ContentType="application/vnd.openxmlformats-officedocument.presentationml.tags+xml"/>
  <Override PartName="/ppt/tags/tag6340.xml" ContentType="application/vnd.openxmlformats-officedocument.presentationml.tags+xml"/>
  <Override PartName="/ppt/tags/tag6341.xml" ContentType="application/vnd.openxmlformats-officedocument.presentationml.tags+xml"/>
  <Override PartName="/ppt/tags/tag6342.xml" ContentType="application/vnd.openxmlformats-officedocument.presentationml.tags+xml"/>
  <Override PartName="/ppt/tags/tag6343.xml" ContentType="application/vnd.openxmlformats-officedocument.presentationml.tags+xml"/>
  <Override PartName="/ppt/tags/tag6344.xml" ContentType="application/vnd.openxmlformats-officedocument.presentationml.tags+xml"/>
  <Override PartName="/ppt/tags/tag6345.xml" ContentType="application/vnd.openxmlformats-officedocument.presentationml.tags+xml"/>
  <Override PartName="/ppt/tags/tag6346.xml" ContentType="application/vnd.openxmlformats-officedocument.presentationml.tags+xml"/>
  <Override PartName="/ppt/tags/tag6347.xml" ContentType="application/vnd.openxmlformats-officedocument.presentationml.tags+xml"/>
  <Override PartName="/ppt/tags/tag6348.xml" ContentType="application/vnd.openxmlformats-officedocument.presentationml.tags+xml"/>
  <Override PartName="/ppt/tags/tag6349.xml" ContentType="application/vnd.openxmlformats-officedocument.presentationml.tags+xml"/>
  <Override PartName="/ppt/tags/tag635.xml" ContentType="application/vnd.openxmlformats-officedocument.presentationml.tags+xml"/>
  <Override PartName="/ppt/tags/tag6350.xml" ContentType="application/vnd.openxmlformats-officedocument.presentationml.tags+xml"/>
  <Override PartName="/ppt/tags/tag6351.xml" ContentType="application/vnd.openxmlformats-officedocument.presentationml.tags+xml"/>
  <Override PartName="/ppt/tags/tag6352.xml" ContentType="application/vnd.openxmlformats-officedocument.presentationml.tags+xml"/>
  <Override PartName="/ppt/tags/tag6353.xml" ContentType="application/vnd.openxmlformats-officedocument.presentationml.tags+xml"/>
  <Override PartName="/ppt/tags/tag6354.xml" ContentType="application/vnd.openxmlformats-officedocument.presentationml.tags+xml"/>
  <Override PartName="/ppt/tags/tag6355.xml" ContentType="application/vnd.openxmlformats-officedocument.presentationml.tags+xml"/>
  <Override PartName="/ppt/tags/tag6356.xml" ContentType="application/vnd.openxmlformats-officedocument.presentationml.tags+xml"/>
  <Override PartName="/ppt/tags/tag6357.xml" ContentType="application/vnd.openxmlformats-officedocument.presentationml.tags+xml"/>
  <Override PartName="/ppt/tags/tag6358.xml" ContentType="application/vnd.openxmlformats-officedocument.presentationml.tags+xml"/>
  <Override PartName="/ppt/tags/tag6359.xml" ContentType="application/vnd.openxmlformats-officedocument.presentationml.tags+xml"/>
  <Override PartName="/ppt/tags/tag636.xml" ContentType="application/vnd.openxmlformats-officedocument.presentationml.tags+xml"/>
  <Override PartName="/ppt/tags/tag6360.xml" ContentType="application/vnd.openxmlformats-officedocument.presentationml.tags+xml"/>
  <Override PartName="/ppt/tags/tag6361.xml" ContentType="application/vnd.openxmlformats-officedocument.presentationml.tags+xml"/>
  <Override PartName="/ppt/tags/tag6362.xml" ContentType="application/vnd.openxmlformats-officedocument.presentationml.tags+xml"/>
  <Override PartName="/ppt/tags/tag6363.xml" ContentType="application/vnd.openxmlformats-officedocument.presentationml.tags+xml"/>
  <Override PartName="/ppt/tags/tag6364.xml" ContentType="application/vnd.openxmlformats-officedocument.presentationml.tags+xml"/>
  <Override PartName="/ppt/tags/tag6365.xml" ContentType="application/vnd.openxmlformats-officedocument.presentationml.tags+xml"/>
  <Override PartName="/ppt/tags/tag6366.xml" ContentType="application/vnd.openxmlformats-officedocument.presentationml.tags+xml"/>
  <Override PartName="/ppt/tags/tag6367.xml" ContentType="application/vnd.openxmlformats-officedocument.presentationml.tags+xml"/>
  <Override PartName="/ppt/tags/tag6368.xml" ContentType="application/vnd.openxmlformats-officedocument.presentationml.tags+xml"/>
  <Override PartName="/ppt/tags/tag6369.xml" ContentType="application/vnd.openxmlformats-officedocument.presentationml.tags+xml"/>
  <Override PartName="/ppt/tags/tag637.xml" ContentType="application/vnd.openxmlformats-officedocument.presentationml.tags+xml"/>
  <Override PartName="/ppt/tags/tag6370.xml" ContentType="application/vnd.openxmlformats-officedocument.presentationml.tags+xml"/>
  <Override PartName="/ppt/tags/tag6371.xml" ContentType="application/vnd.openxmlformats-officedocument.presentationml.tags+xml"/>
  <Override PartName="/ppt/tags/tag6372.xml" ContentType="application/vnd.openxmlformats-officedocument.presentationml.tags+xml"/>
  <Override PartName="/ppt/tags/tag6373.xml" ContentType="application/vnd.openxmlformats-officedocument.presentationml.tags+xml"/>
  <Override PartName="/ppt/tags/tag6374.xml" ContentType="application/vnd.openxmlformats-officedocument.presentationml.tags+xml"/>
  <Override PartName="/ppt/tags/tag6375.xml" ContentType="application/vnd.openxmlformats-officedocument.presentationml.tags+xml"/>
  <Override PartName="/ppt/tags/tag6376.xml" ContentType="application/vnd.openxmlformats-officedocument.presentationml.tags+xml"/>
  <Override PartName="/ppt/tags/tag6377.xml" ContentType="application/vnd.openxmlformats-officedocument.presentationml.tags+xml"/>
  <Override PartName="/ppt/tags/tag6378.xml" ContentType="application/vnd.openxmlformats-officedocument.presentationml.tags+xml"/>
  <Override PartName="/ppt/tags/tag6379.xml" ContentType="application/vnd.openxmlformats-officedocument.presentationml.tags+xml"/>
  <Override PartName="/ppt/tags/tag638.xml" ContentType="application/vnd.openxmlformats-officedocument.presentationml.tags+xml"/>
  <Override PartName="/ppt/tags/tag6380.xml" ContentType="application/vnd.openxmlformats-officedocument.presentationml.tags+xml"/>
  <Override PartName="/ppt/tags/tag6381.xml" ContentType="application/vnd.openxmlformats-officedocument.presentationml.tags+xml"/>
  <Override PartName="/ppt/tags/tag6382.xml" ContentType="application/vnd.openxmlformats-officedocument.presentationml.tags+xml"/>
  <Override PartName="/ppt/tags/tag6383.xml" ContentType="application/vnd.openxmlformats-officedocument.presentationml.tags+xml"/>
  <Override PartName="/ppt/tags/tag6384.xml" ContentType="application/vnd.openxmlformats-officedocument.presentationml.tags+xml"/>
  <Override PartName="/ppt/tags/tag6385.xml" ContentType="application/vnd.openxmlformats-officedocument.presentationml.tags+xml"/>
  <Override PartName="/ppt/tags/tag6386.xml" ContentType="application/vnd.openxmlformats-officedocument.presentationml.tags+xml"/>
  <Override PartName="/ppt/tags/tag6387.xml" ContentType="application/vnd.openxmlformats-officedocument.presentationml.tags+xml"/>
  <Override PartName="/ppt/tags/tag6388.xml" ContentType="application/vnd.openxmlformats-officedocument.presentationml.tags+xml"/>
  <Override PartName="/ppt/tags/tag6389.xml" ContentType="application/vnd.openxmlformats-officedocument.presentationml.tags+xml"/>
  <Override PartName="/ppt/tags/tag639.xml" ContentType="application/vnd.openxmlformats-officedocument.presentationml.tags+xml"/>
  <Override PartName="/ppt/tags/tag6390.xml" ContentType="application/vnd.openxmlformats-officedocument.presentationml.tags+xml"/>
  <Override PartName="/ppt/tags/tag6391.xml" ContentType="application/vnd.openxmlformats-officedocument.presentationml.tags+xml"/>
  <Override PartName="/ppt/tags/tag6392.xml" ContentType="application/vnd.openxmlformats-officedocument.presentationml.tags+xml"/>
  <Override PartName="/ppt/tags/tag6393.xml" ContentType="application/vnd.openxmlformats-officedocument.presentationml.tags+xml"/>
  <Override PartName="/ppt/tags/tag6394.xml" ContentType="application/vnd.openxmlformats-officedocument.presentationml.tags+xml"/>
  <Override PartName="/ppt/tags/tag6395.xml" ContentType="application/vnd.openxmlformats-officedocument.presentationml.tags+xml"/>
  <Override PartName="/ppt/tags/tag6396.xml" ContentType="application/vnd.openxmlformats-officedocument.presentationml.tags+xml"/>
  <Override PartName="/ppt/tags/tag6397.xml" ContentType="application/vnd.openxmlformats-officedocument.presentationml.tags+xml"/>
  <Override PartName="/ppt/tags/tag6398.xml" ContentType="application/vnd.openxmlformats-officedocument.presentationml.tags+xml"/>
  <Override PartName="/ppt/tags/tag639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00.xml" ContentType="application/vnd.openxmlformats-officedocument.presentationml.tags+xml"/>
  <Override PartName="/ppt/tags/tag6401.xml" ContentType="application/vnd.openxmlformats-officedocument.presentationml.tags+xml"/>
  <Override PartName="/ppt/tags/tag6402.xml" ContentType="application/vnd.openxmlformats-officedocument.presentationml.tags+xml"/>
  <Override PartName="/ppt/tags/tag6403.xml" ContentType="application/vnd.openxmlformats-officedocument.presentationml.tags+xml"/>
  <Override PartName="/ppt/tags/tag6404.xml" ContentType="application/vnd.openxmlformats-officedocument.presentationml.tags+xml"/>
  <Override PartName="/ppt/tags/tag6405.xml" ContentType="application/vnd.openxmlformats-officedocument.presentationml.tags+xml"/>
  <Override PartName="/ppt/tags/tag6406.xml" ContentType="application/vnd.openxmlformats-officedocument.presentationml.tags+xml"/>
  <Override PartName="/ppt/tags/tag6407.xml" ContentType="application/vnd.openxmlformats-officedocument.presentationml.tags+xml"/>
  <Override PartName="/ppt/tags/tag6408.xml" ContentType="application/vnd.openxmlformats-officedocument.presentationml.tags+xml"/>
  <Override PartName="/ppt/tags/tag6409.xml" ContentType="application/vnd.openxmlformats-officedocument.presentationml.tags+xml"/>
  <Override PartName="/ppt/tags/tag641.xml" ContentType="application/vnd.openxmlformats-officedocument.presentationml.tags+xml"/>
  <Override PartName="/ppt/tags/tag6410.xml" ContentType="application/vnd.openxmlformats-officedocument.presentationml.tags+xml"/>
  <Override PartName="/ppt/tags/tag6411.xml" ContentType="application/vnd.openxmlformats-officedocument.presentationml.tags+xml"/>
  <Override PartName="/ppt/tags/tag6412.xml" ContentType="application/vnd.openxmlformats-officedocument.presentationml.tags+xml"/>
  <Override PartName="/ppt/tags/tag6413.xml" ContentType="application/vnd.openxmlformats-officedocument.presentationml.tags+xml"/>
  <Override PartName="/ppt/tags/tag6414.xml" ContentType="application/vnd.openxmlformats-officedocument.presentationml.tags+xml"/>
  <Override PartName="/ppt/tags/tag6415.xml" ContentType="application/vnd.openxmlformats-officedocument.presentationml.tags+xml"/>
  <Override PartName="/ppt/tags/tag6416.xml" ContentType="application/vnd.openxmlformats-officedocument.presentationml.tags+xml"/>
  <Override PartName="/ppt/tags/tag6417.xml" ContentType="application/vnd.openxmlformats-officedocument.presentationml.tags+xml"/>
  <Override PartName="/ppt/tags/tag6418.xml" ContentType="application/vnd.openxmlformats-officedocument.presentationml.tags+xml"/>
  <Override PartName="/ppt/tags/tag6419.xml" ContentType="application/vnd.openxmlformats-officedocument.presentationml.tags+xml"/>
  <Override PartName="/ppt/tags/tag642.xml" ContentType="application/vnd.openxmlformats-officedocument.presentationml.tags+xml"/>
  <Override PartName="/ppt/tags/tag6420.xml" ContentType="application/vnd.openxmlformats-officedocument.presentationml.tags+xml"/>
  <Override PartName="/ppt/tags/tag6421.xml" ContentType="application/vnd.openxmlformats-officedocument.presentationml.tags+xml"/>
  <Override PartName="/ppt/tags/tag6422.xml" ContentType="application/vnd.openxmlformats-officedocument.presentationml.tags+xml"/>
  <Override PartName="/ppt/tags/tag6423.xml" ContentType="application/vnd.openxmlformats-officedocument.presentationml.tags+xml"/>
  <Override PartName="/ppt/tags/tag6424.xml" ContentType="application/vnd.openxmlformats-officedocument.presentationml.tags+xml"/>
  <Override PartName="/ppt/tags/tag6425.xml" ContentType="application/vnd.openxmlformats-officedocument.presentationml.tags+xml"/>
  <Override PartName="/ppt/tags/tag6426.xml" ContentType="application/vnd.openxmlformats-officedocument.presentationml.tags+xml"/>
  <Override PartName="/ppt/tags/tag6427.xml" ContentType="application/vnd.openxmlformats-officedocument.presentationml.tags+xml"/>
  <Override PartName="/ppt/tags/tag6428.xml" ContentType="application/vnd.openxmlformats-officedocument.presentationml.tags+xml"/>
  <Override PartName="/ppt/tags/tag6429.xml" ContentType="application/vnd.openxmlformats-officedocument.presentationml.tags+xml"/>
  <Override PartName="/ppt/tags/tag643.xml" ContentType="application/vnd.openxmlformats-officedocument.presentationml.tags+xml"/>
  <Override PartName="/ppt/tags/tag6430.xml" ContentType="application/vnd.openxmlformats-officedocument.presentationml.tags+xml"/>
  <Override PartName="/ppt/tags/tag6431.xml" ContentType="application/vnd.openxmlformats-officedocument.presentationml.tags+xml"/>
  <Override PartName="/ppt/tags/tag6432.xml" ContentType="application/vnd.openxmlformats-officedocument.presentationml.tags+xml"/>
  <Override PartName="/ppt/tags/tag6433.xml" ContentType="application/vnd.openxmlformats-officedocument.presentationml.tags+xml"/>
  <Override PartName="/ppt/tags/tag6434.xml" ContentType="application/vnd.openxmlformats-officedocument.presentationml.tags+xml"/>
  <Override PartName="/ppt/tags/tag6435.xml" ContentType="application/vnd.openxmlformats-officedocument.presentationml.tags+xml"/>
  <Override PartName="/ppt/tags/tag6436.xml" ContentType="application/vnd.openxmlformats-officedocument.presentationml.tags+xml"/>
  <Override PartName="/ppt/tags/tag6437.xml" ContentType="application/vnd.openxmlformats-officedocument.presentationml.tags+xml"/>
  <Override PartName="/ppt/tags/tag6438.xml" ContentType="application/vnd.openxmlformats-officedocument.presentationml.tags+xml"/>
  <Override PartName="/ppt/tags/tag6439.xml" ContentType="application/vnd.openxmlformats-officedocument.presentationml.tags+xml"/>
  <Override PartName="/ppt/tags/tag644.xml" ContentType="application/vnd.openxmlformats-officedocument.presentationml.tags+xml"/>
  <Override PartName="/ppt/tags/tag6440.xml" ContentType="application/vnd.openxmlformats-officedocument.presentationml.tags+xml"/>
  <Override PartName="/ppt/tags/tag6441.xml" ContentType="application/vnd.openxmlformats-officedocument.presentationml.tags+xml"/>
  <Override PartName="/ppt/tags/tag6442.xml" ContentType="application/vnd.openxmlformats-officedocument.presentationml.tags+xml"/>
  <Override PartName="/ppt/tags/tag6443.xml" ContentType="application/vnd.openxmlformats-officedocument.presentationml.tags+xml"/>
  <Override PartName="/ppt/tags/tag6444.xml" ContentType="application/vnd.openxmlformats-officedocument.presentationml.tags+xml"/>
  <Override PartName="/ppt/tags/tag6445.xml" ContentType="application/vnd.openxmlformats-officedocument.presentationml.tags+xml"/>
  <Override PartName="/ppt/tags/tag6446.xml" ContentType="application/vnd.openxmlformats-officedocument.presentationml.tags+xml"/>
  <Override PartName="/ppt/tags/tag6447.xml" ContentType="application/vnd.openxmlformats-officedocument.presentationml.tags+xml"/>
  <Override PartName="/ppt/tags/tag6448.xml" ContentType="application/vnd.openxmlformats-officedocument.presentationml.tags+xml"/>
  <Override PartName="/ppt/tags/tag6449.xml" ContentType="application/vnd.openxmlformats-officedocument.presentationml.tags+xml"/>
  <Override PartName="/ppt/tags/tag645.xml" ContentType="application/vnd.openxmlformats-officedocument.presentationml.tags+xml"/>
  <Override PartName="/ppt/tags/tag6450.xml" ContentType="application/vnd.openxmlformats-officedocument.presentationml.tags+xml"/>
  <Override PartName="/ppt/tags/tag6451.xml" ContentType="application/vnd.openxmlformats-officedocument.presentationml.tags+xml"/>
  <Override PartName="/ppt/tags/tag6452.xml" ContentType="application/vnd.openxmlformats-officedocument.presentationml.tags+xml"/>
  <Override PartName="/ppt/tags/tag6453.xml" ContentType="application/vnd.openxmlformats-officedocument.presentationml.tags+xml"/>
  <Override PartName="/ppt/tags/tag6454.xml" ContentType="application/vnd.openxmlformats-officedocument.presentationml.tags+xml"/>
  <Override PartName="/ppt/tags/tag6455.xml" ContentType="application/vnd.openxmlformats-officedocument.presentationml.tags+xml"/>
  <Override PartName="/ppt/tags/tag6456.xml" ContentType="application/vnd.openxmlformats-officedocument.presentationml.tags+xml"/>
  <Override PartName="/ppt/tags/tag6457.xml" ContentType="application/vnd.openxmlformats-officedocument.presentationml.tags+xml"/>
  <Override PartName="/ppt/tags/tag6458.xml" ContentType="application/vnd.openxmlformats-officedocument.presentationml.tags+xml"/>
  <Override PartName="/ppt/tags/tag6459.xml" ContentType="application/vnd.openxmlformats-officedocument.presentationml.tags+xml"/>
  <Override PartName="/ppt/tags/tag646.xml" ContentType="application/vnd.openxmlformats-officedocument.presentationml.tags+xml"/>
  <Override PartName="/ppt/tags/tag6460.xml" ContentType="application/vnd.openxmlformats-officedocument.presentationml.tags+xml"/>
  <Override PartName="/ppt/tags/tag6461.xml" ContentType="application/vnd.openxmlformats-officedocument.presentationml.tags+xml"/>
  <Override PartName="/ppt/tags/tag6462.xml" ContentType="application/vnd.openxmlformats-officedocument.presentationml.tags+xml"/>
  <Override PartName="/ppt/tags/tag6463.xml" ContentType="application/vnd.openxmlformats-officedocument.presentationml.tags+xml"/>
  <Override PartName="/ppt/tags/tag6464.xml" ContentType="application/vnd.openxmlformats-officedocument.presentationml.tags+xml"/>
  <Override PartName="/ppt/tags/tag6465.xml" ContentType="application/vnd.openxmlformats-officedocument.presentationml.tags+xml"/>
  <Override PartName="/ppt/tags/tag6466.xml" ContentType="application/vnd.openxmlformats-officedocument.presentationml.tags+xml"/>
  <Override PartName="/ppt/tags/tag6467.xml" ContentType="application/vnd.openxmlformats-officedocument.presentationml.tags+xml"/>
  <Override PartName="/ppt/tags/tag6468.xml" ContentType="application/vnd.openxmlformats-officedocument.presentationml.tags+xml"/>
  <Override PartName="/ppt/tags/tag6469.xml" ContentType="application/vnd.openxmlformats-officedocument.presentationml.tags+xml"/>
  <Override PartName="/ppt/tags/tag647.xml" ContentType="application/vnd.openxmlformats-officedocument.presentationml.tags+xml"/>
  <Override PartName="/ppt/tags/tag6470.xml" ContentType="application/vnd.openxmlformats-officedocument.presentationml.tags+xml"/>
  <Override PartName="/ppt/tags/tag6471.xml" ContentType="application/vnd.openxmlformats-officedocument.presentationml.tags+xml"/>
  <Override PartName="/ppt/tags/tag6472.xml" ContentType="application/vnd.openxmlformats-officedocument.presentationml.tags+xml"/>
  <Override PartName="/ppt/tags/tag6473.xml" ContentType="application/vnd.openxmlformats-officedocument.presentationml.tags+xml"/>
  <Override PartName="/ppt/tags/tag6474.xml" ContentType="application/vnd.openxmlformats-officedocument.presentationml.tags+xml"/>
  <Override PartName="/ppt/tags/tag6475.xml" ContentType="application/vnd.openxmlformats-officedocument.presentationml.tags+xml"/>
  <Override PartName="/ppt/tags/tag6476.xml" ContentType="application/vnd.openxmlformats-officedocument.presentationml.tags+xml"/>
  <Override PartName="/ppt/tags/tag6477.xml" ContentType="application/vnd.openxmlformats-officedocument.presentationml.tags+xml"/>
  <Override PartName="/ppt/tags/tag6478.xml" ContentType="application/vnd.openxmlformats-officedocument.presentationml.tags+xml"/>
  <Override PartName="/ppt/tags/tag6479.xml" ContentType="application/vnd.openxmlformats-officedocument.presentationml.tags+xml"/>
  <Override PartName="/ppt/tags/tag648.xml" ContentType="application/vnd.openxmlformats-officedocument.presentationml.tags+xml"/>
  <Override PartName="/ppt/tags/tag6480.xml" ContentType="application/vnd.openxmlformats-officedocument.presentationml.tags+xml"/>
  <Override PartName="/ppt/tags/tag6481.xml" ContentType="application/vnd.openxmlformats-officedocument.presentationml.tags+xml"/>
  <Override PartName="/ppt/tags/tag6482.xml" ContentType="application/vnd.openxmlformats-officedocument.presentationml.tags+xml"/>
  <Override PartName="/ppt/tags/tag6483.xml" ContentType="application/vnd.openxmlformats-officedocument.presentationml.tags+xml"/>
  <Override PartName="/ppt/tags/tag6484.xml" ContentType="application/vnd.openxmlformats-officedocument.presentationml.tags+xml"/>
  <Override PartName="/ppt/tags/tag6485.xml" ContentType="application/vnd.openxmlformats-officedocument.presentationml.tags+xml"/>
  <Override PartName="/ppt/tags/tag6486.xml" ContentType="application/vnd.openxmlformats-officedocument.presentationml.tags+xml"/>
  <Override PartName="/ppt/tags/tag6487.xml" ContentType="application/vnd.openxmlformats-officedocument.presentationml.tags+xml"/>
  <Override PartName="/ppt/tags/tag6488.xml" ContentType="application/vnd.openxmlformats-officedocument.presentationml.tags+xml"/>
  <Override PartName="/ppt/tags/tag6489.xml" ContentType="application/vnd.openxmlformats-officedocument.presentationml.tags+xml"/>
  <Override PartName="/ppt/tags/tag649.xml" ContentType="application/vnd.openxmlformats-officedocument.presentationml.tags+xml"/>
  <Override PartName="/ppt/tags/tag6490.xml" ContentType="application/vnd.openxmlformats-officedocument.presentationml.tags+xml"/>
  <Override PartName="/ppt/tags/tag6491.xml" ContentType="application/vnd.openxmlformats-officedocument.presentationml.tags+xml"/>
  <Override PartName="/ppt/tags/tag6492.xml" ContentType="application/vnd.openxmlformats-officedocument.presentationml.tags+xml"/>
  <Override PartName="/ppt/tags/tag6493.xml" ContentType="application/vnd.openxmlformats-officedocument.presentationml.tags+xml"/>
  <Override PartName="/ppt/tags/tag6494.xml" ContentType="application/vnd.openxmlformats-officedocument.presentationml.tags+xml"/>
  <Override PartName="/ppt/tags/tag6495.xml" ContentType="application/vnd.openxmlformats-officedocument.presentationml.tags+xml"/>
  <Override PartName="/ppt/tags/tag6496.xml" ContentType="application/vnd.openxmlformats-officedocument.presentationml.tags+xml"/>
  <Override PartName="/ppt/tags/tag6497.xml" ContentType="application/vnd.openxmlformats-officedocument.presentationml.tags+xml"/>
  <Override PartName="/ppt/tags/tag6498.xml" ContentType="application/vnd.openxmlformats-officedocument.presentationml.tags+xml"/>
  <Override PartName="/ppt/tags/tag649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00.xml" ContentType="application/vnd.openxmlformats-officedocument.presentationml.tags+xml"/>
  <Override PartName="/ppt/tags/tag6501.xml" ContentType="application/vnd.openxmlformats-officedocument.presentationml.tags+xml"/>
  <Override PartName="/ppt/tags/tag6502.xml" ContentType="application/vnd.openxmlformats-officedocument.presentationml.tags+xml"/>
  <Override PartName="/ppt/tags/tag6503.xml" ContentType="application/vnd.openxmlformats-officedocument.presentationml.tags+xml"/>
  <Override PartName="/ppt/tags/tag6504.xml" ContentType="application/vnd.openxmlformats-officedocument.presentationml.tags+xml"/>
  <Override PartName="/ppt/tags/tag6505.xml" ContentType="application/vnd.openxmlformats-officedocument.presentationml.tags+xml"/>
  <Override PartName="/ppt/tags/tag6506.xml" ContentType="application/vnd.openxmlformats-officedocument.presentationml.tags+xml"/>
  <Override PartName="/ppt/tags/tag6507.xml" ContentType="application/vnd.openxmlformats-officedocument.presentationml.tags+xml"/>
  <Override PartName="/ppt/tags/tag6508.xml" ContentType="application/vnd.openxmlformats-officedocument.presentationml.tags+xml"/>
  <Override PartName="/ppt/tags/tag6509.xml" ContentType="application/vnd.openxmlformats-officedocument.presentationml.tags+xml"/>
  <Override PartName="/ppt/tags/tag651.xml" ContentType="application/vnd.openxmlformats-officedocument.presentationml.tags+xml"/>
  <Override PartName="/ppt/tags/tag6510.xml" ContentType="application/vnd.openxmlformats-officedocument.presentationml.tags+xml"/>
  <Override PartName="/ppt/tags/tag6511.xml" ContentType="application/vnd.openxmlformats-officedocument.presentationml.tags+xml"/>
  <Override PartName="/ppt/tags/tag6512.xml" ContentType="application/vnd.openxmlformats-officedocument.presentationml.tags+xml"/>
  <Override PartName="/ppt/tags/tag6513.xml" ContentType="application/vnd.openxmlformats-officedocument.presentationml.tags+xml"/>
  <Override PartName="/ppt/tags/tag6514.xml" ContentType="application/vnd.openxmlformats-officedocument.presentationml.tags+xml"/>
  <Override PartName="/ppt/tags/tag6515.xml" ContentType="application/vnd.openxmlformats-officedocument.presentationml.tags+xml"/>
  <Override PartName="/ppt/tags/tag6516.xml" ContentType="application/vnd.openxmlformats-officedocument.presentationml.tags+xml"/>
  <Override PartName="/ppt/tags/tag6517.xml" ContentType="application/vnd.openxmlformats-officedocument.presentationml.tags+xml"/>
  <Override PartName="/ppt/tags/tag6518.xml" ContentType="application/vnd.openxmlformats-officedocument.presentationml.tags+xml"/>
  <Override PartName="/ppt/tags/tag6519.xml" ContentType="application/vnd.openxmlformats-officedocument.presentationml.tags+xml"/>
  <Override PartName="/ppt/tags/tag652.xml" ContentType="application/vnd.openxmlformats-officedocument.presentationml.tags+xml"/>
  <Override PartName="/ppt/tags/tag6520.xml" ContentType="application/vnd.openxmlformats-officedocument.presentationml.tags+xml"/>
  <Override PartName="/ppt/tags/tag6521.xml" ContentType="application/vnd.openxmlformats-officedocument.presentationml.tags+xml"/>
  <Override PartName="/ppt/tags/tag6522.xml" ContentType="application/vnd.openxmlformats-officedocument.presentationml.tags+xml"/>
  <Override PartName="/ppt/tags/tag6523.xml" ContentType="application/vnd.openxmlformats-officedocument.presentationml.tags+xml"/>
  <Override PartName="/ppt/tags/tag6524.xml" ContentType="application/vnd.openxmlformats-officedocument.presentationml.tags+xml"/>
  <Override PartName="/ppt/tags/tag6525.xml" ContentType="application/vnd.openxmlformats-officedocument.presentationml.tags+xml"/>
  <Override PartName="/ppt/tags/tag6526.xml" ContentType="application/vnd.openxmlformats-officedocument.presentationml.tags+xml"/>
  <Override PartName="/ppt/tags/tag6527.xml" ContentType="application/vnd.openxmlformats-officedocument.presentationml.tags+xml"/>
  <Override PartName="/ppt/tags/tag6528.xml" ContentType="application/vnd.openxmlformats-officedocument.presentationml.tags+xml"/>
  <Override PartName="/ppt/tags/tag6529.xml" ContentType="application/vnd.openxmlformats-officedocument.presentationml.tags+xml"/>
  <Override PartName="/ppt/tags/tag653.xml" ContentType="application/vnd.openxmlformats-officedocument.presentationml.tags+xml"/>
  <Override PartName="/ppt/tags/tag6530.xml" ContentType="application/vnd.openxmlformats-officedocument.presentationml.tags+xml"/>
  <Override PartName="/ppt/tags/tag6531.xml" ContentType="application/vnd.openxmlformats-officedocument.presentationml.tags+xml"/>
  <Override PartName="/ppt/tags/tag6532.xml" ContentType="application/vnd.openxmlformats-officedocument.presentationml.tags+xml"/>
  <Override PartName="/ppt/tags/tag6533.xml" ContentType="application/vnd.openxmlformats-officedocument.presentationml.tags+xml"/>
  <Override PartName="/ppt/tags/tag6534.xml" ContentType="application/vnd.openxmlformats-officedocument.presentationml.tags+xml"/>
  <Override PartName="/ppt/tags/tag6535.xml" ContentType="application/vnd.openxmlformats-officedocument.presentationml.tags+xml"/>
  <Override PartName="/ppt/tags/tag6536.xml" ContentType="application/vnd.openxmlformats-officedocument.presentationml.tags+xml"/>
  <Override PartName="/ppt/tags/tag6537.xml" ContentType="application/vnd.openxmlformats-officedocument.presentationml.tags+xml"/>
  <Override PartName="/ppt/tags/tag6538.xml" ContentType="application/vnd.openxmlformats-officedocument.presentationml.tags+xml"/>
  <Override PartName="/ppt/tags/tag6539.xml" ContentType="application/vnd.openxmlformats-officedocument.presentationml.tags+xml"/>
  <Override PartName="/ppt/tags/tag654.xml" ContentType="application/vnd.openxmlformats-officedocument.presentationml.tags+xml"/>
  <Override PartName="/ppt/tags/tag6540.xml" ContentType="application/vnd.openxmlformats-officedocument.presentationml.tags+xml"/>
  <Override PartName="/ppt/tags/tag6541.xml" ContentType="application/vnd.openxmlformats-officedocument.presentationml.tags+xml"/>
  <Override PartName="/ppt/tags/tag6542.xml" ContentType="application/vnd.openxmlformats-officedocument.presentationml.tags+xml"/>
  <Override PartName="/ppt/tags/tag6543.xml" ContentType="application/vnd.openxmlformats-officedocument.presentationml.tags+xml"/>
  <Override PartName="/ppt/tags/tag6544.xml" ContentType="application/vnd.openxmlformats-officedocument.presentationml.tags+xml"/>
  <Override PartName="/ppt/tags/tag6545.xml" ContentType="application/vnd.openxmlformats-officedocument.presentationml.tags+xml"/>
  <Override PartName="/ppt/tags/tag6546.xml" ContentType="application/vnd.openxmlformats-officedocument.presentationml.tags+xml"/>
  <Override PartName="/ppt/tags/tag6547.xml" ContentType="application/vnd.openxmlformats-officedocument.presentationml.tags+xml"/>
  <Override PartName="/ppt/tags/tag6548.xml" ContentType="application/vnd.openxmlformats-officedocument.presentationml.tags+xml"/>
  <Override PartName="/ppt/tags/tag6549.xml" ContentType="application/vnd.openxmlformats-officedocument.presentationml.tags+xml"/>
  <Override PartName="/ppt/tags/tag655.xml" ContentType="application/vnd.openxmlformats-officedocument.presentationml.tags+xml"/>
  <Override PartName="/ppt/tags/tag6550.xml" ContentType="application/vnd.openxmlformats-officedocument.presentationml.tags+xml"/>
  <Override PartName="/ppt/tags/tag6551.xml" ContentType="application/vnd.openxmlformats-officedocument.presentationml.tags+xml"/>
  <Override PartName="/ppt/tags/tag6552.xml" ContentType="application/vnd.openxmlformats-officedocument.presentationml.tags+xml"/>
  <Override PartName="/ppt/tags/tag6553.xml" ContentType="application/vnd.openxmlformats-officedocument.presentationml.tags+xml"/>
  <Override PartName="/ppt/tags/tag6554.xml" ContentType="application/vnd.openxmlformats-officedocument.presentationml.tags+xml"/>
  <Override PartName="/ppt/tags/tag6555.xml" ContentType="application/vnd.openxmlformats-officedocument.presentationml.tags+xml"/>
  <Override PartName="/ppt/tags/tag6556.xml" ContentType="application/vnd.openxmlformats-officedocument.presentationml.tags+xml"/>
  <Override PartName="/ppt/tags/tag6557.xml" ContentType="application/vnd.openxmlformats-officedocument.presentationml.tags+xml"/>
  <Override PartName="/ppt/tags/tag6558.xml" ContentType="application/vnd.openxmlformats-officedocument.presentationml.tags+xml"/>
  <Override PartName="/ppt/tags/tag6559.xml" ContentType="application/vnd.openxmlformats-officedocument.presentationml.tags+xml"/>
  <Override PartName="/ppt/tags/tag656.xml" ContentType="application/vnd.openxmlformats-officedocument.presentationml.tags+xml"/>
  <Override PartName="/ppt/tags/tag6560.xml" ContentType="application/vnd.openxmlformats-officedocument.presentationml.tags+xml"/>
  <Override PartName="/ppt/tags/tag6561.xml" ContentType="application/vnd.openxmlformats-officedocument.presentationml.tags+xml"/>
  <Override PartName="/ppt/tags/tag6562.xml" ContentType="application/vnd.openxmlformats-officedocument.presentationml.tags+xml"/>
  <Override PartName="/ppt/tags/tag6563.xml" ContentType="application/vnd.openxmlformats-officedocument.presentationml.tags+xml"/>
  <Override PartName="/ppt/tags/tag6564.xml" ContentType="application/vnd.openxmlformats-officedocument.presentationml.tags+xml"/>
  <Override PartName="/ppt/tags/tag6565.xml" ContentType="application/vnd.openxmlformats-officedocument.presentationml.tags+xml"/>
  <Override PartName="/ppt/tags/tag6566.xml" ContentType="application/vnd.openxmlformats-officedocument.presentationml.tags+xml"/>
  <Override PartName="/ppt/tags/tag6567.xml" ContentType="application/vnd.openxmlformats-officedocument.presentationml.tags+xml"/>
  <Override PartName="/ppt/tags/tag6568.xml" ContentType="application/vnd.openxmlformats-officedocument.presentationml.tags+xml"/>
  <Override PartName="/ppt/tags/tag6569.xml" ContentType="application/vnd.openxmlformats-officedocument.presentationml.tags+xml"/>
  <Override PartName="/ppt/tags/tag657.xml" ContentType="application/vnd.openxmlformats-officedocument.presentationml.tags+xml"/>
  <Override PartName="/ppt/tags/tag6570.xml" ContentType="application/vnd.openxmlformats-officedocument.presentationml.tags+xml"/>
  <Override PartName="/ppt/tags/tag6571.xml" ContentType="application/vnd.openxmlformats-officedocument.presentationml.tags+xml"/>
  <Override PartName="/ppt/tags/tag6572.xml" ContentType="application/vnd.openxmlformats-officedocument.presentationml.tags+xml"/>
  <Override PartName="/ppt/tags/tag6573.xml" ContentType="application/vnd.openxmlformats-officedocument.presentationml.tags+xml"/>
  <Override PartName="/ppt/tags/tag6574.xml" ContentType="application/vnd.openxmlformats-officedocument.presentationml.tags+xml"/>
  <Override PartName="/ppt/tags/tag6575.xml" ContentType="application/vnd.openxmlformats-officedocument.presentationml.tags+xml"/>
  <Override PartName="/ppt/tags/tag6576.xml" ContentType="application/vnd.openxmlformats-officedocument.presentationml.tags+xml"/>
  <Override PartName="/ppt/tags/tag6577.xml" ContentType="application/vnd.openxmlformats-officedocument.presentationml.tags+xml"/>
  <Override PartName="/ppt/tags/tag6578.xml" ContentType="application/vnd.openxmlformats-officedocument.presentationml.tags+xml"/>
  <Override PartName="/ppt/tags/tag6579.xml" ContentType="application/vnd.openxmlformats-officedocument.presentationml.tags+xml"/>
  <Override PartName="/ppt/tags/tag658.xml" ContentType="application/vnd.openxmlformats-officedocument.presentationml.tags+xml"/>
  <Override PartName="/ppt/tags/tag6580.xml" ContentType="application/vnd.openxmlformats-officedocument.presentationml.tags+xml"/>
  <Override PartName="/ppt/tags/tag6581.xml" ContentType="application/vnd.openxmlformats-officedocument.presentationml.tags+xml"/>
  <Override PartName="/ppt/tags/tag6582.xml" ContentType="application/vnd.openxmlformats-officedocument.presentationml.tags+xml"/>
  <Override PartName="/ppt/tags/tag6583.xml" ContentType="application/vnd.openxmlformats-officedocument.presentationml.tags+xml"/>
  <Override PartName="/ppt/tags/tag6584.xml" ContentType="application/vnd.openxmlformats-officedocument.presentationml.tags+xml"/>
  <Override PartName="/ppt/tags/tag6585.xml" ContentType="application/vnd.openxmlformats-officedocument.presentationml.tags+xml"/>
  <Override PartName="/ppt/tags/tag6586.xml" ContentType="application/vnd.openxmlformats-officedocument.presentationml.tags+xml"/>
  <Override PartName="/ppt/tags/tag6587.xml" ContentType="application/vnd.openxmlformats-officedocument.presentationml.tags+xml"/>
  <Override PartName="/ppt/tags/tag6588.xml" ContentType="application/vnd.openxmlformats-officedocument.presentationml.tags+xml"/>
  <Override PartName="/ppt/tags/tag6589.xml" ContentType="application/vnd.openxmlformats-officedocument.presentationml.tags+xml"/>
  <Override PartName="/ppt/tags/tag659.xml" ContentType="application/vnd.openxmlformats-officedocument.presentationml.tags+xml"/>
  <Override PartName="/ppt/tags/tag6590.xml" ContentType="application/vnd.openxmlformats-officedocument.presentationml.tags+xml"/>
  <Override PartName="/ppt/tags/tag6591.xml" ContentType="application/vnd.openxmlformats-officedocument.presentationml.tags+xml"/>
  <Override PartName="/ppt/tags/tag6592.xml" ContentType="application/vnd.openxmlformats-officedocument.presentationml.tags+xml"/>
  <Override PartName="/ppt/tags/tag6593.xml" ContentType="application/vnd.openxmlformats-officedocument.presentationml.tags+xml"/>
  <Override PartName="/ppt/tags/tag6594.xml" ContentType="application/vnd.openxmlformats-officedocument.presentationml.tags+xml"/>
  <Override PartName="/ppt/tags/tag6595.xml" ContentType="application/vnd.openxmlformats-officedocument.presentationml.tags+xml"/>
  <Override PartName="/ppt/tags/tag6596.xml" ContentType="application/vnd.openxmlformats-officedocument.presentationml.tags+xml"/>
  <Override PartName="/ppt/tags/tag6597.xml" ContentType="application/vnd.openxmlformats-officedocument.presentationml.tags+xml"/>
  <Override PartName="/ppt/tags/tag6598.xml" ContentType="application/vnd.openxmlformats-officedocument.presentationml.tags+xml"/>
  <Override PartName="/ppt/tags/tag659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00.xml" ContentType="application/vnd.openxmlformats-officedocument.presentationml.tags+xml"/>
  <Override PartName="/ppt/tags/tag6601.xml" ContentType="application/vnd.openxmlformats-officedocument.presentationml.tags+xml"/>
  <Override PartName="/ppt/tags/tag6602.xml" ContentType="application/vnd.openxmlformats-officedocument.presentationml.tags+xml"/>
  <Override PartName="/ppt/tags/tag6603.xml" ContentType="application/vnd.openxmlformats-officedocument.presentationml.tags+xml"/>
  <Override PartName="/ppt/tags/tag6604.xml" ContentType="application/vnd.openxmlformats-officedocument.presentationml.tags+xml"/>
  <Override PartName="/ppt/tags/tag6605.xml" ContentType="application/vnd.openxmlformats-officedocument.presentationml.tags+xml"/>
  <Override PartName="/ppt/tags/tag6606.xml" ContentType="application/vnd.openxmlformats-officedocument.presentationml.tags+xml"/>
  <Override PartName="/ppt/tags/tag6607.xml" ContentType="application/vnd.openxmlformats-officedocument.presentationml.tags+xml"/>
  <Override PartName="/ppt/tags/tag6608.xml" ContentType="application/vnd.openxmlformats-officedocument.presentationml.tags+xml"/>
  <Override PartName="/ppt/tags/tag6609.xml" ContentType="application/vnd.openxmlformats-officedocument.presentationml.tags+xml"/>
  <Override PartName="/ppt/tags/tag661.xml" ContentType="application/vnd.openxmlformats-officedocument.presentationml.tags+xml"/>
  <Override PartName="/ppt/tags/tag6610.xml" ContentType="application/vnd.openxmlformats-officedocument.presentationml.tags+xml"/>
  <Override PartName="/ppt/tags/tag6611.xml" ContentType="application/vnd.openxmlformats-officedocument.presentationml.tags+xml"/>
  <Override PartName="/ppt/tags/tag6612.xml" ContentType="application/vnd.openxmlformats-officedocument.presentationml.tags+xml"/>
  <Override PartName="/ppt/tags/tag6613.xml" ContentType="application/vnd.openxmlformats-officedocument.presentationml.tags+xml"/>
  <Override PartName="/ppt/tags/tag6614.xml" ContentType="application/vnd.openxmlformats-officedocument.presentationml.tags+xml"/>
  <Override PartName="/ppt/tags/tag6615.xml" ContentType="application/vnd.openxmlformats-officedocument.presentationml.tags+xml"/>
  <Override PartName="/ppt/tags/tag6616.xml" ContentType="application/vnd.openxmlformats-officedocument.presentationml.tags+xml"/>
  <Override PartName="/ppt/tags/tag6617.xml" ContentType="application/vnd.openxmlformats-officedocument.presentationml.tags+xml"/>
  <Override PartName="/ppt/tags/tag6618.xml" ContentType="application/vnd.openxmlformats-officedocument.presentationml.tags+xml"/>
  <Override PartName="/ppt/tags/tag6619.xml" ContentType="application/vnd.openxmlformats-officedocument.presentationml.tags+xml"/>
  <Override PartName="/ppt/tags/tag662.xml" ContentType="application/vnd.openxmlformats-officedocument.presentationml.tags+xml"/>
  <Override PartName="/ppt/tags/tag6620.xml" ContentType="application/vnd.openxmlformats-officedocument.presentationml.tags+xml"/>
  <Override PartName="/ppt/tags/tag6621.xml" ContentType="application/vnd.openxmlformats-officedocument.presentationml.tags+xml"/>
  <Override PartName="/ppt/tags/tag6622.xml" ContentType="application/vnd.openxmlformats-officedocument.presentationml.tags+xml"/>
  <Override PartName="/ppt/tags/tag6623.xml" ContentType="application/vnd.openxmlformats-officedocument.presentationml.tags+xml"/>
  <Override PartName="/ppt/tags/tag6624.xml" ContentType="application/vnd.openxmlformats-officedocument.presentationml.tags+xml"/>
  <Override PartName="/ppt/tags/tag6625.xml" ContentType="application/vnd.openxmlformats-officedocument.presentationml.tags+xml"/>
  <Override PartName="/ppt/tags/tag6626.xml" ContentType="application/vnd.openxmlformats-officedocument.presentationml.tags+xml"/>
  <Override PartName="/ppt/tags/tag6627.xml" ContentType="application/vnd.openxmlformats-officedocument.presentationml.tags+xml"/>
  <Override PartName="/ppt/tags/tag6628.xml" ContentType="application/vnd.openxmlformats-officedocument.presentationml.tags+xml"/>
  <Override PartName="/ppt/tags/tag6629.xml" ContentType="application/vnd.openxmlformats-officedocument.presentationml.tags+xml"/>
  <Override PartName="/ppt/tags/tag663.xml" ContentType="application/vnd.openxmlformats-officedocument.presentationml.tags+xml"/>
  <Override PartName="/ppt/tags/tag6630.xml" ContentType="application/vnd.openxmlformats-officedocument.presentationml.tags+xml"/>
  <Override PartName="/ppt/tags/tag6631.xml" ContentType="application/vnd.openxmlformats-officedocument.presentationml.tags+xml"/>
  <Override PartName="/ppt/tags/tag6632.xml" ContentType="application/vnd.openxmlformats-officedocument.presentationml.tags+xml"/>
  <Override PartName="/ppt/tags/tag6633.xml" ContentType="application/vnd.openxmlformats-officedocument.presentationml.tags+xml"/>
  <Override PartName="/ppt/tags/tag6634.xml" ContentType="application/vnd.openxmlformats-officedocument.presentationml.tags+xml"/>
  <Override PartName="/ppt/tags/tag6635.xml" ContentType="application/vnd.openxmlformats-officedocument.presentationml.tags+xml"/>
  <Override PartName="/ppt/tags/tag6636.xml" ContentType="application/vnd.openxmlformats-officedocument.presentationml.tags+xml"/>
  <Override PartName="/ppt/tags/tag6637.xml" ContentType="application/vnd.openxmlformats-officedocument.presentationml.tags+xml"/>
  <Override PartName="/ppt/tags/tag6638.xml" ContentType="application/vnd.openxmlformats-officedocument.presentationml.tags+xml"/>
  <Override PartName="/ppt/tags/tag6639.xml" ContentType="application/vnd.openxmlformats-officedocument.presentationml.tags+xml"/>
  <Override PartName="/ppt/tags/tag664.xml" ContentType="application/vnd.openxmlformats-officedocument.presentationml.tags+xml"/>
  <Override PartName="/ppt/tags/tag6640.xml" ContentType="application/vnd.openxmlformats-officedocument.presentationml.tags+xml"/>
  <Override PartName="/ppt/tags/tag6641.xml" ContentType="application/vnd.openxmlformats-officedocument.presentationml.tags+xml"/>
  <Override PartName="/ppt/tags/tag6642.xml" ContentType="application/vnd.openxmlformats-officedocument.presentationml.tags+xml"/>
  <Override PartName="/ppt/tags/tag6643.xml" ContentType="application/vnd.openxmlformats-officedocument.presentationml.tags+xml"/>
  <Override PartName="/ppt/tags/tag6644.xml" ContentType="application/vnd.openxmlformats-officedocument.presentationml.tags+xml"/>
  <Override PartName="/ppt/tags/tag6645.xml" ContentType="application/vnd.openxmlformats-officedocument.presentationml.tags+xml"/>
  <Override PartName="/ppt/tags/tag6646.xml" ContentType="application/vnd.openxmlformats-officedocument.presentationml.tags+xml"/>
  <Override PartName="/ppt/tags/tag6647.xml" ContentType="application/vnd.openxmlformats-officedocument.presentationml.tags+xml"/>
  <Override PartName="/ppt/tags/tag6648.xml" ContentType="application/vnd.openxmlformats-officedocument.presentationml.tags+xml"/>
  <Override PartName="/ppt/tags/tag6649.xml" ContentType="application/vnd.openxmlformats-officedocument.presentationml.tags+xml"/>
  <Override PartName="/ppt/tags/tag665.xml" ContentType="application/vnd.openxmlformats-officedocument.presentationml.tags+xml"/>
  <Override PartName="/ppt/tags/tag6650.xml" ContentType="application/vnd.openxmlformats-officedocument.presentationml.tags+xml"/>
  <Override PartName="/ppt/tags/tag6651.xml" ContentType="application/vnd.openxmlformats-officedocument.presentationml.tags+xml"/>
  <Override PartName="/ppt/tags/tag6652.xml" ContentType="application/vnd.openxmlformats-officedocument.presentationml.tags+xml"/>
  <Override PartName="/ppt/tags/tag6653.xml" ContentType="application/vnd.openxmlformats-officedocument.presentationml.tags+xml"/>
  <Override PartName="/ppt/tags/tag6654.xml" ContentType="application/vnd.openxmlformats-officedocument.presentationml.tags+xml"/>
  <Override PartName="/ppt/tags/tag6655.xml" ContentType="application/vnd.openxmlformats-officedocument.presentationml.tags+xml"/>
  <Override PartName="/ppt/tags/tag6656.xml" ContentType="application/vnd.openxmlformats-officedocument.presentationml.tags+xml"/>
  <Override PartName="/ppt/tags/tag6657.xml" ContentType="application/vnd.openxmlformats-officedocument.presentationml.tags+xml"/>
  <Override PartName="/ppt/tags/tag6658.xml" ContentType="application/vnd.openxmlformats-officedocument.presentationml.tags+xml"/>
  <Override PartName="/ppt/tags/tag6659.xml" ContentType="application/vnd.openxmlformats-officedocument.presentationml.tags+xml"/>
  <Override PartName="/ppt/tags/tag666.xml" ContentType="application/vnd.openxmlformats-officedocument.presentationml.tags+xml"/>
  <Override PartName="/ppt/tags/tag6660.xml" ContentType="application/vnd.openxmlformats-officedocument.presentationml.tags+xml"/>
  <Override PartName="/ppt/tags/tag6661.xml" ContentType="application/vnd.openxmlformats-officedocument.presentationml.tags+xml"/>
  <Override PartName="/ppt/tags/tag6662.xml" ContentType="application/vnd.openxmlformats-officedocument.presentationml.tags+xml"/>
  <Override PartName="/ppt/tags/tag6663.xml" ContentType="application/vnd.openxmlformats-officedocument.presentationml.tags+xml"/>
  <Override PartName="/ppt/tags/tag6664.xml" ContentType="application/vnd.openxmlformats-officedocument.presentationml.tags+xml"/>
  <Override PartName="/ppt/tags/tag6665.xml" ContentType="application/vnd.openxmlformats-officedocument.presentationml.tags+xml"/>
  <Override PartName="/ppt/tags/tag6666.xml" ContentType="application/vnd.openxmlformats-officedocument.presentationml.tags+xml"/>
  <Override PartName="/ppt/tags/tag6667.xml" ContentType="application/vnd.openxmlformats-officedocument.presentationml.tags+xml"/>
  <Override PartName="/ppt/tags/tag6668.xml" ContentType="application/vnd.openxmlformats-officedocument.presentationml.tags+xml"/>
  <Override PartName="/ppt/tags/tag6669.xml" ContentType="application/vnd.openxmlformats-officedocument.presentationml.tags+xml"/>
  <Override PartName="/ppt/tags/tag667.xml" ContentType="application/vnd.openxmlformats-officedocument.presentationml.tags+xml"/>
  <Override PartName="/ppt/tags/tag6670.xml" ContentType="application/vnd.openxmlformats-officedocument.presentationml.tags+xml"/>
  <Override PartName="/ppt/tags/tag6671.xml" ContentType="application/vnd.openxmlformats-officedocument.presentationml.tags+xml"/>
  <Override PartName="/ppt/tags/tag6672.xml" ContentType="application/vnd.openxmlformats-officedocument.presentationml.tags+xml"/>
  <Override PartName="/ppt/tags/tag6673.xml" ContentType="application/vnd.openxmlformats-officedocument.presentationml.tags+xml"/>
  <Override PartName="/ppt/tags/tag6674.xml" ContentType="application/vnd.openxmlformats-officedocument.presentationml.tags+xml"/>
  <Override PartName="/ppt/tags/tag6675.xml" ContentType="application/vnd.openxmlformats-officedocument.presentationml.tags+xml"/>
  <Override PartName="/ppt/tags/tag6676.xml" ContentType="application/vnd.openxmlformats-officedocument.presentationml.tags+xml"/>
  <Override PartName="/ppt/tags/tag6677.xml" ContentType="application/vnd.openxmlformats-officedocument.presentationml.tags+xml"/>
  <Override PartName="/ppt/tags/tag6678.xml" ContentType="application/vnd.openxmlformats-officedocument.presentationml.tags+xml"/>
  <Override PartName="/ppt/tags/tag6679.xml" ContentType="application/vnd.openxmlformats-officedocument.presentationml.tags+xml"/>
  <Override PartName="/ppt/tags/tag668.xml" ContentType="application/vnd.openxmlformats-officedocument.presentationml.tags+xml"/>
  <Override PartName="/ppt/tags/tag6680.xml" ContentType="application/vnd.openxmlformats-officedocument.presentationml.tags+xml"/>
  <Override PartName="/ppt/tags/tag6681.xml" ContentType="application/vnd.openxmlformats-officedocument.presentationml.tags+xml"/>
  <Override PartName="/ppt/tags/tag6682.xml" ContentType="application/vnd.openxmlformats-officedocument.presentationml.tags+xml"/>
  <Override PartName="/ppt/tags/tag6683.xml" ContentType="application/vnd.openxmlformats-officedocument.presentationml.tags+xml"/>
  <Override PartName="/ppt/tags/tag6684.xml" ContentType="application/vnd.openxmlformats-officedocument.presentationml.tags+xml"/>
  <Override PartName="/ppt/tags/tag6685.xml" ContentType="application/vnd.openxmlformats-officedocument.presentationml.tags+xml"/>
  <Override PartName="/ppt/tags/tag6686.xml" ContentType="application/vnd.openxmlformats-officedocument.presentationml.tags+xml"/>
  <Override PartName="/ppt/tags/tag6687.xml" ContentType="application/vnd.openxmlformats-officedocument.presentationml.tags+xml"/>
  <Override PartName="/ppt/tags/tag6688.xml" ContentType="application/vnd.openxmlformats-officedocument.presentationml.tags+xml"/>
  <Override PartName="/ppt/tags/tag6689.xml" ContentType="application/vnd.openxmlformats-officedocument.presentationml.tags+xml"/>
  <Override PartName="/ppt/tags/tag669.xml" ContentType="application/vnd.openxmlformats-officedocument.presentationml.tags+xml"/>
  <Override PartName="/ppt/tags/tag6690.xml" ContentType="application/vnd.openxmlformats-officedocument.presentationml.tags+xml"/>
  <Override PartName="/ppt/tags/tag6691.xml" ContentType="application/vnd.openxmlformats-officedocument.presentationml.tags+xml"/>
  <Override PartName="/ppt/tags/tag6692.xml" ContentType="application/vnd.openxmlformats-officedocument.presentationml.tags+xml"/>
  <Override PartName="/ppt/tags/tag6693.xml" ContentType="application/vnd.openxmlformats-officedocument.presentationml.tags+xml"/>
  <Override PartName="/ppt/tags/tag6694.xml" ContentType="application/vnd.openxmlformats-officedocument.presentationml.tags+xml"/>
  <Override PartName="/ppt/tags/tag6695.xml" ContentType="application/vnd.openxmlformats-officedocument.presentationml.tags+xml"/>
  <Override PartName="/ppt/tags/tag6696.xml" ContentType="application/vnd.openxmlformats-officedocument.presentationml.tags+xml"/>
  <Override PartName="/ppt/tags/tag6697.xml" ContentType="application/vnd.openxmlformats-officedocument.presentationml.tags+xml"/>
  <Override PartName="/ppt/tags/tag6698.xml" ContentType="application/vnd.openxmlformats-officedocument.presentationml.tags+xml"/>
  <Override PartName="/ppt/tags/tag669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00.xml" ContentType="application/vnd.openxmlformats-officedocument.presentationml.tags+xml"/>
  <Override PartName="/ppt/tags/tag6701.xml" ContentType="application/vnd.openxmlformats-officedocument.presentationml.tags+xml"/>
  <Override PartName="/ppt/tags/tag6702.xml" ContentType="application/vnd.openxmlformats-officedocument.presentationml.tags+xml"/>
  <Override PartName="/ppt/tags/tag6703.xml" ContentType="application/vnd.openxmlformats-officedocument.presentationml.tags+xml"/>
  <Override PartName="/ppt/tags/tag6704.xml" ContentType="application/vnd.openxmlformats-officedocument.presentationml.tags+xml"/>
  <Override PartName="/ppt/tags/tag6705.xml" ContentType="application/vnd.openxmlformats-officedocument.presentationml.tags+xml"/>
  <Override PartName="/ppt/tags/tag6706.xml" ContentType="application/vnd.openxmlformats-officedocument.presentationml.tags+xml"/>
  <Override PartName="/ppt/tags/tag6707.xml" ContentType="application/vnd.openxmlformats-officedocument.presentationml.tags+xml"/>
  <Override PartName="/ppt/tags/tag6708.xml" ContentType="application/vnd.openxmlformats-officedocument.presentationml.tags+xml"/>
  <Override PartName="/ppt/tags/tag6709.xml" ContentType="application/vnd.openxmlformats-officedocument.presentationml.tags+xml"/>
  <Override PartName="/ppt/tags/tag671.xml" ContentType="application/vnd.openxmlformats-officedocument.presentationml.tags+xml"/>
  <Override PartName="/ppt/tags/tag6710.xml" ContentType="application/vnd.openxmlformats-officedocument.presentationml.tags+xml"/>
  <Override PartName="/ppt/tags/tag6711.xml" ContentType="application/vnd.openxmlformats-officedocument.presentationml.tags+xml"/>
  <Override PartName="/ppt/tags/tag6712.xml" ContentType="application/vnd.openxmlformats-officedocument.presentationml.tags+xml"/>
  <Override PartName="/ppt/tags/tag6713.xml" ContentType="application/vnd.openxmlformats-officedocument.presentationml.tags+xml"/>
  <Override PartName="/ppt/tags/tag6714.xml" ContentType="application/vnd.openxmlformats-officedocument.presentationml.tags+xml"/>
  <Override PartName="/ppt/tags/tag6715.xml" ContentType="application/vnd.openxmlformats-officedocument.presentationml.tags+xml"/>
  <Override PartName="/ppt/tags/tag6716.xml" ContentType="application/vnd.openxmlformats-officedocument.presentationml.tags+xml"/>
  <Override PartName="/ppt/tags/tag6717.xml" ContentType="application/vnd.openxmlformats-officedocument.presentationml.tags+xml"/>
  <Override PartName="/ppt/tags/tag6718.xml" ContentType="application/vnd.openxmlformats-officedocument.presentationml.tags+xml"/>
  <Override PartName="/ppt/tags/tag6719.xml" ContentType="application/vnd.openxmlformats-officedocument.presentationml.tags+xml"/>
  <Override PartName="/ppt/tags/tag672.xml" ContentType="application/vnd.openxmlformats-officedocument.presentationml.tags+xml"/>
  <Override PartName="/ppt/tags/tag6720.xml" ContentType="application/vnd.openxmlformats-officedocument.presentationml.tags+xml"/>
  <Override PartName="/ppt/tags/tag6721.xml" ContentType="application/vnd.openxmlformats-officedocument.presentationml.tags+xml"/>
  <Override PartName="/ppt/tags/tag6722.xml" ContentType="application/vnd.openxmlformats-officedocument.presentationml.tags+xml"/>
  <Override PartName="/ppt/tags/tag6723.xml" ContentType="application/vnd.openxmlformats-officedocument.presentationml.tags+xml"/>
  <Override PartName="/ppt/tags/tag6724.xml" ContentType="application/vnd.openxmlformats-officedocument.presentationml.tags+xml"/>
  <Override PartName="/ppt/tags/tag6725.xml" ContentType="application/vnd.openxmlformats-officedocument.presentationml.tags+xml"/>
  <Override PartName="/ppt/tags/tag6726.xml" ContentType="application/vnd.openxmlformats-officedocument.presentationml.tags+xml"/>
  <Override PartName="/ppt/tags/tag6727.xml" ContentType="application/vnd.openxmlformats-officedocument.presentationml.tags+xml"/>
  <Override PartName="/ppt/tags/tag6728.xml" ContentType="application/vnd.openxmlformats-officedocument.presentationml.tags+xml"/>
  <Override PartName="/ppt/tags/tag6729.xml" ContentType="application/vnd.openxmlformats-officedocument.presentationml.tags+xml"/>
  <Override PartName="/ppt/tags/tag673.xml" ContentType="application/vnd.openxmlformats-officedocument.presentationml.tags+xml"/>
  <Override PartName="/ppt/tags/tag6730.xml" ContentType="application/vnd.openxmlformats-officedocument.presentationml.tags+xml"/>
  <Override PartName="/ppt/tags/tag6731.xml" ContentType="application/vnd.openxmlformats-officedocument.presentationml.tags+xml"/>
  <Override PartName="/ppt/tags/tag6732.xml" ContentType="application/vnd.openxmlformats-officedocument.presentationml.tags+xml"/>
  <Override PartName="/ppt/tags/tag6733.xml" ContentType="application/vnd.openxmlformats-officedocument.presentationml.tags+xml"/>
  <Override PartName="/ppt/tags/tag6734.xml" ContentType="application/vnd.openxmlformats-officedocument.presentationml.tags+xml"/>
  <Override PartName="/ppt/tags/tag6735.xml" ContentType="application/vnd.openxmlformats-officedocument.presentationml.tags+xml"/>
  <Override PartName="/ppt/tags/tag6736.xml" ContentType="application/vnd.openxmlformats-officedocument.presentationml.tags+xml"/>
  <Override PartName="/ppt/tags/tag6737.xml" ContentType="application/vnd.openxmlformats-officedocument.presentationml.tags+xml"/>
  <Override PartName="/ppt/tags/tag6738.xml" ContentType="application/vnd.openxmlformats-officedocument.presentationml.tags+xml"/>
  <Override PartName="/ppt/tags/tag6739.xml" ContentType="application/vnd.openxmlformats-officedocument.presentationml.tags+xml"/>
  <Override PartName="/ppt/tags/tag674.xml" ContentType="application/vnd.openxmlformats-officedocument.presentationml.tags+xml"/>
  <Override PartName="/ppt/tags/tag6740.xml" ContentType="application/vnd.openxmlformats-officedocument.presentationml.tags+xml"/>
  <Override PartName="/ppt/tags/tag6741.xml" ContentType="application/vnd.openxmlformats-officedocument.presentationml.tags+xml"/>
  <Override PartName="/ppt/tags/tag6742.xml" ContentType="application/vnd.openxmlformats-officedocument.presentationml.tags+xml"/>
  <Override PartName="/ppt/tags/tag6743.xml" ContentType="application/vnd.openxmlformats-officedocument.presentationml.tags+xml"/>
  <Override PartName="/ppt/tags/tag6744.xml" ContentType="application/vnd.openxmlformats-officedocument.presentationml.tags+xml"/>
  <Override PartName="/ppt/tags/tag6745.xml" ContentType="application/vnd.openxmlformats-officedocument.presentationml.tags+xml"/>
  <Override PartName="/ppt/tags/tag6746.xml" ContentType="application/vnd.openxmlformats-officedocument.presentationml.tags+xml"/>
  <Override PartName="/ppt/tags/tag6747.xml" ContentType="application/vnd.openxmlformats-officedocument.presentationml.tags+xml"/>
  <Override PartName="/ppt/tags/tag6748.xml" ContentType="application/vnd.openxmlformats-officedocument.presentationml.tags+xml"/>
  <Override PartName="/ppt/tags/tag6749.xml" ContentType="application/vnd.openxmlformats-officedocument.presentationml.tags+xml"/>
  <Override PartName="/ppt/tags/tag675.xml" ContentType="application/vnd.openxmlformats-officedocument.presentationml.tags+xml"/>
  <Override PartName="/ppt/tags/tag6750.xml" ContentType="application/vnd.openxmlformats-officedocument.presentationml.tags+xml"/>
  <Override PartName="/ppt/tags/tag6751.xml" ContentType="application/vnd.openxmlformats-officedocument.presentationml.tags+xml"/>
  <Override PartName="/ppt/tags/tag6752.xml" ContentType="application/vnd.openxmlformats-officedocument.presentationml.tags+xml"/>
  <Override PartName="/ppt/tags/tag6753.xml" ContentType="application/vnd.openxmlformats-officedocument.presentationml.tags+xml"/>
  <Override PartName="/ppt/tags/tag6754.xml" ContentType="application/vnd.openxmlformats-officedocument.presentationml.tags+xml"/>
  <Override PartName="/ppt/tags/tag6755.xml" ContentType="application/vnd.openxmlformats-officedocument.presentationml.tags+xml"/>
  <Override PartName="/ppt/tags/tag6756.xml" ContentType="application/vnd.openxmlformats-officedocument.presentationml.tags+xml"/>
  <Override PartName="/ppt/tags/tag6757.xml" ContentType="application/vnd.openxmlformats-officedocument.presentationml.tags+xml"/>
  <Override PartName="/ppt/tags/tag6758.xml" ContentType="application/vnd.openxmlformats-officedocument.presentationml.tags+xml"/>
  <Override PartName="/ppt/tags/tag6759.xml" ContentType="application/vnd.openxmlformats-officedocument.presentationml.tags+xml"/>
  <Override PartName="/ppt/tags/tag676.xml" ContentType="application/vnd.openxmlformats-officedocument.presentationml.tags+xml"/>
  <Override PartName="/ppt/tags/tag6760.xml" ContentType="application/vnd.openxmlformats-officedocument.presentationml.tags+xml"/>
  <Override PartName="/ppt/tags/tag6761.xml" ContentType="application/vnd.openxmlformats-officedocument.presentationml.tags+xml"/>
  <Override PartName="/ppt/tags/tag6762.xml" ContentType="application/vnd.openxmlformats-officedocument.presentationml.tags+xml"/>
  <Override PartName="/ppt/tags/tag6763.xml" ContentType="application/vnd.openxmlformats-officedocument.presentationml.tags+xml"/>
  <Override PartName="/ppt/tags/tag6764.xml" ContentType="application/vnd.openxmlformats-officedocument.presentationml.tags+xml"/>
  <Override PartName="/ppt/tags/tag6765.xml" ContentType="application/vnd.openxmlformats-officedocument.presentationml.tags+xml"/>
  <Override PartName="/ppt/tags/tag6766.xml" ContentType="application/vnd.openxmlformats-officedocument.presentationml.tags+xml"/>
  <Override PartName="/ppt/tags/tag6767.xml" ContentType="application/vnd.openxmlformats-officedocument.presentationml.tags+xml"/>
  <Override PartName="/ppt/tags/tag6768.xml" ContentType="application/vnd.openxmlformats-officedocument.presentationml.tags+xml"/>
  <Override PartName="/ppt/tags/tag6769.xml" ContentType="application/vnd.openxmlformats-officedocument.presentationml.tags+xml"/>
  <Override PartName="/ppt/tags/tag677.xml" ContentType="application/vnd.openxmlformats-officedocument.presentationml.tags+xml"/>
  <Override PartName="/ppt/tags/tag6770.xml" ContentType="application/vnd.openxmlformats-officedocument.presentationml.tags+xml"/>
  <Override PartName="/ppt/tags/tag6771.xml" ContentType="application/vnd.openxmlformats-officedocument.presentationml.tags+xml"/>
  <Override PartName="/ppt/tags/tag6772.xml" ContentType="application/vnd.openxmlformats-officedocument.presentationml.tags+xml"/>
  <Override PartName="/ppt/tags/tag6773.xml" ContentType="application/vnd.openxmlformats-officedocument.presentationml.tags+xml"/>
  <Override PartName="/ppt/tags/tag6774.xml" ContentType="application/vnd.openxmlformats-officedocument.presentationml.tags+xml"/>
  <Override PartName="/ppt/tags/tag6775.xml" ContentType="application/vnd.openxmlformats-officedocument.presentationml.tags+xml"/>
  <Override PartName="/ppt/tags/tag6776.xml" ContentType="application/vnd.openxmlformats-officedocument.presentationml.tags+xml"/>
  <Override PartName="/ppt/tags/tag6777.xml" ContentType="application/vnd.openxmlformats-officedocument.presentationml.tags+xml"/>
  <Override PartName="/ppt/tags/tag6778.xml" ContentType="application/vnd.openxmlformats-officedocument.presentationml.tags+xml"/>
  <Override PartName="/ppt/tags/tag6779.xml" ContentType="application/vnd.openxmlformats-officedocument.presentationml.tags+xml"/>
  <Override PartName="/ppt/tags/tag678.xml" ContentType="application/vnd.openxmlformats-officedocument.presentationml.tags+xml"/>
  <Override PartName="/ppt/tags/tag6780.xml" ContentType="application/vnd.openxmlformats-officedocument.presentationml.tags+xml"/>
  <Override PartName="/ppt/tags/tag6781.xml" ContentType="application/vnd.openxmlformats-officedocument.presentationml.tags+xml"/>
  <Override PartName="/ppt/tags/tag6782.xml" ContentType="application/vnd.openxmlformats-officedocument.presentationml.tags+xml"/>
  <Override PartName="/ppt/tags/tag6783.xml" ContentType="application/vnd.openxmlformats-officedocument.presentationml.tags+xml"/>
  <Override PartName="/ppt/tags/tag6784.xml" ContentType="application/vnd.openxmlformats-officedocument.presentationml.tags+xml"/>
  <Override PartName="/ppt/tags/tag6785.xml" ContentType="application/vnd.openxmlformats-officedocument.presentationml.tags+xml"/>
  <Override PartName="/ppt/tags/tag6786.xml" ContentType="application/vnd.openxmlformats-officedocument.presentationml.tags+xml"/>
  <Override PartName="/ppt/tags/tag6787.xml" ContentType="application/vnd.openxmlformats-officedocument.presentationml.tags+xml"/>
  <Override PartName="/ppt/tags/tag6788.xml" ContentType="application/vnd.openxmlformats-officedocument.presentationml.tags+xml"/>
  <Override PartName="/ppt/tags/tag6789.xml" ContentType="application/vnd.openxmlformats-officedocument.presentationml.tags+xml"/>
  <Override PartName="/ppt/tags/tag679.xml" ContentType="application/vnd.openxmlformats-officedocument.presentationml.tags+xml"/>
  <Override PartName="/ppt/tags/tag6790.xml" ContentType="application/vnd.openxmlformats-officedocument.presentationml.tags+xml"/>
  <Override PartName="/ppt/tags/tag6791.xml" ContentType="application/vnd.openxmlformats-officedocument.presentationml.tags+xml"/>
  <Override PartName="/ppt/tags/tag6792.xml" ContentType="application/vnd.openxmlformats-officedocument.presentationml.tags+xml"/>
  <Override PartName="/ppt/tags/tag6793.xml" ContentType="application/vnd.openxmlformats-officedocument.presentationml.tags+xml"/>
  <Override PartName="/ppt/tags/tag6794.xml" ContentType="application/vnd.openxmlformats-officedocument.presentationml.tags+xml"/>
  <Override PartName="/ppt/tags/tag6795.xml" ContentType="application/vnd.openxmlformats-officedocument.presentationml.tags+xml"/>
  <Override PartName="/ppt/tags/tag6796.xml" ContentType="application/vnd.openxmlformats-officedocument.presentationml.tags+xml"/>
  <Override PartName="/ppt/tags/tag6797.xml" ContentType="application/vnd.openxmlformats-officedocument.presentationml.tags+xml"/>
  <Override PartName="/ppt/tags/tag6798.xml" ContentType="application/vnd.openxmlformats-officedocument.presentationml.tags+xml"/>
  <Override PartName="/ppt/tags/tag679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00.xml" ContentType="application/vnd.openxmlformats-officedocument.presentationml.tags+xml"/>
  <Override PartName="/ppt/tags/tag6801.xml" ContentType="application/vnd.openxmlformats-officedocument.presentationml.tags+xml"/>
  <Override PartName="/ppt/tags/tag6802.xml" ContentType="application/vnd.openxmlformats-officedocument.presentationml.tags+xml"/>
  <Override PartName="/ppt/tags/tag6803.xml" ContentType="application/vnd.openxmlformats-officedocument.presentationml.tags+xml"/>
  <Override PartName="/ppt/tags/tag6804.xml" ContentType="application/vnd.openxmlformats-officedocument.presentationml.tags+xml"/>
  <Override PartName="/ppt/tags/tag6805.xml" ContentType="application/vnd.openxmlformats-officedocument.presentationml.tags+xml"/>
  <Override PartName="/ppt/tags/tag6806.xml" ContentType="application/vnd.openxmlformats-officedocument.presentationml.tags+xml"/>
  <Override PartName="/ppt/tags/tag6807.xml" ContentType="application/vnd.openxmlformats-officedocument.presentationml.tags+xml"/>
  <Override PartName="/ppt/tags/tag6808.xml" ContentType="application/vnd.openxmlformats-officedocument.presentationml.tags+xml"/>
  <Override PartName="/ppt/tags/tag6809.xml" ContentType="application/vnd.openxmlformats-officedocument.presentationml.tags+xml"/>
  <Override PartName="/ppt/tags/tag681.xml" ContentType="application/vnd.openxmlformats-officedocument.presentationml.tags+xml"/>
  <Override PartName="/ppt/tags/tag6810.xml" ContentType="application/vnd.openxmlformats-officedocument.presentationml.tags+xml"/>
  <Override PartName="/ppt/tags/tag6811.xml" ContentType="application/vnd.openxmlformats-officedocument.presentationml.tags+xml"/>
  <Override PartName="/ppt/tags/tag6812.xml" ContentType="application/vnd.openxmlformats-officedocument.presentationml.tags+xml"/>
  <Override PartName="/ppt/tags/tag6813.xml" ContentType="application/vnd.openxmlformats-officedocument.presentationml.tags+xml"/>
  <Override PartName="/ppt/tags/tag6814.xml" ContentType="application/vnd.openxmlformats-officedocument.presentationml.tags+xml"/>
  <Override PartName="/ppt/tags/tag6815.xml" ContentType="application/vnd.openxmlformats-officedocument.presentationml.tags+xml"/>
  <Override PartName="/ppt/tags/tag6816.xml" ContentType="application/vnd.openxmlformats-officedocument.presentationml.tags+xml"/>
  <Override PartName="/ppt/tags/tag6817.xml" ContentType="application/vnd.openxmlformats-officedocument.presentationml.tags+xml"/>
  <Override PartName="/ppt/tags/tag6818.xml" ContentType="application/vnd.openxmlformats-officedocument.presentationml.tags+xml"/>
  <Override PartName="/ppt/tags/tag6819.xml" ContentType="application/vnd.openxmlformats-officedocument.presentationml.tags+xml"/>
  <Override PartName="/ppt/tags/tag682.xml" ContentType="application/vnd.openxmlformats-officedocument.presentationml.tags+xml"/>
  <Override PartName="/ppt/tags/tag6820.xml" ContentType="application/vnd.openxmlformats-officedocument.presentationml.tags+xml"/>
  <Override PartName="/ppt/tags/tag6821.xml" ContentType="application/vnd.openxmlformats-officedocument.presentationml.tags+xml"/>
  <Override PartName="/ppt/tags/tag6822.xml" ContentType="application/vnd.openxmlformats-officedocument.presentationml.tags+xml"/>
  <Override PartName="/ppt/tags/tag6823.xml" ContentType="application/vnd.openxmlformats-officedocument.presentationml.tags+xml"/>
  <Override PartName="/ppt/tags/tag6824.xml" ContentType="application/vnd.openxmlformats-officedocument.presentationml.tags+xml"/>
  <Override PartName="/ppt/tags/tag6825.xml" ContentType="application/vnd.openxmlformats-officedocument.presentationml.tags+xml"/>
  <Override PartName="/ppt/tags/tag6826.xml" ContentType="application/vnd.openxmlformats-officedocument.presentationml.tags+xml"/>
  <Override PartName="/ppt/tags/tag6827.xml" ContentType="application/vnd.openxmlformats-officedocument.presentationml.tags+xml"/>
  <Override PartName="/ppt/tags/tag6828.xml" ContentType="application/vnd.openxmlformats-officedocument.presentationml.tags+xml"/>
  <Override PartName="/ppt/tags/tag6829.xml" ContentType="application/vnd.openxmlformats-officedocument.presentationml.tags+xml"/>
  <Override PartName="/ppt/tags/tag683.xml" ContentType="application/vnd.openxmlformats-officedocument.presentationml.tags+xml"/>
  <Override PartName="/ppt/tags/tag6830.xml" ContentType="application/vnd.openxmlformats-officedocument.presentationml.tags+xml"/>
  <Override PartName="/ppt/tags/tag6831.xml" ContentType="application/vnd.openxmlformats-officedocument.presentationml.tags+xml"/>
  <Override PartName="/ppt/tags/tag6832.xml" ContentType="application/vnd.openxmlformats-officedocument.presentationml.tags+xml"/>
  <Override PartName="/ppt/tags/tag6833.xml" ContentType="application/vnd.openxmlformats-officedocument.presentationml.tags+xml"/>
  <Override PartName="/ppt/tags/tag6834.xml" ContentType="application/vnd.openxmlformats-officedocument.presentationml.tags+xml"/>
  <Override PartName="/ppt/tags/tag6835.xml" ContentType="application/vnd.openxmlformats-officedocument.presentationml.tags+xml"/>
  <Override PartName="/ppt/tags/tag6836.xml" ContentType="application/vnd.openxmlformats-officedocument.presentationml.tags+xml"/>
  <Override PartName="/ppt/tags/tag6837.xml" ContentType="application/vnd.openxmlformats-officedocument.presentationml.tags+xml"/>
  <Override PartName="/ppt/tags/tag6838.xml" ContentType="application/vnd.openxmlformats-officedocument.presentationml.tags+xml"/>
  <Override PartName="/ppt/tags/tag6839.xml" ContentType="application/vnd.openxmlformats-officedocument.presentationml.tags+xml"/>
  <Override PartName="/ppt/tags/tag684.xml" ContentType="application/vnd.openxmlformats-officedocument.presentationml.tags+xml"/>
  <Override PartName="/ppt/tags/tag6840.xml" ContentType="application/vnd.openxmlformats-officedocument.presentationml.tags+xml"/>
  <Override PartName="/ppt/tags/tag6841.xml" ContentType="application/vnd.openxmlformats-officedocument.presentationml.tags+xml"/>
  <Override PartName="/ppt/tags/tag6842.xml" ContentType="application/vnd.openxmlformats-officedocument.presentationml.tags+xml"/>
  <Override PartName="/ppt/tags/tag6843.xml" ContentType="application/vnd.openxmlformats-officedocument.presentationml.tags+xml"/>
  <Override PartName="/ppt/tags/tag6844.xml" ContentType="application/vnd.openxmlformats-officedocument.presentationml.tags+xml"/>
  <Override PartName="/ppt/tags/tag6845.xml" ContentType="application/vnd.openxmlformats-officedocument.presentationml.tags+xml"/>
  <Override PartName="/ppt/tags/tag6846.xml" ContentType="application/vnd.openxmlformats-officedocument.presentationml.tags+xml"/>
  <Override PartName="/ppt/tags/tag6847.xml" ContentType="application/vnd.openxmlformats-officedocument.presentationml.tags+xml"/>
  <Override PartName="/ppt/tags/tag6848.xml" ContentType="application/vnd.openxmlformats-officedocument.presentationml.tags+xml"/>
  <Override PartName="/ppt/tags/tag6849.xml" ContentType="application/vnd.openxmlformats-officedocument.presentationml.tags+xml"/>
  <Override PartName="/ppt/tags/tag685.xml" ContentType="application/vnd.openxmlformats-officedocument.presentationml.tags+xml"/>
  <Override PartName="/ppt/tags/tag6850.xml" ContentType="application/vnd.openxmlformats-officedocument.presentationml.tags+xml"/>
  <Override PartName="/ppt/tags/tag6851.xml" ContentType="application/vnd.openxmlformats-officedocument.presentationml.tags+xml"/>
  <Override PartName="/ppt/tags/tag6852.xml" ContentType="application/vnd.openxmlformats-officedocument.presentationml.tags+xml"/>
  <Override PartName="/ppt/tags/tag6853.xml" ContentType="application/vnd.openxmlformats-officedocument.presentationml.tags+xml"/>
  <Override PartName="/ppt/tags/tag6854.xml" ContentType="application/vnd.openxmlformats-officedocument.presentationml.tags+xml"/>
  <Override PartName="/ppt/tags/tag6855.xml" ContentType="application/vnd.openxmlformats-officedocument.presentationml.tags+xml"/>
  <Override PartName="/ppt/tags/tag6856.xml" ContentType="application/vnd.openxmlformats-officedocument.presentationml.tags+xml"/>
  <Override PartName="/ppt/tags/tag6857.xml" ContentType="application/vnd.openxmlformats-officedocument.presentationml.tags+xml"/>
  <Override PartName="/ppt/tags/tag6858.xml" ContentType="application/vnd.openxmlformats-officedocument.presentationml.tags+xml"/>
  <Override PartName="/ppt/tags/tag6859.xml" ContentType="application/vnd.openxmlformats-officedocument.presentationml.tags+xml"/>
  <Override PartName="/ppt/tags/tag686.xml" ContentType="application/vnd.openxmlformats-officedocument.presentationml.tags+xml"/>
  <Override PartName="/ppt/tags/tag6860.xml" ContentType="application/vnd.openxmlformats-officedocument.presentationml.tags+xml"/>
  <Override PartName="/ppt/tags/tag6861.xml" ContentType="application/vnd.openxmlformats-officedocument.presentationml.tags+xml"/>
  <Override PartName="/ppt/tags/tag6862.xml" ContentType="application/vnd.openxmlformats-officedocument.presentationml.tags+xml"/>
  <Override PartName="/ppt/tags/tag6863.xml" ContentType="application/vnd.openxmlformats-officedocument.presentationml.tags+xml"/>
  <Override PartName="/ppt/tags/tag6864.xml" ContentType="application/vnd.openxmlformats-officedocument.presentationml.tags+xml"/>
  <Override PartName="/ppt/tags/tag6865.xml" ContentType="application/vnd.openxmlformats-officedocument.presentationml.tags+xml"/>
  <Override PartName="/ppt/tags/tag6866.xml" ContentType="application/vnd.openxmlformats-officedocument.presentationml.tags+xml"/>
  <Override PartName="/ppt/tags/tag6867.xml" ContentType="application/vnd.openxmlformats-officedocument.presentationml.tags+xml"/>
  <Override PartName="/ppt/tags/tag6868.xml" ContentType="application/vnd.openxmlformats-officedocument.presentationml.tags+xml"/>
  <Override PartName="/ppt/tags/tag6869.xml" ContentType="application/vnd.openxmlformats-officedocument.presentationml.tags+xml"/>
  <Override PartName="/ppt/tags/tag687.xml" ContentType="application/vnd.openxmlformats-officedocument.presentationml.tags+xml"/>
  <Override PartName="/ppt/tags/tag6870.xml" ContentType="application/vnd.openxmlformats-officedocument.presentationml.tags+xml"/>
  <Override PartName="/ppt/tags/tag6871.xml" ContentType="application/vnd.openxmlformats-officedocument.presentationml.tags+xml"/>
  <Override PartName="/ppt/tags/tag6872.xml" ContentType="application/vnd.openxmlformats-officedocument.presentationml.tags+xml"/>
  <Override PartName="/ppt/tags/tag6873.xml" ContentType="application/vnd.openxmlformats-officedocument.presentationml.tags+xml"/>
  <Override PartName="/ppt/tags/tag6874.xml" ContentType="application/vnd.openxmlformats-officedocument.presentationml.tags+xml"/>
  <Override PartName="/ppt/tags/tag6875.xml" ContentType="application/vnd.openxmlformats-officedocument.presentationml.tags+xml"/>
  <Override PartName="/ppt/tags/tag6876.xml" ContentType="application/vnd.openxmlformats-officedocument.presentationml.tags+xml"/>
  <Override PartName="/ppt/tags/tag6877.xml" ContentType="application/vnd.openxmlformats-officedocument.presentationml.tags+xml"/>
  <Override PartName="/ppt/tags/tag6878.xml" ContentType="application/vnd.openxmlformats-officedocument.presentationml.tags+xml"/>
  <Override PartName="/ppt/tags/tag6879.xml" ContentType="application/vnd.openxmlformats-officedocument.presentationml.tags+xml"/>
  <Override PartName="/ppt/tags/tag688.xml" ContentType="application/vnd.openxmlformats-officedocument.presentationml.tags+xml"/>
  <Override PartName="/ppt/tags/tag6880.xml" ContentType="application/vnd.openxmlformats-officedocument.presentationml.tags+xml"/>
  <Override PartName="/ppt/tags/tag6881.xml" ContentType="application/vnd.openxmlformats-officedocument.presentationml.tags+xml"/>
  <Override PartName="/ppt/tags/tag6882.xml" ContentType="application/vnd.openxmlformats-officedocument.presentationml.tags+xml"/>
  <Override PartName="/ppt/tags/tag6883.xml" ContentType="application/vnd.openxmlformats-officedocument.presentationml.tags+xml"/>
  <Override PartName="/ppt/tags/tag6884.xml" ContentType="application/vnd.openxmlformats-officedocument.presentationml.tags+xml"/>
  <Override PartName="/ppt/tags/tag6885.xml" ContentType="application/vnd.openxmlformats-officedocument.presentationml.tags+xml"/>
  <Override PartName="/ppt/tags/tag6886.xml" ContentType="application/vnd.openxmlformats-officedocument.presentationml.tags+xml"/>
  <Override PartName="/ppt/tags/tag6887.xml" ContentType="application/vnd.openxmlformats-officedocument.presentationml.tags+xml"/>
  <Override PartName="/ppt/tags/tag6888.xml" ContentType="application/vnd.openxmlformats-officedocument.presentationml.tags+xml"/>
  <Override PartName="/ppt/tags/tag6889.xml" ContentType="application/vnd.openxmlformats-officedocument.presentationml.tags+xml"/>
  <Override PartName="/ppt/tags/tag689.xml" ContentType="application/vnd.openxmlformats-officedocument.presentationml.tags+xml"/>
  <Override PartName="/ppt/tags/tag6890.xml" ContentType="application/vnd.openxmlformats-officedocument.presentationml.tags+xml"/>
  <Override PartName="/ppt/tags/tag6891.xml" ContentType="application/vnd.openxmlformats-officedocument.presentationml.tags+xml"/>
  <Override PartName="/ppt/tags/tag6892.xml" ContentType="application/vnd.openxmlformats-officedocument.presentationml.tags+xml"/>
  <Override PartName="/ppt/tags/tag6893.xml" ContentType="application/vnd.openxmlformats-officedocument.presentationml.tags+xml"/>
  <Override PartName="/ppt/tags/tag6894.xml" ContentType="application/vnd.openxmlformats-officedocument.presentationml.tags+xml"/>
  <Override PartName="/ppt/tags/tag6895.xml" ContentType="application/vnd.openxmlformats-officedocument.presentationml.tags+xml"/>
  <Override PartName="/ppt/tags/tag6896.xml" ContentType="application/vnd.openxmlformats-officedocument.presentationml.tags+xml"/>
  <Override PartName="/ppt/tags/tag6897.xml" ContentType="application/vnd.openxmlformats-officedocument.presentationml.tags+xml"/>
  <Override PartName="/ppt/tags/tag6898.xml" ContentType="application/vnd.openxmlformats-officedocument.presentationml.tags+xml"/>
  <Override PartName="/ppt/tags/tag689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00.xml" ContentType="application/vnd.openxmlformats-officedocument.presentationml.tags+xml"/>
  <Override PartName="/ppt/tags/tag6901.xml" ContentType="application/vnd.openxmlformats-officedocument.presentationml.tags+xml"/>
  <Override PartName="/ppt/tags/tag6902.xml" ContentType="application/vnd.openxmlformats-officedocument.presentationml.tags+xml"/>
  <Override PartName="/ppt/tags/tag6903.xml" ContentType="application/vnd.openxmlformats-officedocument.presentationml.tags+xml"/>
  <Override PartName="/ppt/tags/tag6904.xml" ContentType="application/vnd.openxmlformats-officedocument.presentationml.tags+xml"/>
  <Override PartName="/ppt/tags/tag6905.xml" ContentType="application/vnd.openxmlformats-officedocument.presentationml.tags+xml"/>
  <Override PartName="/ppt/tags/tag6906.xml" ContentType="application/vnd.openxmlformats-officedocument.presentationml.tags+xml"/>
  <Override PartName="/ppt/tags/tag6907.xml" ContentType="application/vnd.openxmlformats-officedocument.presentationml.tags+xml"/>
  <Override PartName="/ppt/tags/tag6908.xml" ContentType="application/vnd.openxmlformats-officedocument.presentationml.tags+xml"/>
  <Override PartName="/ppt/tags/tag6909.xml" ContentType="application/vnd.openxmlformats-officedocument.presentationml.tags+xml"/>
  <Override PartName="/ppt/tags/tag691.xml" ContentType="application/vnd.openxmlformats-officedocument.presentationml.tags+xml"/>
  <Override PartName="/ppt/tags/tag6910.xml" ContentType="application/vnd.openxmlformats-officedocument.presentationml.tags+xml"/>
  <Override PartName="/ppt/tags/tag6911.xml" ContentType="application/vnd.openxmlformats-officedocument.presentationml.tags+xml"/>
  <Override PartName="/ppt/tags/tag6912.xml" ContentType="application/vnd.openxmlformats-officedocument.presentationml.tags+xml"/>
  <Override PartName="/ppt/tags/tag6913.xml" ContentType="application/vnd.openxmlformats-officedocument.presentationml.tags+xml"/>
  <Override PartName="/ppt/tags/tag6914.xml" ContentType="application/vnd.openxmlformats-officedocument.presentationml.tags+xml"/>
  <Override PartName="/ppt/tags/tag6915.xml" ContentType="application/vnd.openxmlformats-officedocument.presentationml.tags+xml"/>
  <Override PartName="/ppt/tags/tag6916.xml" ContentType="application/vnd.openxmlformats-officedocument.presentationml.tags+xml"/>
  <Override PartName="/ppt/tags/tag6917.xml" ContentType="application/vnd.openxmlformats-officedocument.presentationml.tags+xml"/>
  <Override PartName="/ppt/tags/tag6918.xml" ContentType="application/vnd.openxmlformats-officedocument.presentationml.tags+xml"/>
  <Override PartName="/ppt/tags/tag6919.xml" ContentType="application/vnd.openxmlformats-officedocument.presentationml.tags+xml"/>
  <Override PartName="/ppt/tags/tag692.xml" ContentType="application/vnd.openxmlformats-officedocument.presentationml.tags+xml"/>
  <Override PartName="/ppt/tags/tag6920.xml" ContentType="application/vnd.openxmlformats-officedocument.presentationml.tags+xml"/>
  <Override PartName="/ppt/tags/tag6921.xml" ContentType="application/vnd.openxmlformats-officedocument.presentationml.tags+xml"/>
  <Override PartName="/ppt/tags/tag6922.xml" ContentType="application/vnd.openxmlformats-officedocument.presentationml.tags+xml"/>
  <Override PartName="/ppt/tags/tag6923.xml" ContentType="application/vnd.openxmlformats-officedocument.presentationml.tags+xml"/>
  <Override PartName="/ppt/tags/tag6924.xml" ContentType="application/vnd.openxmlformats-officedocument.presentationml.tags+xml"/>
  <Override PartName="/ppt/tags/tag6925.xml" ContentType="application/vnd.openxmlformats-officedocument.presentationml.tags+xml"/>
  <Override PartName="/ppt/tags/tag6926.xml" ContentType="application/vnd.openxmlformats-officedocument.presentationml.tags+xml"/>
  <Override PartName="/ppt/tags/tag6927.xml" ContentType="application/vnd.openxmlformats-officedocument.presentationml.tags+xml"/>
  <Override PartName="/ppt/tags/tag6928.xml" ContentType="application/vnd.openxmlformats-officedocument.presentationml.tags+xml"/>
  <Override PartName="/ppt/tags/tag6929.xml" ContentType="application/vnd.openxmlformats-officedocument.presentationml.tags+xml"/>
  <Override PartName="/ppt/tags/tag693.xml" ContentType="application/vnd.openxmlformats-officedocument.presentationml.tags+xml"/>
  <Override PartName="/ppt/tags/tag6930.xml" ContentType="application/vnd.openxmlformats-officedocument.presentationml.tags+xml"/>
  <Override PartName="/ppt/tags/tag6931.xml" ContentType="application/vnd.openxmlformats-officedocument.presentationml.tags+xml"/>
  <Override PartName="/ppt/tags/tag6932.xml" ContentType="application/vnd.openxmlformats-officedocument.presentationml.tags+xml"/>
  <Override PartName="/ppt/tags/tag6933.xml" ContentType="application/vnd.openxmlformats-officedocument.presentationml.tags+xml"/>
  <Override PartName="/ppt/tags/tag6934.xml" ContentType="application/vnd.openxmlformats-officedocument.presentationml.tags+xml"/>
  <Override PartName="/ppt/tags/tag6935.xml" ContentType="application/vnd.openxmlformats-officedocument.presentationml.tags+xml"/>
  <Override PartName="/ppt/tags/tag6936.xml" ContentType="application/vnd.openxmlformats-officedocument.presentationml.tags+xml"/>
  <Override PartName="/ppt/tags/tag6937.xml" ContentType="application/vnd.openxmlformats-officedocument.presentationml.tags+xml"/>
  <Override PartName="/ppt/tags/tag6938.xml" ContentType="application/vnd.openxmlformats-officedocument.presentationml.tags+xml"/>
  <Override PartName="/ppt/tags/tag6939.xml" ContentType="application/vnd.openxmlformats-officedocument.presentationml.tags+xml"/>
  <Override PartName="/ppt/tags/tag694.xml" ContentType="application/vnd.openxmlformats-officedocument.presentationml.tags+xml"/>
  <Override PartName="/ppt/tags/tag6940.xml" ContentType="application/vnd.openxmlformats-officedocument.presentationml.tags+xml"/>
  <Override PartName="/ppt/tags/tag6941.xml" ContentType="application/vnd.openxmlformats-officedocument.presentationml.tags+xml"/>
  <Override PartName="/ppt/tags/tag6942.xml" ContentType="application/vnd.openxmlformats-officedocument.presentationml.tags+xml"/>
  <Override PartName="/ppt/tags/tag6943.xml" ContentType="application/vnd.openxmlformats-officedocument.presentationml.tags+xml"/>
  <Override PartName="/ppt/tags/tag6944.xml" ContentType="application/vnd.openxmlformats-officedocument.presentationml.tags+xml"/>
  <Override PartName="/ppt/tags/tag6945.xml" ContentType="application/vnd.openxmlformats-officedocument.presentationml.tags+xml"/>
  <Override PartName="/ppt/tags/tag6946.xml" ContentType="application/vnd.openxmlformats-officedocument.presentationml.tags+xml"/>
  <Override PartName="/ppt/tags/tag6947.xml" ContentType="application/vnd.openxmlformats-officedocument.presentationml.tags+xml"/>
  <Override PartName="/ppt/tags/tag6948.xml" ContentType="application/vnd.openxmlformats-officedocument.presentationml.tags+xml"/>
  <Override PartName="/ppt/tags/tag6949.xml" ContentType="application/vnd.openxmlformats-officedocument.presentationml.tags+xml"/>
  <Override PartName="/ppt/tags/tag695.xml" ContentType="application/vnd.openxmlformats-officedocument.presentationml.tags+xml"/>
  <Override PartName="/ppt/tags/tag6950.xml" ContentType="application/vnd.openxmlformats-officedocument.presentationml.tags+xml"/>
  <Override PartName="/ppt/tags/tag6951.xml" ContentType="application/vnd.openxmlformats-officedocument.presentationml.tags+xml"/>
  <Override PartName="/ppt/tags/tag6952.xml" ContentType="application/vnd.openxmlformats-officedocument.presentationml.tags+xml"/>
  <Override PartName="/ppt/tags/tag6953.xml" ContentType="application/vnd.openxmlformats-officedocument.presentationml.tags+xml"/>
  <Override PartName="/ppt/tags/tag6954.xml" ContentType="application/vnd.openxmlformats-officedocument.presentationml.tags+xml"/>
  <Override PartName="/ppt/tags/tag6955.xml" ContentType="application/vnd.openxmlformats-officedocument.presentationml.tags+xml"/>
  <Override PartName="/ppt/tags/tag6956.xml" ContentType="application/vnd.openxmlformats-officedocument.presentationml.tags+xml"/>
  <Override PartName="/ppt/tags/tag6957.xml" ContentType="application/vnd.openxmlformats-officedocument.presentationml.tags+xml"/>
  <Override PartName="/ppt/tags/tag6958.xml" ContentType="application/vnd.openxmlformats-officedocument.presentationml.tags+xml"/>
  <Override PartName="/ppt/tags/tag6959.xml" ContentType="application/vnd.openxmlformats-officedocument.presentationml.tags+xml"/>
  <Override PartName="/ppt/tags/tag696.xml" ContentType="application/vnd.openxmlformats-officedocument.presentationml.tags+xml"/>
  <Override PartName="/ppt/tags/tag6960.xml" ContentType="application/vnd.openxmlformats-officedocument.presentationml.tags+xml"/>
  <Override PartName="/ppt/tags/tag6961.xml" ContentType="application/vnd.openxmlformats-officedocument.presentationml.tags+xml"/>
  <Override PartName="/ppt/tags/tag6962.xml" ContentType="application/vnd.openxmlformats-officedocument.presentationml.tags+xml"/>
  <Override PartName="/ppt/tags/tag6963.xml" ContentType="application/vnd.openxmlformats-officedocument.presentationml.tags+xml"/>
  <Override PartName="/ppt/tags/tag6964.xml" ContentType="application/vnd.openxmlformats-officedocument.presentationml.tags+xml"/>
  <Override PartName="/ppt/tags/tag6965.xml" ContentType="application/vnd.openxmlformats-officedocument.presentationml.tags+xml"/>
  <Override PartName="/ppt/tags/tag6966.xml" ContentType="application/vnd.openxmlformats-officedocument.presentationml.tags+xml"/>
  <Override PartName="/ppt/tags/tag6967.xml" ContentType="application/vnd.openxmlformats-officedocument.presentationml.tags+xml"/>
  <Override PartName="/ppt/tags/tag6968.xml" ContentType="application/vnd.openxmlformats-officedocument.presentationml.tags+xml"/>
  <Override PartName="/ppt/tags/tag6969.xml" ContentType="application/vnd.openxmlformats-officedocument.presentationml.tags+xml"/>
  <Override PartName="/ppt/tags/tag697.xml" ContentType="application/vnd.openxmlformats-officedocument.presentationml.tags+xml"/>
  <Override PartName="/ppt/tags/tag6970.xml" ContentType="application/vnd.openxmlformats-officedocument.presentationml.tags+xml"/>
  <Override PartName="/ppt/tags/tag6971.xml" ContentType="application/vnd.openxmlformats-officedocument.presentationml.tags+xml"/>
  <Override PartName="/ppt/tags/tag6972.xml" ContentType="application/vnd.openxmlformats-officedocument.presentationml.tags+xml"/>
  <Override PartName="/ppt/tags/tag6973.xml" ContentType="application/vnd.openxmlformats-officedocument.presentationml.tags+xml"/>
  <Override PartName="/ppt/tags/tag6974.xml" ContentType="application/vnd.openxmlformats-officedocument.presentationml.tags+xml"/>
  <Override PartName="/ppt/tags/tag6975.xml" ContentType="application/vnd.openxmlformats-officedocument.presentationml.tags+xml"/>
  <Override PartName="/ppt/tags/tag6976.xml" ContentType="application/vnd.openxmlformats-officedocument.presentationml.tags+xml"/>
  <Override PartName="/ppt/tags/tag6977.xml" ContentType="application/vnd.openxmlformats-officedocument.presentationml.tags+xml"/>
  <Override PartName="/ppt/tags/tag6978.xml" ContentType="application/vnd.openxmlformats-officedocument.presentationml.tags+xml"/>
  <Override PartName="/ppt/tags/tag6979.xml" ContentType="application/vnd.openxmlformats-officedocument.presentationml.tags+xml"/>
  <Override PartName="/ppt/tags/tag698.xml" ContentType="application/vnd.openxmlformats-officedocument.presentationml.tags+xml"/>
  <Override PartName="/ppt/tags/tag6980.xml" ContentType="application/vnd.openxmlformats-officedocument.presentationml.tags+xml"/>
  <Override PartName="/ppt/tags/tag6981.xml" ContentType="application/vnd.openxmlformats-officedocument.presentationml.tags+xml"/>
  <Override PartName="/ppt/tags/tag6982.xml" ContentType="application/vnd.openxmlformats-officedocument.presentationml.tags+xml"/>
  <Override PartName="/ppt/tags/tag6983.xml" ContentType="application/vnd.openxmlformats-officedocument.presentationml.tags+xml"/>
  <Override PartName="/ppt/tags/tag6984.xml" ContentType="application/vnd.openxmlformats-officedocument.presentationml.tags+xml"/>
  <Override PartName="/ppt/tags/tag6985.xml" ContentType="application/vnd.openxmlformats-officedocument.presentationml.tags+xml"/>
  <Override PartName="/ppt/tags/tag6986.xml" ContentType="application/vnd.openxmlformats-officedocument.presentationml.tags+xml"/>
  <Override PartName="/ppt/tags/tag6987.xml" ContentType="application/vnd.openxmlformats-officedocument.presentationml.tags+xml"/>
  <Override PartName="/ppt/tags/tag6988.xml" ContentType="application/vnd.openxmlformats-officedocument.presentationml.tags+xml"/>
  <Override PartName="/ppt/tags/tag6989.xml" ContentType="application/vnd.openxmlformats-officedocument.presentationml.tags+xml"/>
  <Override PartName="/ppt/tags/tag699.xml" ContentType="application/vnd.openxmlformats-officedocument.presentationml.tags+xml"/>
  <Override PartName="/ppt/tags/tag6990.xml" ContentType="application/vnd.openxmlformats-officedocument.presentationml.tags+xml"/>
  <Override PartName="/ppt/tags/tag6991.xml" ContentType="application/vnd.openxmlformats-officedocument.presentationml.tags+xml"/>
  <Override PartName="/ppt/tags/tag6992.xml" ContentType="application/vnd.openxmlformats-officedocument.presentationml.tags+xml"/>
  <Override PartName="/ppt/tags/tag6993.xml" ContentType="application/vnd.openxmlformats-officedocument.presentationml.tags+xml"/>
  <Override PartName="/ppt/tags/tag6994.xml" ContentType="application/vnd.openxmlformats-officedocument.presentationml.tags+xml"/>
  <Override PartName="/ppt/tags/tag6995.xml" ContentType="application/vnd.openxmlformats-officedocument.presentationml.tags+xml"/>
  <Override PartName="/ppt/tags/tag6996.xml" ContentType="application/vnd.openxmlformats-officedocument.presentationml.tags+xml"/>
  <Override PartName="/ppt/tags/tag6997.xml" ContentType="application/vnd.openxmlformats-officedocument.presentationml.tags+xml"/>
  <Override PartName="/ppt/tags/tag6998.xml" ContentType="application/vnd.openxmlformats-officedocument.presentationml.tags+xml"/>
  <Override PartName="/ppt/tags/tag69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00.xml" ContentType="application/vnd.openxmlformats-officedocument.presentationml.tags+xml"/>
  <Override PartName="/ppt/tags/tag7001.xml" ContentType="application/vnd.openxmlformats-officedocument.presentationml.tags+xml"/>
  <Override PartName="/ppt/tags/tag7002.xml" ContentType="application/vnd.openxmlformats-officedocument.presentationml.tags+xml"/>
  <Override PartName="/ppt/tags/tag7003.xml" ContentType="application/vnd.openxmlformats-officedocument.presentationml.tags+xml"/>
  <Override PartName="/ppt/tags/tag7004.xml" ContentType="application/vnd.openxmlformats-officedocument.presentationml.tags+xml"/>
  <Override PartName="/ppt/tags/tag7005.xml" ContentType="application/vnd.openxmlformats-officedocument.presentationml.tags+xml"/>
  <Override PartName="/ppt/tags/tag7006.xml" ContentType="application/vnd.openxmlformats-officedocument.presentationml.tags+xml"/>
  <Override PartName="/ppt/tags/tag7007.xml" ContentType="application/vnd.openxmlformats-officedocument.presentationml.tags+xml"/>
  <Override PartName="/ppt/tags/tag7008.xml" ContentType="application/vnd.openxmlformats-officedocument.presentationml.tags+xml"/>
  <Override PartName="/ppt/tags/tag7009.xml" ContentType="application/vnd.openxmlformats-officedocument.presentationml.tags+xml"/>
  <Override PartName="/ppt/tags/tag701.xml" ContentType="application/vnd.openxmlformats-officedocument.presentationml.tags+xml"/>
  <Override PartName="/ppt/tags/tag7010.xml" ContentType="application/vnd.openxmlformats-officedocument.presentationml.tags+xml"/>
  <Override PartName="/ppt/tags/tag7011.xml" ContentType="application/vnd.openxmlformats-officedocument.presentationml.tags+xml"/>
  <Override PartName="/ppt/tags/tag7012.xml" ContentType="application/vnd.openxmlformats-officedocument.presentationml.tags+xml"/>
  <Override PartName="/ppt/tags/tag7013.xml" ContentType="application/vnd.openxmlformats-officedocument.presentationml.tags+xml"/>
  <Override PartName="/ppt/tags/tag7014.xml" ContentType="application/vnd.openxmlformats-officedocument.presentationml.tags+xml"/>
  <Override PartName="/ppt/tags/tag7015.xml" ContentType="application/vnd.openxmlformats-officedocument.presentationml.tags+xml"/>
  <Override PartName="/ppt/tags/tag7016.xml" ContentType="application/vnd.openxmlformats-officedocument.presentationml.tags+xml"/>
  <Override PartName="/ppt/tags/tag7017.xml" ContentType="application/vnd.openxmlformats-officedocument.presentationml.tags+xml"/>
  <Override PartName="/ppt/tags/tag7018.xml" ContentType="application/vnd.openxmlformats-officedocument.presentationml.tags+xml"/>
  <Override PartName="/ppt/tags/tag7019.xml" ContentType="application/vnd.openxmlformats-officedocument.presentationml.tags+xml"/>
  <Override PartName="/ppt/tags/tag702.xml" ContentType="application/vnd.openxmlformats-officedocument.presentationml.tags+xml"/>
  <Override PartName="/ppt/tags/tag7020.xml" ContentType="application/vnd.openxmlformats-officedocument.presentationml.tags+xml"/>
  <Override PartName="/ppt/tags/tag7021.xml" ContentType="application/vnd.openxmlformats-officedocument.presentationml.tags+xml"/>
  <Override PartName="/ppt/tags/tag7022.xml" ContentType="application/vnd.openxmlformats-officedocument.presentationml.tags+xml"/>
  <Override PartName="/ppt/tags/tag7023.xml" ContentType="application/vnd.openxmlformats-officedocument.presentationml.tags+xml"/>
  <Override PartName="/ppt/tags/tag7024.xml" ContentType="application/vnd.openxmlformats-officedocument.presentationml.tags+xml"/>
  <Override PartName="/ppt/tags/tag7025.xml" ContentType="application/vnd.openxmlformats-officedocument.presentationml.tags+xml"/>
  <Override PartName="/ppt/tags/tag7026.xml" ContentType="application/vnd.openxmlformats-officedocument.presentationml.tags+xml"/>
  <Override PartName="/ppt/tags/tag7027.xml" ContentType="application/vnd.openxmlformats-officedocument.presentationml.tags+xml"/>
  <Override PartName="/ppt/tags/tag7028.xml" ContentType="application/vnd.openxmlformats-officedocument.presentationml.tags+xml"/>
  <Override PartName="/ppt/tags/tag7029.xml" ContentType="application/vnd.openxmlformats-officedocument.presentationml.tags+xml"/>
  <Override PartName="/ppt/tags/tag703.xml" ContentType="application/vnd.openxmlformats-officedocument.presentationml.tags+xml"/>
  <Override PartName="/ppt/tags/tag7030.xml" ContentType="application/vnd.openxmlformats-officedocument.presentationml.tags+xml"/>
  <Override PartName="/ppt/tags/tag7031.xml" ContentType="application/vnd.openxmlformats-officedocument.presentationml.tags+xml"/>
  <Override PartName="/ppt/tags/tag7032.xml" ContentType="application/vnd.openxmlformats-officedocument.presentationml.tags+xml"/>
  <Override PartName="/ppt/tags/tag7033.xml" ContentType="application/vnd.openxmlformats-officedocument.presentationml.tags+xml"/>
  <Override PartName="/ppt/tags/tag7034.xml" ContentType="application/vnd.openxmlformats-officedocument.presentationml.tags+xml"/>
  <Override PartName="/ppt/tags/tag7035.xml" ContentType="application/vnd.openxmlformats-officedocument.presentationml.tags+xml"/>
  <Override PartName="/ppt/tags/tag7036.xml" ContentType="application/vnd.openxmlformats-officedocument.presentationml.tags+xml"/>
  <Override PartName="/ppt/tags/tag7037.xml" ContentType="application/vnd.openxmlformats-officedocument.presentationml.tags+xml"/>
  <Override PartName="/ppt/tags/tag7038.xml" ContentType="application/vnd.openxmlformats-officedocument.presentationml.tags+xml"/>
  <Override PartName="/ppt/tags/tag7039.xml" ContentType="application/vnd.openxmlformats-officedocument.presentationml.tags+xml"/>
  <Override PartName="/ppt/tags/tag704.xml" ContentType="application/vnd.openxmlformats-officedocument.presentationml.tags+xml"/>
  <Override PartName="/ppt/tags/tag7040.xml" ContentType="application/vnd.openxmlformats-officedocument.presentationml.tags+xml"/>
  <Override PartName="/ppt/tags/tag7041.xml" ContentType="application/vnd.openxmlformats-officedocument.presentationml.tags+xml"/>
  <Override PartName="/ppt/tags/tag7042.xml" ContentType="application/vnd.openxmlformats-officedocument.presentationml.tags+xml"/>
  <Override PartName="/ppt/tags/tag7043.xml" ContentType="application/vnd.openxmlformats-officedocument.presentationml.tags+xml"/>
  <Override PartName="/ppt/tags/tag7044.xml" ContentType="application/vnd.openxmlformats-officedocument.presentationml.tags+xml"/>
  <Override PartName="/ppt/tags/tag7045.xml" ContentType="application/vnd.openxmlformats-officedocument.presentationml.tags+xml"/>
  <Override PartName="/ppt/tags/tag7046.xml" ContentType="application/vnd.openxmlformats-officedocument.presentationml.tags+xml"/>
  <Override PartName="/ppt/tags/tag7047.xml" ContentType="application/vnd.openxmlformats-officedocument.presentationml.tags+xml"/>
  <Override PartName="/ppt/tags/tag7048.xml" ContentType="application/vnd.openxmlformats-officedocument.presentationml.tags+xml"/>
  <Override PartName="/ppt/tags/tag7049.xml" ContentType="application/vnd.openxmlformats-officedocument.presentationml.tags+xml"/>
  <Override PartName="/ppt/tags/tag705.xml" ContentType="application/vnd.openxmlformats-officedocument.presentationml.tags+xml"/>
  <Override PartName="/ppt/tags/tag7050.xml" ContentType="application/vnd.openxmlformats-officedocument.presentationml.tags+xml"/>
  <Override PartName="/ppt/tags/tag7051.xml" ContentType="application/vnd.openxmlformats-officedocument.presentationml.tags+xml"/>
  <Override PartName="/ppt/tags/tag7052.xml" ContentType="application/vnd.openxmlformats-officedocument.presentationml.tags+xml"/>
  <Override PartName="/ppt/tags/tag7053.xml" ContentType="application/vnd.openxmlformats-officedocument.presentationml.tags+xml"/>
  <Override PartName="/ppt/tags/tag7054.xml" ContentType="application/vnd.openxmlformats-officedocument.presentationml.tags+xml"/>
  <Override PartName="/ppt/tags/tag7055.xml" ContentType="application/vnd.openxmlformats-officedocument.presentationml.tags+xml"/>
  <Override PartName="/ppt/tags/tag7056.xml" ContentType="application/vnd.openxmlformats-officedocument.presentationml.tags+xml"/>
  <Override PartName="/ppt/tags/tag7057.xml" ContentType="application/vnd.openxmlformats-officedocument.presentationml.tags+xml"/>
  <Override PartName="/ppt/tags/tag7058.xml" ContentType="application/vnd.openxmlformats-officedocument.presentationml.tags+xml"/>
  <Override PartName="/ppt/tags/tag7059.xml" ContentType="application/vnd.openxmlformats-officedocument.presentationml.tags+xml"/>
  <Override PartName="/ppt/tags/tag706.xml" ContentType="application/vnd.openxmlformats-officedocument.presentationml.tags+xml"/>
  <Override PartName="/ppt/tags/tag7060.xml" ContentType="application/vnd.openxmlformats-officedocument.presentationml.tags+xml"/>
  <Override PartName="/ppt/tags/tag7061.xml" ContentType="application/vnd.openxmlformats-officedocument.presentationml.tags+xml"/>
  <Override PartName="/ppt/tags/tag7062.xml" ContentType="application/vnd.openxmlformats-officedocument.presentationml.tags+xml"/>
  <Override PartName="/ppt/tags/tag7063.xml" ContentType="application/vnd.openxmlformats-officedocument.presentationml.tags+xml"/>
  <Override PartName="/ppt/tags/tag7064.xml" ContentType="application/vnd.openxmlformats-officedocument.presentationml.tags+xml"/>
  <Override PartName="/ppt/tags/tag7065.xml" ContentType="application/vnd.openxmlformats-officedocument.presentationml.tags+xml"/>
  <Override PartName="/ppt/tags/tag7066.xml" ContentType="application/vnd.openxmlformats-officedocument.presentationml.tags+xml"/>
  <Override PartName="/ppt/tags/tag7067.xml" ContentType="application/vnd.openxmlformats-officedocument.presentationml.tags+xml"/>
  <Override PartName="/ppt/tags/tag7068.xml" ContentType="application/vnd.openxmlformats-officedocument.presentationml.tags+xml"/>
  <Override PartName="/ppt/tags/tag7069.xml" ContentType="application/vnd.openxmlformats-officedocument.presentationml.tags+xml"/>
  <Override PartName="/ppt/tags/tag707.xml" ContentType="application/vnd.openxmlformats-officedocument.presentationml.tags+xml"/>
  <Override PartName="/ppt/tags/tag7070.xml" ContentType="application/vnd.openxmlformats-officedocument.presentationml.tags+xml"/>
  <Override PartName="/ppt/tags/tag7071.xml" ContentType="application/vnd.openxmlformats-officedocument.presentationml.tags+xml"/>
  <Override PartName="/ppt/tags/tag7072.xml" ContentType="application/vnd.openxmlformats-officedocument.presentationml.tags+xml"/>
  <Override PartName="/ppt/tags/tag7073.xml" ContentType="application/vnd.openxmlformats-officedocument.presentationml.tags+xml"/>
  <Override PartName="/ppt/tags/tag7074.xml" ContentType="application/vnd.openxmlformats-officedocument.presentationml.tags+xml"/>
  <Override PartName="/ppt/tags/tag7075.xml" ContentType="application/vnd.openxmlformats-officedocument.presentationml.tags+xml"/>
  <Override PartName="/ppt/tags/tag7076.xml" ContentType="application/vnd.openxmlformats-officedocument.presentationml.tags+xml"/>
  <Override PartName="/ppt/tags/tag7077.xml" ContentType="application/vnd.openxmlformats-officedocument.presentationml.tags+xml"/>
  <Override PartName="/ppt/tags/tag7078.xml" ContentType="application/vnd.openxmlformats-officedocument.presentationml.tags+xml"/>
  <Override PartName="/ppt/tags/tag7079.xml" ContentType="application/vnd.openxmlformats-officedocument.presentationml.tags+xml"/>
  <Override PartName="/ppt/tags/tag708.xml" ContentType="application/vnd.openxmlformats-officedocument.presentationml.tags+xml"/>
  <Override PartName="/ppt/tags/tag7080.xml" ContentType="application/vnd.openxmlformats-officedocument.presentationml.tags+xml"/>
  <Override PartName="/ppt/tags/tag7081.xml" ContentType="application/vnd.openxmlformats-officedocument.presentationml.tags+xml"/>
  <Override PartName="/ppt/tags/tag7082.xml" ContentType="application/vnd.openxmlformats-officedocument.presentationml.tags+xml"/>
  <Override PartName="/ppt/tags/tag7083.xml" ContentType="application/vnd.openxmlformats-officedocument.presentationml.tags+xml"/>
  <Override PartName="/ppt/tags/tag7084.xml" ContentType="application/vnd.openxmlformats-officedocument.presentationml.tags+xml"/>
  <Override PartName="/ppt/tags/tag7085.xml" ContentType="application/vnd.openxmlformats-officedocument.presentationml.tags+xml"/>
  <Override PartName="/ppt/tags/tag7086.xml" ContentType="application/vnd.openxmlformats-officedocument.presentationml.tags+xml"/>
  <Override PartName="/ppt/tags/tag7087.xml" ContentType="application/vnd.openxmlformats-officedocument.presentationml.tags+xml"/>
  <Override PartName="/ppt/tags/tag7088.xml" ContentType="application/vnd.openxmlformats-officedocument.presentationml.tags+xml"/>
  <Override PartName="/ppt/tags/tag7089.xml" ContentType="application/vnd.openxmlformats-officedocument.presentationml.tags+xml"/>
  <Override PartName="/ppt/tags/tag709.xml" ContentType="application/vnd.openxmlformats-officedocument.presentationml.tags+xml"/>
  <Override PartName="/ppt/tags/tag7090.xml" ContentType="application/vnd.openxmlformats-officedocument.presentationml.tags+xml"/>
  <Override PartName="/ppt/tags/tag7091.xml" ContentType="application/vnd.openxmlformats-officedocument.presentationml.tags+xml"/>
  <Override PartName="/ppt/tags/tag7092.xml" ContentType="application/vnd.openxmlformats-officedocument.presentationml.tags+xml"/>
  <Override PartName="/ppt/tags/tag7093.xml" ContentType="application/vnd.openxmlformats-officedocument.presentationml.tags+xml"/>
  <Override PartName="/ppt/tags/tag7094.xml" ContentType="application/vnd.openxmlformats-officedocument.presentationml.tags+xml"/>
  <Override PartName="/ppt/tags/tag7095.xml" ContentType="application/vnd.openxmlformats-officedocument.presentationml.tags+xml"/>
  <Override PartName="/ppt/tags/tag7096.xml" ContentType="application/vnd.openxmlformats-officedocument.presentationml.tags+xml"/>
  <Override PartName="/ppt/tags/tag7097.xml" ContentType="application/vnd.openxmlformats-officedocument.presentationml.tags+xml"/>
  <Override PartName="/ppt/tags/tag7098.xml" ContentType="application/vnd.openxmlformats-officedocument.presentationml.tags+xml"/>
  <Override PartName="/ppt/tags/tag709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00.xml" ContentType="application/vnd.openxmlformats-officedocument.presentationml.tags+xml"/>
  <Override PartName="/ppt/tags/tag7101.xml" ContentType="application/vnd.openxmlformats-officedocument.presentationml.tags+xml"/>
  <Override PartName="/ppt/tags/tag7102.xml" ContentType="application/vnd.openxmlformats-officedocument.presentationml.tags+xml"/>
  <Override PartName="/ppt/tags/tag7103.xml" ContentType="application/vnd.openxmlformats-officedocument.presentationml.tags+xml"/>
  <Override PartName="/ppt/tags/tag7104.xml" ContentType="application/vnd.openxmlformats-officedocument.presentationml.tags+xml"/>
  <Override PartName="/ppt/tags/tag7105.xml" ContentType="application/vnd.openxmlformats-officedocument.presentationml.tags+xml"/>
  <Override PartName="/ppt/tags/tag7106.xml" ContentType="application/vnd.openxmlformats-officedocument.presentationml.tags+xml"/>
  <Override PartName="/ppt/tags/tag7107.xml" ContentType="application/vnd.openxmlformats-officedocument.presentationml.tags+xml"/>
  <Override PartName="/ppt/tags/tag7108.xml" ContentType="application/vnd.openxmlformats-officedocument.presentationml.tags+xml"/>
  <Override PartName="/ppt/tags/tag7109.xml" ContentType="application/vnd.openxmlformats-officedocument.presentationml.tags+xml"/>
  <Override PartName="/ppt/tags/tag711.xml" ContentType="application/vnd.openxmlformats-officedocument.presentationml.tags+xml"/>
  <Override PartName="/ppt/tags/tag7110.xml" ContentType="application/vnd.openxmlformats-officedocument.presentationml.tags+xml"/>
  <Override PartName="/ppt/tags/tag7111.xml" ContentType="application/vnd.openxmlformats-officedocument.presentationml.tags+xml"/>
  <Override PartName="/ppt/tags/tag7112.xml" ContentType="application/vnd.openxmlformats-officedocument.presentationml.tags+xml"/>
  <Override PartName="/ppt/tags/tag7113.xml" ContentType="application/vnd.openxmlformats-officedocument.presentationml.tags+xml"/>
  <Override PartName="/ppt/tags/tag7114.xml" ContentType="application/vnd.openxmlformats-officedocument.presentationml.tags+xml"/>
  <Override PartName="/ppt/tags/tag7115.xml" ContentType="application/vnd.openxmlformats-officedocument.presentationml.tags+xml"/>
  <Override PartName="/ppt/tags/tag7116.xml" ContentType="application/vnd.openxmlformats-officedocument.presentationml.tags+xml"/>
  <Override PartName="/ppt/tags/tag7117.xml" ContentType="application/vnd.openxmlformats-officedocument.presentationml.tags+xml"/>
  <Override PartName="/ppt/tags/tag7118.xml" ContentType="application/vnd.openxmlformats-officedocument.presentationml.tags+xml"/>
  <Override PartName="/ppt/tags/tag7119.xml" ContentType="application/vnd.openxmlformats-officedocument.presentationml.tags+xml"/>
  <Override PartName="/ppt/tags/tag712.xml" ContentType="application/vnd.openxmlformats-officedocument.presentationml.tags+xml"/>
  <Override PartName="/ppt/tags/tag7120.xml" ContentType="application/vnd.openxmlformats-officedocument.presentationml.tags+xml"/>
  <Override PartName="/ppt/tags/tag7121.xml" ContentType="application/vnd.openxmlformats-officedocument.presentationml.tags+xml"/>
  <Override PartName="/ppt/tags/tag7122.xml" ContentType="application/vnd.openxmlformats-officedocument.presentationml.tags+xml"/>
  <Override PartName="/ppt/tags/tag7123.xml" ContentType="application/vnd.openxmlformats-officedocument.presentationml.tags+xml"/>
  <Override PartName="/ppt/tags/tag7124.xml" ContentType="application/vnd.openxmlformats-officedocument.presentationml.tags+xml"/>
  <Override PartName="/ppt/tags/tag7125.xml" ContentType="application/vnd.openxmlformats-officedocument.presentationml.tags+xml"/>
  <Override PartName="/ppt/tags/tag7126.xml" ContentType="application/vnd.openxmlformats-officedocument.presentationml.tags+xml"/>
  <Override PartName="/ppt/tags/tag7127.xml" ContentType="application/vnd.openxmlformats-officedocument.presentationml.tags+xml"/>
  <Override PartName="/ppt/tags/tag7128.xml" ContentType="application/vnd.openxmlformats-officedocument.presentationml.tags+xml"/>
  <Override PartName="/ppt/tags/tag7129.xml" ContentType="application/vnd.openxmlformats-officedocument.presentationml.tags+xml"/>
  <Override PartName="/ppt/tags/tag713.xml" ContentType="application/vnd.openxmlformats-officedocument.presentationml.tags+xml"/>
  <Override PartName="/ppt/tags/tag7130.xml" ContentType="application/vnd.openxmlformats-officedocument.presentationml.tags+xml"/>
  <Override PartName="/ppt/tags/tag7131.xml" ContentType="application/vnd.openxmlformats-officedocument.presentationml.tags+xml"/>
  <Override PartName="/ppt/tags/tag7132.xml" ContentType="application/vnd.openxmlformats-officedocument.presentationml.tags+xml"/>
  <Override PartName="/ppt/tags/tag7133.xml" ContentType="application/vnd.openxmlformats-officedocument.presentationml.tags+xml"/>
  <Override PartName="/ppt/tags/tag7134.xml" ContentType="application/vnd.openxmlformats-officedocument.presentationml.tags+xml"/>
  <Override PartName="/ppt/tags/tag7135.xml" ContentType="application/vnd.openxmlformats-officedocument.presentationml.tags+xml"/>
  <Override PartName="/ppt/tags/tag7136.xml" ContentType="application/vnd.openxmlformats-officedocument.presentationml.tags+xml"/>
  <Override PartName="/ppt/tags/tag7137.xml" ContentType="application/vnd.openxmlformats-officedocument.presentationml.tags+xml"/>
  <Override PartName="/ppt/tags/tag7138.xml" ContentType="application/vnd.openxmlformats-officedocument.presentationml.tags+xml"/>
  <Override PartName="/ppt/tags/tag7139.xml" ContentType="application/vnd.openxmlformats-officedocument.presentationml.tags+xml"/>
  <Override PartName="/ppt/tags/tag714.xml" ContentType="application/vnd.openxmlformats-officedocument.presentationml.tags+xml"/>
  <Override PartName="/ppt/tags/tag7140.xml" ContentType="application/vnd.openxmlformats-officedocument.presentationml.tags+xml"/>
  <Override PartName="/ppt/tags/tag7141.xml" ContentType="application/vnd.openxmlformats-officedocument.presentationml.tags+xml"/>
  <Override PartName="/ppt/tags/tag7142.xml" ContentType="application/vnd.openxmlformats-officedocument.presentationml.tags+xml"/>
  <Override PartName="/ppt/tags/tag7143.xml" ContentType="application/vnd.openxmlformats-officedocument.presentationml.tags+xml"/>
  <Override PartName="/ppt/tags/tag7144.xml" ContentType="application/vnd.openxmlformats-officedocument.presentationml.tags+xml"/>
  <Override PartName="/ppt/tags/tag7145.xml" ContentType="application/vnd.openxmlformats-officedocument.presentationml.tags+xml"/>
  <Override PartName="/ppt/tags/tag7146.xml" ContentType="application/vnd.openxmlformats-officedocument.presentationml.tags+xml"/>
  <Override PartName="/ppt/tags/tag7147.xml" ContentType="application/vnd.openxmlformats-officedocument.presentationml.tags+xml"/>
  <Override PartName="/ppt/tags/tag7148.xml" ContentType="application/vnd.openxmlformats-officedocument.presentationml.tags+xml"/>
  <Override PartName="/ppt/tags/tag7149.xml" ContentType="application/vnd.openxmlformats-officedocument.presentationml.tags+xml"/>
  <Override PartName="/ppt/tags/tag715.xml" ContentType="application/vnd.openxmlformats-officedocument.presentationml.tags+xml"/>
  <Override PartName="/ppt/tags/tag7150.xml" ContentType="application/vnd.openxmlformats-officedocument.presentationml.tags+xml"/>
  <Override PartName="/ppt/tags/tag7151.xml" ContentType="application/vnd.openxmlformats-officedocument.presentationml.tags+xml"/>
  <Override PartName="/ppt/tags/tag7152.xml" ContentType="application/vnd.openxmlformats-officedocument.presentationml.tags+xml"/>
  <Override PartName="/ppt/tags/tag7153.xml" ContentType="application/vnd.openxmlformats-officedocument.presentationml.tags+xml"/>
  <Override PartName="/ppt/tags/tag7154.xml" ContentType="application/vnd.openxmlformats-officedocument.presentationml.tags+xml"/>
  <Override PartName="/ppt/tags/tag7155.xml" ContentType="application/vnd.openxmlformats-officedocument.presentationml.tags+xml"/>
  <Override PartName="/ppt/tags/tag7156.xml" ContentType="application/vnd.openxmlformats-officedocument.presentationml.tags+xml"/>
  <Override PartName="/ppt/tags/tag7157.xml" ContentType="application/vnd.openxmlformats-officedocument.presentationml.tags+xml"/>
  <Override PartName="/ppt/tags/tag7158.xml" ContentType="application/vnd.openxmlformats-officedocument.presentationml.tags+xml"/>
  <Override PartName="/ppt/tags/tag7159.xml" ContentType="application/vnd.openxmlformats-officedocument.presentationml.tags+xml"/>
  <Override PartName="/ppt/tags/tag716.xml" ContentType="application/vnd.openxmlformats-officedocument.presentationml.tags+xml"/>
  <Override PartName="/ppt/tags/tag7160.xml" ContentType="application/vnd.openxmlformats-officedocument.presentationml.tags+xml"/>
  <Override PartName="/ppt/tags/tag7161.xml" ContentType="application/vnd.openxmlformats-officedocument.presentationml.tags+xml"/>
  <Override PartName="/ppt/tags/tag7162.xml" ContentType="application/vnd.openxmlformats-officedocument.presentationml.tags+xml"/>
  <Override PartName="/ppt/tags/tag7163.xml" ContentType="application/vnd.openxmlformats-officedocument.presentationml.tags+xml"/>
  <Override PartName="/ppt/tags/tag7164.xml" ContentType="application/vnd.openxmlformats-officedocument.presentationml.tags+xml"/>
  <Override PartName="/ppt/tags/tag7165.xml" ContentType="application/vnd.openxmlformats-officedocument.presentationml.tags+xml"/>
  <Override PartName="/ppt/tags/tag7166.xml" ContentType="application/vnd.openxmlformats-officedocument.presentationml.tags+xml"/>
  <Override PartName="/ppt/tags/tag7167.xml" ContentType="application/vnd.openxmlformats-officedocument.presentationml.tags+xml"/>
  <Override PartName="/ppt/tags/tag7168.xml" ContentType="application/vnd.openxmlformats-officedocument.presentationml.tags+xml"/>
  <Override PartName="/ppt/tags/tag7169.xml" ContentType="application/vnd.openxmlformats-officedocument.presentationml.tags+xml"/>
  <Override PartName="/ppt/tags/tag717.xml" ContentType="application/vnd.openxmlformats-officedocument.presentationml.tags+xml"/>
  <Override PartName="/ppt/tags/tag7170.xml" ContentType="application/vnd.openxmlformats-officedocument.presentationml.tags+xml"/>
  <Override PartName="/ppt/tags/tag7171.xml" ContentType="application/vnd.openxmlformats-officedocument.presentationml.tags+xml"/>
  <Override PartName="/ppt/tags/tag7172.xml" ContentType="application/vnd.openxmlformats-officedocument.presentationml.tags+xml"/>
  <Override PartName="/ppt/tags/tag7173.xml" ContentType="application/vnd.openxmlformats-officedocument.presentationml.tags+xml"/>
  <Override PartName="/ppt/tags/tag7174.xml" ContentType="application/vnd.openxmlformats-officedocument.presentationml.tags+xml"/>
  <Override PartName="/ppt/tags/tag7175.xml" ContentType="application/vnd.openxmlformats-officedocument.presentationml.tags+xml"/>
  <Override PartName="/ppt/tags/tag7176.xml" ContentType="application/vnd.openxmlformats-officedocument.presentationml.tags+xml"/>
  <Override PartName="/ppt/tags/tag7177.xml" ContentType="application/vnd.openxmlformats-officedocument.presentationml.tags+xml"/>
  <Override PartName="/ppt/tags/tag7178.xml" ContentType="application/vnd.openxmlformats-officedocument.presentationml.tags+xml"/>
  <Override PartName="/ppt/tags/tag7179.xml" ContentType="application/vnd.openxmlformats-officedocument.presentationml.tags+xml"/>
  <Override PartName="/ppt/tags/tag718.xml" ContentType="application/vnd.openxmlformats-officedocument.presentationml.tags+xml"/>
  <Override PartName="/ppt/tags/tag7180.xml" ContentType="application/vnd.openxmlformats-officedocument.presentationml.tags+xml"/>
  <Override PartName="/ppt/tags/tag7181.xml" ContentType="application/vnd.openxmlformats-officedocument.presentationml.tags+xml"/>
  <Override PartName="/ppt/tags/tag7182.xml" ContentType="application/vnd.openxmlformats-officedocument.presentationml.tags+xml"/>
  <Override PartName="/ppt/tags/tag7183.xml" ContentType="application/vnd.openxmlformats-officedocument.presentationml.tags+xml"/>
  <Override PartName="/ppt/tags/tag7184.xml" ContentType="application/vnd.openxmlformats-officedocument.presentationml.tags+xml"/>
  <Override PartName="/ppt/tags/tag7185.xml" ContentType="application/vnd.openxmlformats-officedocument.presentationml.tags+xml"/>
  <Override PartName="/ppt/tags/tag7186.xml" ContentType="application/vnd.openxmlformats-officedocument.presentationml.tags+xml"/>
  <Override PartName="/ppt/tags/tag7187.xml" ContentType="application/vnd.openxmlformats-officedocument.presentationml.tags+xml"/>
  <Override PartName="/ppt/tags/tag7188.xml" ContentType="application/vnd.openxmlformats-officedocument.presentationml.tags+xml"/>
  <Override PartName="/ppt/tags/tag7189.xml" ContentType="application/vnd.openxmlformats-officedocument.presentationml.tags+xml"/>
  <Override PartName="/ppt/tags/tag719.xml" ContentType="application/vnd.openxmlformats-officedocument.presentationml.tags+xml"/>
  <Override PartName="/ppt/tags/tag7190.xml" ContentType="application/vnd.openxmlformats-officedocument.presentationml.tags+xml"/>
  <Override PartName="/ppt/tags/tag7191.xml" ContentType="application/vnd.openxmlformats-officedocument.presentationml.tags+xml"/>
  <Override PartName="/ppt/tags/tag7192.xml" ContentType="application/vnd.openxmlformats-officedocument.presentationml.tags+xml"/>
  <Override PartName="/ppt/tags/tag7193.xml" ContentType="application/vnd.openxmlformats-officedocument.presentationml.tags+xml"/>
  <Override PartName="/ppt/tags/tag7194.xml" ContentType="application/vnd.openxmlformats-officedocument.presentationml.tags+xml"/>
  <Override PartName="/ppt/tags/tag7195.xml" ContentType="application/vnd.openxmlformats-officedocument.presentationml.tags+xml"/>
  <Override PartName="/ppt/tags/tag7196.xml" ContentType="application/vnd.openxmlformats-officedocument.presentationml.tags+xml"/>
  <Override PartName="/ppt/tags/tag7197.xml" ContentType="application/vnd.openxmlformats-officedocument.presentationml.tags+xml"/>
  <Override PartName="/ppt/tags/tag7198.xml" ContentType="application/vnd.openxmlformats-officedocument.presentationml.tags+xml"/>
  <Override PartName="/ppt/tags/tag719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00.xml" ContentType="application/vnd.openxmlformats-officedocument.presentationml.tags+xml"/>
  <Override PartName="/ppt/tags/tag7201.xml" ContentType="application/vnd.openxmlformats-officedocument.presentationml.tags+xml"/>
  <Override PartName="/ppt/tags/tag7202.xml" ContentType="application/vnd.openxmlformats-officedocument.presentationml.tags+xml"/>
  <Override PartName="/ppt/tags/tag7203.xml" ContentType="application/vnd.openxmlformats-officedocument.presentationml.tags+xml"/>
  <Override PartName="/ppt/tags/tag7204.xml" ContentType="application/vnd.openxmlformats-officedocument.presentationml.tags+xml"/>
  <Override PartName="/ppt/tags/tag7205.xml" ContentType="application/vnd.openxmlformats-officedocument.presentationml.tags+xml"/>
  <Override PartName="/ppt/tags/tag7206.xml" ContentType="application/vnd.openxmlformats-officedocument.presentationml.tags+xml"/>
  <Override PartName="/ppt/tags/tag7207.xml" ContentType="application/vnd.openxmlformats-officedocument.presentationml.tags+xml"/>
  <Override PartName="/ppt/tags/tag7208.xml" ContentType="application/vnd.openxmlformats-officedocument.presentationml.tags+xml"/>
  <Override PartName="/ppt/tags/tag7209.xml" ContentType="application/vnd.openxmlformats-officedocument.presentationml.tags+xml"/>
  <Override PartName="/ppt/tags/tag721.xml" ContentType="application/vnd.openxmlformats-officedocument.presentationml.tags+xml"/>
  <Override PartName="/ppt/tags/tag7210.xml" ContentType="application/vnd.openxmlformats-officedocument.presentationml.tags+xml"/>
  <Override PartName="/ppt/tags/tag7211.xml" ContentType="application/vnd.openxmlformats-officedocument.presentationml.tags+xml"/>
  <Override PartName="/ppt/tags/tag7212.xml" ContentType="application/vnd.openxmlformats-officedocument.presentationml.tags+xml"/>
  <Override PartName="/ppt/tags/tag7213.xml" ContentType="application/vnd.openxmlformats-officedocument.presentationml.tags+xml"/>
  <Override PartName="/ppt/tags/tag7214.xml" ContentType="application/vnd.openxmlformats-officedocument.presentationml.tags+xml"/>
  <Override PartName="/ppt/tags/tag7215.xml" ContentType="application/vnd.openxmlformats-officedocument.presentationml.tags+xml"/>
  <Override PartName="/ppt/tags/tag7216.xml" ContentType="application/vnd.openxmlformats-officedocument.presentationml.tags+xml"/>
  <Override PartName="/ppt/tags/tag7217.xml" ContentType="application/vnd.openxmlformats-officedocument.presentationml.tags+xml"/>
  <Override PartName="/ppt/tags/tag7218.xml" ContentType="application/vnd.openxmlformats-officedocument.presentationml.tags+xml"/>
  <Override PartName="/ppt/tags/tag7219.xml" ContentType="application/vnd.openxmlformats-officedocument.presentationml.tags+xml"/>
  <Override PartName="/ppt/tags/tag722.xml" ContentType="application/vnd.openxmlformats-officedocument.presentationml.tags+xml"/>
  <Override PartName="/ppt/tags/tag7220.xml" ContentType="application/vnd.openxmlformats-officedocument.presentationml.tags+xml"/>
  <Override PartName="/ppt/tags/tag7221.xml" ContentType="application/vnd.openxmlformats-officedocument.presentationml.tags+xml"/>
  <Override PartName="/ppt/tags/tag7222.xml" ContentType="application/vnd.openxmlformats-officedocument.presentationml.tags+xml"/>
  <Override PartName="/ppt/tags/tag7223.xml" ContentType="application/vnd.openxmlformats-officedocument.presentationml.tags+xml"/>
  <Override PartName="/ppt/tags/tag7224.xml" ContentType="application/vnd.openxmlformats-officedocument.presentationml.tags+xml"/>
  <Override PartName="/ppt/tags/tag7225.xml" ContentType="application/vnd.openxmlformats-officedocument.presentationml.tags+xml"/>
  <Override PartName="/ppt/tags/tag7226.xml" ContentType="application/vnd.openxmlformats-officedocument.presentationml.tags+xml"/>
  <Override PartName="/ppt/tags/tag7227.xml" ContentType="application/vnd.openxmlformats-officedocument.presentationml.tags+xml"/>
  <Override PartName="/ppt/tags/tag7228.xml" ContentType="application/vnd.openxmlformats-officedocument.presentationml.tags+xml"/>
  <Override PartName="/ppt/tags/tag7229.xml" ContentType="application/vnd.openxmlformats-officedocument.presentationml.tags+xml"/>
  <Override PartName="/ppt/tags/tag723.xml" ContentType="application/vnd.openxmlformats-officedocument.presentationml.tags+xml"/>
  <Override PartName="/ppt/tags/tag7230.xml" ContentType="application/vnd.openxmlformats-officedocument.presentationml.tags+xml"/>
  <Override PartName="/ppt/tags/tag7231.xml" ContentType="application/vnd.openxmlformats-officedocument.presentationml.tags+xml"/>
  <Override PartName="/ppt/tags/tag7232.xml" ContentType="application/vnd.openxmlformats-officedocument.presentationml.tags+xml"/>
  <Override PartName="/ppt/tags/tag7233.xml" ContentType="application/vnd.openxmlformats-officedocument.presentationml.tags+xml"/>
  <Override PartName="/ppt/tags/tag7234.xml" ContentType="application/vnd.openxmlformats-officedocument.presentationml.tags+xml"/>
  <Override PartName="/ppt/tags/tag7235.xml" ContentType="application/vnd.openxmlformats-officedocument.presentationml.tags+xml"/>
  <Override PartName="/ppt/tags/tag7236.xml" ContentType="application/vnd.openxmlformats-officedocument.presentationml.tags+xml"/>
  <Override PartName="/ppt/tags/tag7237.xml" ContentType="application/vnd.openxmlformats-officedocument.presentationml.tags+xml"/>
  <Override PartName="/ppt/tags/tag7238.xml" ContentType="application/vnd.openxmlformats-officedocument.presentationml.tags+xml"/>
  <Override PartName="/ppt/tags/tag7239.xml" ContentType="application/vnd.openxmlformats-officedocument.presentationml.tags+xml"/>
  <Override PartName="/ppt/tags/tag724.xml" ContentType="application/vnd.openxmlformats-officedocument.presentationml.tags+xml"/>
  <Override PartName="/ppt/tags/tag7240.xml" ContentType="application/vnd.openxmlformats-officedocument.presentationml.tags+xml"/>
  <Override PartName="/ppt/tags/tag7241.xml" ContentType="application/vnd.openxmlformats-officedocument.presentationml.tags+xml"/>
  <Override PartName="/ppt/tags/tag7242.xml" ContentType="application/vnd.openxmlformats-officedocument.presentationml.tags+xml"/>
  <Override PartName="/ppt/tags/tag7243.xml" ContentType="application/vnd.openxmlformats-officedocument.presentationml.tags+xml"/>
  <Override PartName="/ppt/tags/tag7244.xml" ContentType="application/vnd.openxmlformats-officedocument.presentationml.tags+xml"/>
  <Override PartName="/ppt/tags/tag7245.xml" ContentType="application/vnd.openxmlformats-officedocument.presentationml.tags+xml"/>
  <Override PartName="/ppt/tags/tag7246.xml" ContentType="application/vnd.openxmlformats-officedocument.presentationml.tags+xml"/>
  <Override PartName="/ppt/tags/tag7247.xml" ContentType="application/vnd.openxmlformats-officedocument.presentationml.tags+xml"/>
  <Override PartName="/ppt/tags/tag7248.xml" ContentType="application/vnd.openxmlformats-officedocument.presentationml.tags+xml"/>
  <Override PartName="/ppt/tags/tag7249.xml" ContentType="application/vnd.openxmlformats-officedocument.presentationml.tags+xml"/>
  <Override PartName="/ppt/tags/tag725.xml" ContentType="application/vnd.openxmlformats-officedocument.presentationml.tags+xml"/>
  <Override PartName="/ppt/tags/tag7250.xml" ContentType="application/vnd.openxmlformats-officedocument.presentationml.tags+xml"/>
  <Override PartName="/ppt/tags/tag7251.xml" ContentType="application/vnd.openxmlformats-officedocument.presentationml.tags+xml"/>
  <Override PartName="/ppt/tags/tag7252.xml" ContentType="application/vnd.openxmlformats-officedocument.presentationml.tags+xml"/>
  <Override PartName="/ppt/tags/tag7253.xml" ContentType="application/vnd.openxmlformats-officedocument.presentationml.tags+xml"/>
  <Override PartName="/ppt/tags/tag7254.xml" ContentType="application/vnd.openxmlformats-officedocument.presentationml.tags+xml"/>
  <Override PartName="/ppt/tags/tag7255.xml" ContentType="application/vnd.openxmlformats-officedocument.presentationml.tags+xml"/>
  <Override PartName="/ppt/tags/tag7256.xml" ContentType="application/vnd.openxmlformats-officedocument.presentationml.tags+xml"/>
  <Override PartName="/ppt/tags/tag7257.xml" ContentType="application/vnd.openxmlformats-officedocument.presentationml.tags+xml"/>
  <Override PartName="/ppt/tags/tag7258.xml" ContentType="application/vnd.openxmlformats-officedocument.presentationml.tags+xml"/>
  <Override PartName="/ppt/tags/tag7259.xml" ContentType="application/vnd.openxmlformats-officedocument.presentationml.tags+xml"/>
  <Override PartName="/ppt/tags/tag726.xml" ContentType="application/vnd.openxmlformats-officedocument.presentationml.tags+xml"/>
  <Override PartName="/ppt/tags/tag7260.xml" ContentType="application/vnd.openxmlformats-officedocument.presentationml.tags+xml"/>
  <Override PartName="/ppt/tags/tag7261.xml" ContentType="application/vnd.openxmlformats-officedocument.presentationml.tags+xml"/>
  <Override PartName="/ppt/tags/tag7262.xml" ContentType="application/vnd.openxmlformats-officedocument.presentationml.tags+xml"/>
  <Override PartName="/ppt/tags/tag7263.xml" ContentType="application/vnd.openxmlformats-officedocument.presentationml.tags+xml"/>
  <Override PartName="/ppt/tags/tag7264.xml" ContentType="application/vnd.openxmlformats-officedocument.presentationml.tags+xml"/>
  <Override PartName="/ppt/tags/tag7265.xml" ContentType="application/vnd.openxmlformats-officedocument.presentationml.tags+xml"/>
  <Override PartName="/ppt/tags/tag7266.xml" ContentType="application/vnd.openxmlformats-officedocument.presentationml.tags+xml"/>
  <Override PartName="/ppt/tags/tag7267.xml" ContentType="application/vnd.openxmlformats-officedocument.presentationml.tags+xml"/>
  <Override PartName="/ppt/tags/tag7268.xml" ContentType="application/vnd.openxmlformats-officedocument.presentationml.tags+xml"/>
  <Override PartName="/ppt/tags/tag7269.xml" ContentType="application/vnd.openxmlformats-officedocument.presentationml.tags+xml"/>
  <Override PartName="/ppt/tags/tag727.xml" ContentType="application/vnd.openxmlformats-officedocument.presentationml.tags+xml"/>
  <Override PartName="/ppt/tags/tag7270.xml" ContentType="application/vnd.openxmlformats-officedocument.presentationml.tags+xml"/>
  <Override PartName="/ppt/tags/tag7271.xml" ContentType="application/vnd.openxmlformats-officedocument.presentationml.tags+xml"/>
  <Override PartName="/ppt/tags/tag7272.xml" ContentType="application/vnd.openxmlformats-officedocument.presentationml.tags+xml"/>
  <Override PartName="/ppt/tags/tag7273.xml" ContentType="application/vnd.openxmlformats-officedocument.presentationml.tags+xml"/>
  <Override PartName="/ppt/tags/tag7274.xml" ContentType="application/vnd.openxmlformats-officedocument.presentationml.tags+xml"/>
  <Override PartName="/ppt/tags/tag7275.xml" ContentType="application/vnd.openxmlformats-officedocument.presentationml.tags+xml"/>
  <Override PartName="/ppt/tags/tag7276.xml" ContentType="application/vnd.openxmlformats-officedocument.presentationml.tags+xml"/>
  <Override PartName="/ppt/tags/tag7277.xml" ContentType="application/vnd.openxmlformats-officedocument.presentationml.tags+xml"/>
  <Override PartName="/ppt/tags/tag7278.xml" ContentType="application/vnd.openxmlformats-officedocument.presentationml.tags+xml"/>
  <Override PartName="/ppt/tags/tag7279.xml" ContentType="application/vnd.openxmlformats-officedocument.presentationml.tags+xml"/>
  <Override PartName="/ppt/tags/tag728.xml" ContentType="application/vnd.openxmlformats-officedocument.presentationml.tags+xml"/>
  <Override PartName="/ppt/tags/tag7280.xml" ContentType="application/vnd.openxmlformats-officedocument.presentationml.tags+xml"/>
  <Override PartName="/ppt/tags/tag7281.xml" ContentType="application/vnd.openxmlformats-officedocument.presentationml.tags+xml"/>
  <Override PartName="/ppt/tags/tag7282.xml" ContentType="application/vnd.openxmlformats-officedocument.presentationml.tags+xml"/>
  <Override PartName="/ppt/tags/tag7283.xml" ContentType="application/vnd.openxmlformats-officedocument.presentationml.tags+xml"/>
  <Override PartName="/ppt/tags/tag7284.xml" ContentType="application/vnd.openxmlformats-officedocument.presentationml.tags+xml"/>
  <Override PartName="/ppt/tags/tag7285.xml" ContentType="application/vnd.openxmlformats-officedocument.presentationml.tags+xml"/>
  <Override PartName="/ppt/tags/tag7286.xml" ContentType="application/vnd.openxmlformats-officedocument.presentationml.tags+xml"/>
  <Override PartName="/ppt/tags/tag7287.xml" ContentType="application/vnd.openxmlformats-officedocument.presentationml.tags+xml"/>
  <Override PartName="/ppt/tags/tag7288.xml" ContentType="application/vnd.openxmlformats-officedocument.presentationml.tags+xml"/>
  <Override PartName="/ppt/tags/tag7289.xml" ContentType="application/vnd.openxmlformats-officedocument.presentationml.tags+xml"/>
  <Override PartName="/ppt/tags/tag729.xml" ContentType="application/vnd.openxmlformats-officedocument.presentationml.tags+xml"/>
  <Override PartName="/ppt/tags/tag7290.xml" ContentType="application/vnd.openxmlformats-officedocument.presentationml.tags+xml"/>
  <Override PartName="/ppt/tags/tag7291.xml" ContentType="application/vnd.openxmlformats-officedocument.presentationml.tags+xml"/>
  <Override PartName="/ppt/tags/tag7292.xml" ContentType="application/vnd.openxmlformats-officedocument.presentationml.tags+xml"/>
  <Override PartName="/ppt/tags/tag7293.xml" ContentType="application/vnd.openxmlformats-officedocument.presentationml.tags+xml"/>
  <Override PartName="/ppt/tags/tag7294.xml" ContentType="application/vnd.openxmlformats-officedocument.presentationml.tags+xml"/>
  <Override PartName="/ppt/tags/tag7295.xml" ContentType="application/vnd.openxmlformats-officedocument.presentationml.tags+xml"/>
  <Override PartName="/ppt/tags/tag7296.xml" ContentType="application/vnd.openxmlformats-officedocument.presentationml.tags+xml"/>
  <Override PartName="/ppt/tags/tag7297.xml" ContentType="application/vnd.openxmlformats-officedocument.presentationml.tags+xml"/>
  <Override PartName="/ppt/tags/tag7298.xml" ContentType="application/vnd.openxmlformats-officedocument.presentationml.tags+xml"/>
  <Override PartName="/ppt/tags/tag729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00.xml" ContentType="application/vnd.openxmlformats-officedocument.presentationml.tags+xml"/>
  <Override PartName="/ppt/tags/tag7301.xml" ContentType="application/vnd.openxmlformats-officedocument.presentationml.tags+xml"/>
  <Override PartName="/ppt/tags/tag7302.xml" ContentType="application/vnd.openxmlformats-officedocument.presentationml.tags+xml"/>
  <Override PartName="/ppt/tags/tag7303.xml" ContentType="application/vnd.openxmlformats-officedocument.presentationml.tags+xml"/>
  <Override PartName="/ppt/tags/tag7304.xml" ContentType="application/vnd.openxmlformats-officedocument.presentationml.tags+xml"/>
  <Override PartName="/ppt/tags/tag7305.xml" ContentType="application/vnd.openxmlformats-officedocument.presentationml.tags+xml"/>
  <Override PartName="/ppt/tags/tag7306.xml" ContentType="application/vnd.openxmlformats-officedocument.presentationml.tags+xml"/>
  <Override PartName="/ppt/tags/tag7307.xml" ContentType="application/vnd.openxmlformats-officedocument.presentationml.tags+xml"/>
  <Override PartName="/ppt/tags/tag7308.xml" ContentType="application/vnd.openxmlformats-officedocument.presentationml.tags+xml"/>
  <Override PartName="/ppt/tags/tag7309.xml" ContentType="application/vnd.openxmlformats-officedocument.presentationml.tags+xml"/>
  <Override PartName="/ppt/tags/tag731.xml" ContentType="application/vnd.openxmlformats-officedocument.presentationml.tags+xml"/>
  <Override PartName="/ppt/tags/tag7310.xml" ContentType="application/vnd.openxmlformats-officedocument.presentationml.tags+xml"/>
  <Override PartName="/ppt/tags/tag7311.xml" ContentType="application/vnd.openxmlformats-officedocument.presentationml.tags+xml"/>
  <Override PartName="/ppt/tags/tag7312.xml" ContentType="application/vnd.openxmlformats-officedocument.presentationml.tags+xml"/>
  <Override PartName="/ppt/tags/tag7313.xml" ContentType="application/vnd.openxmlformats-officedocument.presentationml.tags+xml"/>
  <Override PartName="/ppt/tags/tag7314.xml" ContentType="application/vnd.openxmlformats-officedocument.presentationml.tags+xml"/>
  <Override PartName="/ppt/tags/tag7315.xml" ContentType="application/vnd.openxmlformats-officedocument.presentationml.tags+xml"/>
  <Override PartName="/ppt/tags/tag7316.xml" ContentType="application/vnd.openxmlformats-officedocument.presentationml.tags+xml"/>
  <Override PartName="/ppt/tags/tag7317.xml" ContentType="application/vnd.openxmlformats-officedocument.presentationml.tags+xml"/>
  <Override PartName="/ppt/tags/tag7318.xml" ContentType="application/vnd.openxmlformats-officedocument.presentationml.tags+xml"/>
  <Override PartName="/ppt/tags/tag7319.xml" ContentType="application/vnd.openxmlformats-officedocument.presentationml.tags+xml"/>
  <Override PartName="/ppt/tags/tag732.xml" ContentType="application/vnd.openxmlformats-officedocument.presentationml.tags+xml"/>
  <Override PartName="/ppt/tags/tag7320.xml" ContentType="application/vnd.openxmlformats-officedocument.presentationml.tags+xml"/>
  <Override PartName="/ppt/tags/tag7321.xml" ContentType="application/vnd.openxmlformats-officedocument.presentationml.tags+xml"/>
  <Override PartName="/ppt/tags/tag7322.xml" ContentType="application/vnd.openxmlformats-officedocument.presentationml.tags+xml"/>
  <Override PartName="/ppt/tags/tag7323.xml" ContentType="application/vnd.openxmlformats-officedocument.presentationml.tags+xml"/>
  <Override PartName="/ppt/tags/tag7324.xml" ContentType="application/vnd.openxmlformats-officedocument.presentationml.tags+xml"/>
  <Override PartName="/ppt/tags/tag7325.xml" ContentType="application/vnd.openxmlformats-officedocument.presentationml.tags+xml"/>
  <Override PartName="/ppt/tags/tag7326.xml" ContentType="application/vnd.openxmlformats-officedocument.presentationml.tags+xml"/>
  <Override PartName="/ppt/tags/tag7327.xml" ContentType="application/vnd.openxmlformats-officedocument.presentationml.tags+xml"/>
  <Override PartName="/ppt/tags/tag7328.xml" ContentType="application/vnd.openxmlformats-officedocument.presentationml.tags+xml"/>
  <Override PartName="/ppt/tags/tag7329.xml" ContentType="application/vnd.openxmlformats-officedocument.presentationml.tags+xml"/>
  <Override PartName="/ppt/tags/tag733.xml" ContentType="application/vnd.openxmlformats-officedocument.presentationml.tags+xml"/>
  <Override PartName="/ppt/tags/tag7330.xml" ContentType="application/vnd.openxmlformats-officedocument.presentationml.tags+xml"/>
  <Override PartName="/ppt/tags/tag7331.xml" ContentType="application/vnd.openxmlformats-officedocument.presentationml.tags+xml"/>
  <Override PartName="/ppt/tags/tag7332.xml" ContentType="application/vnd.openxmlformats-officedocument.presentationml.tags+xml"/>
  <Override PartName="/ppt/tags/tag7333.xml" ContentType="application/vnd.openxmlformats-officedocument.presentationml.tags+xml"/>
  <Override PartName="/ppt/tags/tag7334.xml" ContentType="application/vnd.openxmlformats-officedocument.presentationml.tags+xml"/>
  <Override PartName="/ppt/tags/tag7335.xml" ContentType="application/vnd.openxmlformats-officedocument.presentationml.tags+xml"/>
  <Override PartName="/ppt/tags/tag7336.xml" ContentType="application/vnd.openxmlformats-officedocument.presentationml.tags+xml"/>
  <Override PartName="/ppt/tags/tag7337.xml" ContentType="application/vnd.openxmlformats-officedocument.presentationml.tags+xml"/>
  <Override PartName="/ppt/tags/tag7338.xml" ContentType="application/vnd.openxmlformats-officedocument.presentationml.tags+xml"/>
  <Override PartName="/ppt/tags/tag7339.xml" ContentType="application/vnd.openxmlformats-officedocument.presentationml.tags+xml"/>
  <Override PartName="/ppt/tags/tag734.xml" ContentType="application/vnd.openxmlformats-officedocument.presentationml.tags+xml"/>
  <Override PartName="/ppt/tags/tag7340.xml" ContentType="application/vnd.openxmlformats-officedocument.presentationml.tags+xml"/>
  <Override PartName="/ppt/tags/tag7341.xml" ContentType="application/vnd.openxmlformats-officedocument.presentationml.tags+xml"/>
  <Override PartName="/ppt/tags/tag7342.xml" ContentType="application/vnd.openxmlformats-officedocument.presentationml.tags+xml"/>
  <Override PartName="/ppt/tags/tag7343.xml" ContentType="application/vnd.openxmlformats-officedocument.presentationml.tags+xml"/>
  <Override PartName="/ppt/tags/tag7344.xml" ContentType="application/vnd.openxmlformats-officedocument.presentationml.tags+xml"/>
  <Override PartName="/ppt/tags/tag7345.xml" ContentType="application/vnd.openxmlformats-officedocument.presentationml.tags+xml"/>
  <Override PartName="/ppt/tags/tag7346.xml" ContentType="application/vnd.openxmlformats-officedocument.presentationml.tags+xml"/>
  <Override PartName="/ppt/tags/tag7347.xml" ContentType="application/vnd.openxmlformats-officedocument.presentationml.tags+xml"/>
  <Override PartName="/ppt/tags/tag7348.xml" ContentType="application/vnd.openxmlformats-officedocument.presentationml.tags+xml"/>
  <Override PartName="/ppt/tags/tag7349.xml" ContentType="application/vnd.openxmlformats-officedocument.presentationml.tags+xml"/>
  <Override PartName="/ppt/tags/tag735.xml" ContentType="application/vnd.openxmlformats-officedocument.presentationml.tags+xml"/>
  <Override PartName="/ppt/tags/tag7350.xml" ContentType="application/vnd.openxmlformats-officedocument.presentationml.tags+xml"/>
  <Override PartName="/ppt/tags/tag7351.xml" ContentType="application/vnd.openxmlformats-officedocument.presentationml.tags+xml"/>
  <Override PartName="/ppt/tags/tag7352.xml" ContentType="application/vnd.openxmlformats-officedocument.presentationml.tags+xml"/>
  <Override PartName="/ppt/tags/tag7353.xml" ContentType="application/vnd.openxmlformats-officedocument.presentationml.tags+xml"/>
  <Override PartName="/ppt/tags/tag7354.xml" ContentType="application/vnd.openxmlformats-officedocument.presentationml.tags+xml"/>
  <Override PartName="/ppt/tags/tag7355.xml" ContentType="application/vnd.openxmlformats-officedocument.presentationml.tags+xml"/>
  <Override PartName="/ppt/tags/tag7356.xml" ContentType="application/vnd.openxmlformats-officedocument.presentationml.tags+xml"/>
  <Override PartName="/ppt/tags/tag7357.xml" ContentType="application/vnd.openxmlformats-officedocument.presentationml.tags+xml"/>
  <Override PartName="/ppt/tags/tag7358.xml" ContentType="application/vnd.openxmlformats-officedocument.presentationml.tags+xml"/>
  <Override PartName="/ppt/tags/tag7359.xml" ContentType="application/vnd.openxmlformats-officedocument.presentationml.tags+xml"/>
  <Override PartName="/ppt/tags/tag736.xml" ContentType="application/vnd.openxmlformats-officedocument.presentationml.tags+xml"/>
  <Override PartName="/ppt/tags/tag7360.xml" ContentType="application/vnd.openxmlformats-officedocument.presentationml.tags+xml"/>
  <Override PartName="/ppt/tags/tag7361.xml" ContentType="application/vnd.openxmlformats-officedocument.presentationml.tags+xml"/>
  <Override PartName="/ppt/tags/tag7362.xml" ContentType="application/vnd.openxmlformats-officedocument.presentationml.tags+xml"/>
  <Override PartName="/ppt/tags/tag7363.xml" ContentType="application/vnd.openxmlformats-officedocument.presentationml.tags+xml"/>
  <Override PartName="/ppt/tags/tag7364.xml" ContentType="application/vnd.openxmlformats-officedocument.presentationml.tags+xml"/>
  <Override PartName="/ppt/tags/tag7365.xml" ContentType="application/vnd.openxmlformats-officedocument.presentationml.tags+xml"/>
  <Override PartName="/ppt/tags/tag7366.xml" ContentType="application/vnd.openxmlformats-officedocument.presentationml.tags+xml"/>
  <Override PartName="/ppt/tags/tag7367.xml" ContentType="application/vnd.openxmlformats-officedocument.presentationml.tags+xml"/>
  <Override PartName="/ppt/tags/tag7368.xml" ContentType="application/vnd.openxmlformats-officedocument.presentationml.tags+xml"/>
  <Override PartName="/ppt/tags/tag7369.xml" ContentType="application/vnd.openxmlformats-officedocument.presentationml.tags+xml"/>
  <Override PartName="/ppt/tags/tag737.xml" ContentType="application/vnd.openxmlformats-officedocument.presentationml.tags+xml"/>
  <Override PartName="/ppt/tags/tag7370.xml" ContentType="application/vnd.openxmlformats-officedocument.presentationml.tags+xml"/>
  <Override PartName="/ppt/tags/tag7371.xml" ContentType="application/vnd.openxmlformats-officedocument.presentationml.tags+xml"/>
  <Override PartName="/ppt/tags/tag7372.xml" ContentType="application/vnd.openxmlformats-officedocument.presentationml.tags+xml"/>
  <Override PartName="/ppt/tags/tag7373.xml" ContentType="application/vnd.openxmlformats-officedocument.presentationml.tags+xml"/>
  <Override PartName="/ppt/tags/tag7374.xml" ContentType="application/vnd.openxmlformats-officedocument.presentationml.tags+xml"/>
  <Override PartName="/ppt/tags/tag7375.xml" ContentType="application/vnd.openxmlformats-officedocument.presentationml.tags+xml"/>
  <Override PartName="/ppt/tags/tag7376.xml" ContentType="application/vnd.openxmlformats-officedocument.presentationml.tags+xml"/>
  <Override PartName="/ppt/tags/tag7377.xml" ContentType="application/vnd.openxmlformats-officedocument.presentationml.tags+xml"/>
  <Override PartName="/ppt/tags/tag7378.xml" ContentType="application/vnd.openxmlformats-officedocument.presentationml.tags+xml"/>
  <Override PartName="/ppt/tags/tag7379.xml" ContentType="application/vnd.openxmlformats-officedocument.presentationml.tags+xml"/>
  <Override PartName="/ppt/tags/tag738.xml" ContentType="application/vnd.openxmlformats-officedocument.presentationml.tags+xml"/>
  <Override PartName="/ppt/tags/tag7380.xml" ContentType="application/vnd.openxmlformats-officedocument.presentationml.tags+xml"/>
  <Override PartName="/ppt/tags/tag7381.xml" ContentType="application/vnd.openxmlformats-officedocument.presentationml.tags+xml"/>
  <Override PartName="/ppt/tags/tag7382.xml" ContentType="application/vnd.openxmlformats-officedocument.presentationml.tags+xml"/>
  <Override PartName="/ppt/tags/tag7383.xml" ContentType="application/vnd.openxmlformats-officedocument.presentationml.tags+xml"/>
  <Override PartName="/ppt/tags/tag7384.xml" ContentType="application/vnd.openxmlformats-officedocument.presentationml.tags+xml"/>
  <Override PartName="/ppt/tags/tag7385.xml" ContentType="application/vnd.openxmlformats-officedocument.presentationml.tags+xml"/>
  <Override PartName="/ppt/tags/tag7386.xml" ContentType="application/vnd.openxmlformats-officedocument.presentationml.tags+xml"/>
  <Override PartName="/ppt/tags/tag7387.xml" ContentType="application/vnd.openxmlformats-officedocument.presentationml.tags+xml"/>
  <Override PartName="/ppt/tags/tag7388.xml" ContentType="application/vnd.openxmlformats-officedocument.presentationml.tags+xml"/>
  <Override PartName="/ppt/tags/tag7389.xml" ContentType="application/vnd.openxmlformats-officedocument.presentationml.tags+xml"/>
  <Override PartName="/ppt/tags/tag739.xml" ContentType="application/vnd.openxmlformats-officedocument.presentationml.tags+xml"/>
  <Override PartName="/ppt/tags/tag7390.xml" ContentType="application/vnd.openxmlformats-officedocument.presentationml.tags+xml"/>
  <Override PartName="/ppt/tags/tag7391.xml" ContentType="application/vnd.openxmlformats-officedocument.presentationml.tags+xml"/>
  <Override PartName="/ppt/tags/tag7392.xml" ContentType="application/vnd.openxmlformats-officedocument.presentationml.tags+xml"/>
  <Override PartName="/ppt/tags/tag7393.xml" ContentType="application/vnd.openxmlformats-officedocument.presentationml.tags+xml"/>
  <Override PartName="/ppt/tags/tag7394.xml" ContentType="application/vnd.openxmlformats-officedocument.presentationml.tags+xml"/>
  <Override PartName="/ppt/tags/tag7395.xml" ContentType="application/vnd.openxmlformats-officedocument.presentationml.tags+xml"/>
  <Override PartName="/ppt/tags/tag7396.xml" ContentType="application/vnd.openxmlformats-officedocument.presentationml.tags+xml"/>
  <Override PartName="/ppt/tags/tag7397.xml" ContentType="application/vnd.openxmlformats-officedocument.presentationml.tags+xml"/>
  <Override PartName="/ppt/tags/tag7398.xml" ContentType="application/vnd.openxmlformats-officedocument.presentationml.tags+xml"/>
  <Override PartName="/ppt/tags/tag739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00.xml" ContentType="application/vnd.openxmlformats-officedocument.presentationml.tags+xml"/>
  <Override PartName="/ppt/tags/tag7401.xml" ContentType="application/vnd.openxmlformats-officedocument.presentationml.tags+xml"/>
  <Override PartName="/ppt/tags/tag7402.xml" ContentType="application/vnd.openxmlformats-officedocument.presentationml.tags+xml"/>
  <Override PartName="/ppt/tags/tag7403.xml" ContentType="application/vnd.openxmlformats-officedocument.presentationml.tags+xml"/>
  <Override PartName="/ppt/tags/tag7404.xml" ContentType="application/vnd.openxmlformats-officedocument.presentationml.tags+xml"/>
  <Override PartName="/ppt/tags/tag7405.xml" ContentType="application/vnd.openxmlformats-officedocument.presentationml.tags+xml"/>
  <Override PartName="/ppt/tags/tag7406.xml" ContentType="application/vnd.openxmlformats-officedocument.presentationml.tags+xml"/>
  <Override PartName="/ppt/tags/tag7407.xml" ContentType="application/vnd.openxmlformats-officedocument.presentationml.tags+xml"/>
  <Override PartName="/ppt/tags/tag7408.xml" ContentType="application/vnd.openxmlformats-officedocument.presentationml.tags+xml"/>
  <Override PartName="/ppt/tags/tag7409.xml" ContentType="application/vnd.openxmlformats-officedocument.presentationml.tags+xml"/>
  <Override PartName="/ppt/tags/tag741.xml" ContentType="application/vnd.openxmlformats-officedocument.presentationml.tags+xml"/>
  <Override PartName="/ppt/tags/tag7410.xml" ContentType="application/vnd.openxmlformats-officedocument.presentationml.tags+xml"/>
  <Override PartName="/ppt/tags/tag7411.xml" ContentType="application/vnd.openxmlformats-officedocument.presentationml.tags+xml"/>
  <Override PartName="/ppt/tags/tag7412.xml" ContentType="application/vnd.openxmlformats-officedocument.presentationml.tags+xml"/>
  <Override PartName="/ppt/tags/tag7413.xml" ContentType="application/vnd.openxmlformats-officedocument.presentationml.tags+xml"/>
  <Override PartName="/ppt/tags/tag7414.xml" ContentType="application/vnd.openxmlformats-officedocument.presentationml.tags+xml"/>
  <Override PartName="/ppt/tags/tag7415.xml" ContentType="application/vnd.openxmlformats-officedocument.presentationml.tags+xml"/>
  <Override PartName="/ppt/tags/tag7416.xml" ContentType="application/vnd.openxmlformats-officedocument.presentationml.tags+xml"/>
  <Override PartName="/ppt/tags/tag7417.xml" ContentType="application/vnd.openxmlformats-officedocument.presentationml.tags+xml"/>
  <Override PartName="/ppt/tags/tag7418.xml" ContentType="application/vnd.openxmlformats-officedocument.presentationml.tags+xml"/>
  <Override PartName="/ppt/tags/tag7419.xml" ContentType="application/vnd.openxmlformats-officedocument.presentationml.tags+xml"/>
  <Override PartName="/ppt/tags/tag742.xml" ContentType="application/vnd.openxmlformats-officedocument.presentationml.tags+xml"/>
  <Override PartName="/ppt/tags/tag7420.xml" ContentType="application/vnd.openxmlformats-officedocument.presentationml.tags+xml"/>
  <Override PartName="/ppt/tags/tag7421.xml" ContentType="application/vnd.openxmlformats-officedocument.presentationml.tags+xml"/>
  <Override PartName="/ppt/tags/tag7422.xml" ContentType="application/vnd.openxmlformats-officedocument.presentationml.tags+xml"/>
  <Override PartName="/ppt/tags/tag7423.xml" ContentType="application/vnd.openxmlformats-officedocument.presentationml.tags+xml"/>
  <Override PartName="/ppt/tags/tag7424.xml" ContentType="application/vnd.openxmlformats-officedocument.presentationml.tags+xml"/>
  <Override PartName="/ppt/tags/tag7425.xml" ContentType="application/vnd.openxmlformats-officedocument.presentationml.tags+xml"/>
  <Override PartName="/ppt/tags/tag7426.xml" ContentType="application/vnd.openxmlformats-officedocument.presentationml.tags+xml"/>
  <Override PartName="/ppt/tags/tag7427.xml" ContentType="application/vnd.openxmlformats-officedocument.presentationml.tags+xml"/>
  <Override PartName="/ppt/tags/tag7428.xml" ContentType="application/vnd.openxmlformats-officedocument.presentationml.tags+xml"/>
  <Override PartName="/ppt/tags/tag7429.xml" ContentType="application/vnd.openxmlformats-officedocument.presentationml.tags+xml"/>
  <Override PartName="/ppt/tags/tag743.xml" ContentType="application/vnd.openxmlformats-officedocument.presentationml.tags+xml"/>
  <Override PartName="/ppt/tags/tag7430.xml" ContentType="application/vnd.openxmlformats-officedocument.presentationml.tags+xml"/>
  <Override PartName="/ppt/tags/tag7431.xml" ContentType="application/vnd.openxmlformats-officedocument.presentationml.tags+xml"/>
  <Override PartName="/ppt/tags/tag7432.xml" ContentType="application/vnd.openxmlformats-officedocument.presentationml.tags+xml"/>
  <Override PartName="/ppt/tags/tag7433.xml" ContentType="application/vnd.openxmlformats-officedocument.presentationml.tags+xml"/>
  <Override PartName="/ppt/tags/tag7434.xml" ContentType="application/vnd.openxmlformats-officedocument.presentationml.tags+xml"/>
  <Override PartName="/ppt/tags/tag7435.xml" ContentType="application/vnd.openxmlformats-officedocument.presentationml.tags+xml"/>
  <Override PartName="/ppt/tags/tag7436.xml" ContentType="application/vnd.openxmlformats-officedocument.presentationml.tags+xml"/>
  <Override PartName="/ppt/tags/tag7437.xml" ContentType="application/vnd.openxmlformats-officedocument.presentationml.tags+xml"/>
  <Override PartName="/ppt/tags/tag7438.xml" ContentType="application/vnd.openxmlformats-officedocument.presentationml.tags+xml"/>
  <Override PartName="/ppt/tags/tag7439.xml" ContentType="application/vnd.openxmlformats-officedocument.presentationml.tags+xml"/>
  <Override PartName="/ppt/tags/tag744.xml" ContentType="application/vnd.openxmlformats-officedocument.presentationml.tags+xml"/>
  <Override PartName="/ppt/tags/tag7440.xml" ContentType="application/vnd.openxmlformats-officedocument.presentationml.tags+xml"/>
  <Override PartName="/ppt/tags/tag7441.xml" ContentType="application/vnd.openxmlformats-officedocument.presentationml.tags+xml"/>
  <Override PartName="/ppt/tags/tag7442.xml" ContentType="application/vnd.openxmlformats-officedocument.presentationml.tags+xml"/>
  <Override PartName="/ppt/tags/tag7443.xml" ContentType="application/vnd.openxmlformats-officedocument.presentationml.tags+xml"/>
  <Override PartName="/ppt/tags/tag7444.xml" ContentType="application/vnd.openxmlformats-officedocument.presentationml.tags+xml"/>
  <Override PartName="/ppt/tags/tag7445.xml" ContentType="application/vnd.openxmlformats-officedocument.presentationml.tags+xml"/>
  <Override PartName="/ppt/tags/tag7446.xml" ContentType="application/vnd.openxmlformats-officedocument.presentationml.tags+xml"/>
  <Override PartName="/ppt/tags/tag7447.xml" ContentType="application/vnd.openxmlformats-officedocument.presentationml.tags+xml"/>
  <Override PartName="/ppt/tags/tag7448.xml" ContentType="application/vnd.openxmlformats-officedocument.presentationml.tags+xml"/>
  <Override PartName="/ppt/tags/tag7449.xml" ContentType="application/vnd.openxmlformats-officedocument.presentationml.tags+xml"/>
  <Override PartName="/ppt/tags/tag745.xml" ContentType="application/vnd.openxmlformats-officedocument.presentationml.tags+xml"/>
  <Override PartName="/ppt/tags/tag7450.xml" ContentType="application/vnd.openxmlformats-officedocument.presentationml.tags+xml"/>
  <Override PartName="/ppt/tags/tag7451.xml" ContentType="application/vnd.openxmlformats-officedocument.presentationml.tags+xml"/>
  <Override PartName="/ppt/tags/tag7452.xml" ContentType="application/vnd.openxmlformats-officedocument.presentationml.tags+xml"/>
  <Override PartName="/ppt/tags/tag7453.xml" ContentType="application/vnd.openxmlformats-officedocument.presentationml.tags+xml"/>
  <Override PartName="/ppt/tags/tag7454.xml" ContentType="application/vnd.openxmlformats-officedocument.presentationml.tags+xml"/>
  <Override PartName="/ppt/tags/tag7455.xml" ContentType="application/vnd.openxmlformats-officedocument.presentationml.tags+xml"/>
  <Override PartName="/ppt/tags/tag7456.xml" ContentType="application/vnd.openxmlformats-officedocument.presentationml.tags+xml"/>
  <Override PartName="/ppt/tags/tag7457.xml" ContentType="application/vnd.openxmlformats-officedocument.presentationml.tags+xml"/>
  <Override PartName="/ppt/tags/tag7458.xml" ContentType="application/vnd.openxmlformats-officedocument.presentationml.tags+xml"/>
  <Override PartName="/ppt/tags/tag7459.xml" ContentType="application/vnd.openxmlformats-officedocument.presentationml.tags+xml"/>
  <Override PartName="/ppt/tags/tag746.xml" ContentType="application/vnd.openxmlformats-officedocument.presentationml.tags+xml"/>
  <Override PartName="/ppt/tags/tag7460.xml" ContentType="application/vnd.openxmlformats-officedocument.presentationml.tags+xml"/>
  <Override PartName="/ppt/tags/tag7461.xml" ContentType="application/vnd.openxmlformats-officedocument.presentationml.tags+xml"/>
  <Override PartName="/ppt/tags/tag7462.xml" ContentType="application/vnd.openxmlformats-officedocument.presentationml.tags+xml"/>
  <Override PartName="/ppt/tags/tag7463.xml" ContentType="application/vnd.openxmlformats-officedocument.presentationml.tags+xml"/>
  <Override PartName="/ppt/tags/tag7464.xml" ContentType="application/vnd.openxmlformats-officedocument.presentationml.tags+xml"/>
  <Override PartName="/ppt/tags/tag7465.xml" ContentType="application/vnd.openxmlformats-officedocument.presentationml.tags+xml"/>
  <Override PartName="/ppt/tags/tag7466.xml" ContentType="application/vnd.openxmlformats-officedocument.presentationml.tags+xml"/>
  <Override PartName="/ppt/tags/tag7467.xml" ContentType="application/vnd.openxmlformats-officedocument.presentationml.tags+xml"/>
  <Override PartName="/ppt/tags/tag7468.xml" ContentType="application/vnd.openxmlformats-officedocument.presentationml.tags+xml"/>
  <Override PartName="/ppt/tags/tag7469.xml" ContentType="application/vnd.openxmlformats-officedocument.presentationml.tags+xml"/>
  <Override PartName="/ppt/tags/tag747.xml" ContentType="application/vnd.openxmlformats-officedocument.presentationml.tags+xml"/>
  <Override PartName="/ppt/tags/tag7470.xml" ContentType="application/vnd.openxmlformats-officedocument.presentationml.tags+xml"/>
  <Override PartName="/ppt/tags/tag7471.xml" ContentType="application/vnd.openxmlformats-officedocument.presentationml.tags+xml"/>
  <Override PartName="/ppt/tags/tag7472.xml" ContentType="application/vnd.openxmlformats-officedocument.presentationml.tags+xml"/>
  <Override PartName="/ppt/tags/tag7473.xml" ContentType="application/vnd.openxmlformats-officedocument.presentationml.tags+xml"/>
  <Override PartName="/ppt/tags/tag7474.xml" ContentType="application/vnd.openxmlformats-officedocument.presentationml.tags+xml"/>
  <Override PartName="/ppt/tags/tag7475.xml" ContentType="application/vnd.openxmlformats-officedocument.presentationml.tags+xml"/>
  <Override PartName="/ppt/tags/tag7476.xml" ContentType="application/vnd.openxmlformats-officedocument.presentationml.tags+xml"/>
  <Override PartName="/ppt/tags/tag7477.xml" ContentType="application/vnd.openxmlformats-officedocument.presentationml.tags+xml"/>
  <Override PartName="/ppt/tags/tag7478.xml" ContentType="application/vnd.openxmlformats-officedocument.presentationml.tags+xml"/>
  <Override PartName="/ppt/tags/tag7479.xml" ContentType="application/vnd.openxmlformats-officedocument.presentationml.tags+xml"/>
  <Override PartName="/ppt/tags/tag748.xml" ContentType="application/vnd.openxmlformats-officedocument.presentationml.tags+xml"/>
  <Override PartName="/ppt/tags/tag7480.xml" ContentType="application/vnd.openxmlformats-officedocument.presentationml.tags+xml"/>
  <Override PartName="/ppt/tags/tag7481.xml" ContentType="application/vnd.openxmlformats-officedocument.presentationml.tags+xml"/>
  <Override PartName="/ppt/tags/tag7482.xml" ContentType="application/vnd.openxmlformats-officedocument.presentationml.tags+xml"/>
  <Override PartName="/ppt/tags/tag7483.xml" ContentType="application/vnd.openxmlformats-officedocument.presentationml.tags+xml"/>
  <Override PartName="/ppt/tags/tag7484.xml" ContentType="application/vnd.openxmlformats-officedocument.presentationml.tags+xml"/>
  <Override PartName="/ppt/tags/tag7485.xml" ContentType="application/vnd.openxmlformats-officedocument.presentationml.tags+xml"/>
  <Override PartName="/ppt/tags/tag7486.xml" ContentType="application/vnd.openxmlformats-officedocument.presentationml.tags+xml"/>
  <Override PartName="/ppt/tags/tag7487.xml" ContentType="application/vnd.openxmlformats-officedocument.presentationml.tags+xml"/>
  <Override PartName="/ppt/tags/tag7488.xml" ContentType="application/vnd.openxmlformats-officedocument.presentationml.tags+xml"/>
  <Override PartName="/ppt/tags/tag7489.xml" ContentType="application/vnd.openxmlformats-officedocument.presentationml.tags+xml"/>
  <Override PartName="/ppt/tags/tag749.xml" ContentType="application/vnd.openxmlformats-officedocument.presentationml.tags+xml"/>
  <Override PartName="/ppt/tags/tag7490.xml" ContentType="application/vnd.openxmlformats-officedocument.presentationml.tags+xml"/>
  <Override PartName="/ppt/tags/tag7491.xml" ContentType="application/vnd.openxmlformats-officedocument.presentationml.tags+xml"/>
  <Override PartName="/ppt/tags/tag7492.xml" ContentType="application/vnd.openxmlformats-officedocument.presentationml.tags+xml"/>
  <Override PartName="/ppt/tags/tag7493.xml" ContentType="application/vnd.openxmlformats-officedocument.presentationml.tags+xml"/>
  <Override PartName="/ppt/tags/tag7494.xml" ContentType="application/vnd.openxmlformats-officedocument.presentationml.tags+xml"/>
  <Override PartName="/ppt/tags/tag7495.xml" ContentType="application/vnd.openxmlformats-officedocument.presentationml.tags+xml"/>
  <Override PartName="/ppt/tags/tag7496.xml" ContentType="application/vnd.openxmlformats-officedocument.presentationml.tags+xml"/>
  <Override PartName="/ppt/tags/tag7497.xml" ContentType="application/vnd.openxmlformats-officedocument.presentationml.tags+xml"/>
  <Override PartName="/ppt/tags/tag7498.xml" ContentType="application/vnd.openxmlformats-officedocument.presentationml.tags+xml"/>
  <Override PartName="/ppt/tags/tag749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00.xml" ContentType="application/vnd.openxmlformats-officedocument.presentationml.tags+xml"/>
  <Override PartName="/ppt/tags/tag7501.xml" ContentType="application/vnd.openxmlformats-officedocument.presentationml.tags+xml"/>
  <Override PartName="/ppt/tags/tag7502.xml" ContentType="application/vnd.openxmlformats-officedocument.presentationml.tags+xml"/>
  <Override PartName="/ppt/tags/tag7503.xml" ContentType="application/vnd.openxmlformats-officedocument.presentationml.tags+xml"/>
  <Override PartName="/ppt/tags/tag7504.xml" ContentType="application/vnd.openxmlformats-officedocument.presentationml.tags+xml"/>
  <Override PartName="/ppt/tags/tag7505.xml" ContentType="application/vnd.openxmlformats-officedocument.presentationml.tags+xml"/>
  <Override PartName="/ppt/tags/tag7506.xml" ContentType="application/vnd.openxmlformats-officedocument.presentationml.tags+xml"/>
  <Override PartName="/ppt/tags/tag7507.xml" ContentType="application/vnd.openxmlformats-officedocument.presentationml.tags+xml"/>
  <Override PartName="/ppt/tags/tag7508.xml" ContentType="application/vnd.openxmlformats-officedocument.presentationml.tags+xml"/>
  <Override PartName="/ppt/tags/tag7509.xml" ContentType="application/vnd.openxmlformats-officedocument.presentationml.tags+xml"/>
  <Override PartName="/ppt/tags/tag751.xml" ContentType="application/vnd.openxmlformats-officedocument.presentationml.tags+xml"/>
  <Override PartName="/ppt/tags/tag7510.xml" ContentType="application/vnd.openxmlformats-officedocument.presentationml.tags+xml"/>
  <Override PartName="/ppt/tags/tag7511.xml" ContentType="application/vnd.openxmlformats-officedocument.presentationml.tags+xml"/>
  <Override PartName="/ppt/tags/tag7512.xml" ContentType="application/vnd.openxmlformats-officedocument.presentationml.tags+xml"/>
  <Override PartName="/ppt/tags/tag7513.xml" ContentType="application/vnd.openxmlformats-officedocument.presentationml.tags+xml"/>
  <Override PartName="/ppt/tags/tag7514.xml" ContentType="application/vnd.openxmlformats-officedocument.presentationml.tags+xml"/>
  <Override PartName="/ppt/tags/tag7515.xml" ContentType="application/vnd.openxmlformats-officedocument.presentationml.tags+xml"/>
  <Override PartName="/ppt/tags/tag7516.xml" ContentType="application/vnd.openxmlformats-officedocument.presentationml.tags+xml"/>
  <Override PartName="/ppt/tags/tag7517.xml" ContentType="application/vnd.openxmlformats-officedocument.presentationml.tags+xml"/>
  <Override PartName="/ppt/tags/tag7518.xml" ContentType="application/vnd.openxmlformats-officedocument.presentationml.tags+xml"/>
  <Override PartName="/ppt/tags/tag7519.xml" ContentType="application/vnd.openxmlformats-officedocument.presentationml.tags+xml"/>
  <Override PartName="/ppt/tags/tag752.xml" ContentType="application/vnd.openxmlformats-officedocument.presentationml.tags+xml"/>
  <Override PartName="/ppt/tags/tag7520.xml" ContentType="application/vnd.openxmlformats-officedocument.presentationml.tags+xml"/>
  <Override PartName="/ppt/tags/tag7521.xml" ContentType="application/vnd.openxmlformats-officedocument.presentationml.tags+xml"/>
  <Override PartName="/ppt/tags/tag7522.xml" ContentType="application/vnd.openxmlformats-officedocument.presentationml.tags+xml"/>
  <Override PartName="/ppt/tags/tag7523.xml" ContentType="application/vnd.openxmlformats-officedocument.presentationml.tags+xml"/>
  <Override PartName="/ppt/tags/tag7524.xml" ContentType="application/vnd.openxmlformats-officedocument.presentationml.tags+xml"/>
  <Override PartName="/ppt/tags/tag7525.xml" ContentType="application/vnd.openxmlformats-officedocument.presentationml.tags+xml"/>
  <Override PartName="/ppt/tags/tag7526.xml" ContentType="application/vnd.openxmlformats-officedocument.presentationml.tags+xml"/>
  <Override PartName="/ppt/tags/tag7527.xml" ContentType="application/vnd.openxmlformats-officedocument.presentationml.tags+xml"/>
  <Override PartName="/ppt/tags/tag7528.xml" ContentType="application/vnd.openxmlformats-officedocument.presentationml.tags+xml"/>
  <Override PartName="/ppt/tags/tag7529.xml" ContentType="application/vnd.openxmlformats-officedocument.presentationml.tags+xml"/>
  <Override PartName="/ppt/tags/tag753.xml" ContentType="application/vnd.openxmlformats-officedocument.presentationml.tags+xml"/>
  <Override PartName="/ppt/tags/tag7530.xml" ContentType="application/vnd.openxmlformats-officedocument.presentationml.tags+xml"/>
  <Override PartName="/ppt/tags/tag7531.xml" ContentType="application/vnd.openxmlformats-officedocument.presentationml.tags+xml"/>
  <Override PartName="/ppt/tags/tag7532.xml" ContentType="application/vnd.openxmlformats-officedocument.presentationml.tags+xml"/>
  <Override PartName="/ppt/tags/tag7533.xml" ContentType="application/vnd.openxmlformats-officedocument.presentationml.tags+xml"/>
  <Override PartName="/ppt/tags/tag7534.xml" ContentType="application/vnd.openxmlformats-officedocument.presentationml.tags+xml"/>
  <Override PartName="/ppt/tags/tag7535.xml" ContentType="application/vnd.openxmlformats-officedocument.presentationml.tags+xml"/>
  <Override PartName="/ppt/tags/tag7536.xml" ContentType="application/vnd.openxmlformats-officedocument.presentationml.tags+xml"/>
  <Override PartName="/ppt/tags/tag7537.xml" ContentType="application/vnd.openxmlformats-officedocument.presentationml.tags+xml"/>
  <Override PartName="/ppt/tags/tag7538.xml" ContentType="application/vnd.openxmlformats-officedocument.presentationml.tags+xml"/>
  <Override PartName="/ppt/tags/tag7539.xml" ContentType="application/vnd.openxmlformats-officedocument.presentationml.tags+xml"/>
  <Override PartName="/ppt/tags/tag754.xml" ContentType="application/vnd.openxmlformats-officedocument.presentationml.tags+xml"/>
  <Override PartName="/ppt/tags/tag7540.xml" ContentType="application/vnd.openxmlformats-officedocument.presentationml.tags+xml"/>
  <Override PartName="/ppt/tags/tag7541.xml" ContentType="application/vnd.openxmlformats-officedocument.presentationml.tags+xml"/>
  <Override PartName="/ppt/tags/tag7542.xml" ContentType="application/vnd.openxmlformats-officedocument.presentationml.tags+xml"/>
  <Override PartName="/ppt/tags/tag7543.xml" ContentType="application/vnd.openxmlformats-officedocument.presentationml.tags+xml"/>
  <Override PartName="/ppt/tags/tag7544.xml" ContentType="application/vnd.openxmlformats-officedocument.presentationml.tags+xml"/>
  <Override PartName="/ppt/tags/tag7545.xml" ContentType="application/vnd.openxmlformats-officedocument.presentationml.tags+xml"/>
  <Override PartName="/ppt/tags/tag7546.xml" ContentType="application/vnd.openxmlformats-officedocument.presentationml.tags+xml"/>
  <Override PartName="/ppt/tags/tag7547.xml" ContentType="application/vnd.openxmlformats-officedocument.presentationml.tags+xml"/>
  <Override PartName="/ppt/tags/tag7548.xml" ContentType="application/vnd.openxmlformats-officedocument.presentationml.tags+xml"/>
  <Override PartName="/ppt/tags/tag7549.xml" ContentType="application/vnd.openxmlformats-officedocument.presentationml.tags+xml"/>
  <Override PartName="/ppt/tags/tag755.xml" ContentType="application/vnd.openxmlformats-officedocument.presentationml.tags+xml"/>
  <Override PartName="/ppt/tags/tag7550.xml" ContentType="application/vnd.openxmlformats-officedocument.presentationml.tags+xml"/>
  <Override PartName="/ppt/tags/tag7551.xml" ContentType="application/vnd.openxmlformats-officedocument.presentationml.tags+xml"/>
  <Override PartName="/ppt/tags/tag7552.xml" ContentType="application/vnd.openxmlformats-officedocument.presentationml.tags+xml"/>
  <Override PartName="/ppt/tags/tag7553.xml" ContentType="application/vnd.openxmlformats-officedocument.presentationml.tags+xml"/>
  <Override PartName="/ppt/tags/tag7554.xml" ContentType="application/vnd.openxmlformats-officedocument.presentationml.tags+xml"/>
  <Override PartName="/ppt/tags/tag7555.xml" ContentType="application/vnd.openxmlformats-officedocument.presentationml.tags+xml"/>
  <Override PartName="/ppt/tags/tag7556.xml" ContentType="application/vnd.openxmlformats-officedocument.presentationml.tags+xml"/>
  <Override PartName="/ppt/tags/tag7557.xml" ContentType="application/vnd.openxmlformats-officedocument.presentationml.tags+xml"/>
  <Override PartName="/ppt/tags/tag7558.xml" ContentType="application/vnd.openxmlformats-officedocument.presentationml.tags+xml"/>
  <Override PartName="/ppt/tags/tag7559.xml" ContentType="application/vnd.openxmlformats-officedocument.presentationml.tags+xml"/>
  <Override PartName="/ppt/tags/tag756.xml" ContentType="application/vnd.openxmlformats-officedocument.presentationml.tags+xml"/>
  <Override PartName="/ppt/tags/tag7560.xml" ContentType="application/vnd.openxmlformats-officedocument.presentationml.tags+xml"/>
  <Override PartName="/ppt/tags/tag7561.xml" ContentType="application/vnd.openxmlformats-officedocument.presentationml.tags+xml"/>
  <Override PartName="/ppt/tags/tag7562.xml" ContentType="application/vnd.openxmlformats-officedocument.presentationml.tags+xml"/>
  <Override PartName="/ppt/tags/tag7563.xml" ContentType="application/vnd.openxmlformats-officedocument.presentationml.tags+xml"/>
  <Override PartName="/ppt/tags/tag7564.xml" ContentType="application/vnd.openxmlformats-officedocument.presentationml.tags+xml"/>
  <Override PartName="/ppt/tags/tag7565.xml" ContentType="application/vnd.openxmlformats-officedocument.presentationml.tags+xml"/>
  <Override PartName="/ppt/tags/tag7566.xml" ContentType="application/vnd.openxmlformats-officedocument.presentationml.tags+xml"/>
  <Override PartName="/ppt/tags/tag7567.xml" ContentType="application/vnd.openxmlformats-officedocument.presentationml.tags+xml"/>
  <Override PartName="/ppt/tags/tag7568.xml" ContentType="application/vnd.openxmlformats-officedocument.presentationml.tags+xml"/>
  <Override PartName="/ppt/tags/tag7569.xml" ContentType="application/vnd.openxmlformats-officedocument.presentationml.tags+xml"/>
  <Override PartName="/ppt/tags/tag757.xml" ContentType="application/vnd.openxmlformats-officedocument.presentationml.tags+xml"/>
  <Override PartName="/ppt/tags/tag7570.xml" ContentType="application/vnd.openxmlformats-officedocument.presentationml.tags+xml"/>
  <Override PartName="/ppt/tags/tag7571.xml" ContentType="application/vnd.openxmlformats-officedocument.presentationml.tags+xml"/>
  <Override PartName="/ppt/tags/tag7572.xml" ContentType="application/vnd.openxmlformats-officedocument.presentationml.tags+xml"/>
  <Override PartName="/ppt/tags/tag7573.xml" ContentType="application/vnd.openxmlformats-officedocument.presentationml.tags+xml"/>
  <Override PartName="/ppt/tags/tag7574.xml" ContentType="application/vnd.openxmlformats-officedocument.presentationml.tags+xml"/>
  <Override PartName="/ppt/tags/tag7575.xml" ContentType="application/vnd.openxmlformats-officedocument.presentationml.tags+xml"/>
  <Override PartName="/ppt/tags/tag7576.xml" ContentType="application/vnd.openxmlformats-officedocument.presentationml.tags+xml"/>
  <Override PartName="/ppt/tags/tag7577.xml" ContentType="application/vnd.openxmlformats-officedocument.presentationml.tags+xml"/>
  <Override PartName="/ppt/tags/tag7578.xml" ContentType="application/vnd.openxmlformats-officedocument.presentationml.tags+xml"/>
  <Override PartName="/ppt/tags/tag7579.xml" ContentType="application/vnd.openxmlformats-officedocument.presentationml.tags+xml"/>
  <Override PartName="/ppt/tags/tag758.xml" ContentType="application/vnd.openxmlformats-officedocument.presentationml.tags+xml"/>
  <Override PartName="/ppt/tags/tag7580.xml" ContentType="application/vnd.openxmlformats-officedocument.presentationml.tags+xml"/>
  <Override PartName="/ppt/tags/tag7581.xml" ContentType="application/vnd.openxmlformats-officedocument.presentationml.tags+xml"/>
  <Override PartName="/ppt/tags/tag7582.xml" ContentType="application/vnd.openxmlformats-officedocument.presentationml.tags+xml"/>
  <Override PartName="/ppt/tags/tag7583.xml" ContentType="application/vnd.openxmlformats-officedocument.presentationml.tags+xml"/>
  <Override PartName="/ppt/tags/tag7584.xml" ContentType="application/vnd.openxmlformats-officedocument.presentationml.tags+xml"/>
  <Override PartName="/ppt/tags/tag7585.xml" ContentType="application/vnd.openxmlformats-officedocument.presentationml.tags+xml"/>
  <Override PartName="/ppt/tags/tag7586.xml" ContentType="application/vnd.openxmlformats-officedocument.presentationml.tags+xml"/>
  <Override PartName="/ppt/tags/tag7587.xml" ContentType="application/vnd.openxmlformats-officedocument.presentationml.tags+xml"/>
  <Override PartName="/ppt/tags/tag7588.xml" ContentType="application/vnd.openxmlformats-officedocument.presentationml.tags+xml"/>
  <Override PartName="/ppt/tags/tag7589.xml" ContentType="application/vnd.openxmlformats-officedocument.presentationml.tags+xml"/>
  <Override PartName="/ppt/tags/tag759.xml" ContentType="application/vnd.openxmlformats-officedocument.presentationml.tags+xml"/>
  <Override PartName="/ppt/tags/tag7590.xml" ContentType="application/vnd.openxmlformats-officedocument.presentationml.tags+xml"/>
  <Override PartName="/ppt/tags/tag7591.xml" ContentType="application/vnd.openxmlformats-officedocument.presentationml.tags+xml"/>
  <Override PartName="/ppt/tags/tag7592.xml" ContentType="application/vnd.openxmlformats-officedocument.presentationml.tags+xml"/>
  <Override PartName="/ppt/tags/tag7593.xml" ContentType="application/vnd.openxmlformats-officedocument.presentationml.tags+xml"/>
  <Override PartName="/ppt/tags/tag7594.xml" ContentType="application/vnd.openxmlformats-officedocument.presentationml.tags+xml"/>
  <Override PartName="/ppt/tags/tag7595.xml" ContentType="application/vnd.openxmlformats-officedocument.presentationml.tags+xml"/>
  <Override PartName="/ppt/tags/tag7596.xml" ContentType="application/vnd.openxmlformats-officedocument.presentationml.tags+xml"/>
  <Override PartName="/ppt/tags/tag7597.xml" ContentType="application/vnd.openxmlformats-officedocument.presentationml.tags+xml"/>
  <Override PartName="/ppt/tags/tag7598.xml" ContentType="application/vnd.openxmlformats-officedocument.presentationml.tags+xml"/>
  <Override PartName="/ppt/tags/tag759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00.xml" ContentType="application/vnd.openxmlformats-officedocument.presentationml.tags+xml"/>
  <Override PartName="/ppt/tags/tag7601.xml" ContentType="application/vnd.openxmlformats-officedocument.presentationml.tags+xml"/>
  <Override PartName="/ppt/tags/tag7602.xml" ContentType="application/vnd.openxmlformats-officedocument.presentationml.tags+xml"/>
  <Override PartName="/ppt/tags/tag7603.xml" ContentType="application/vnd.openxmlformats-officedocument.presentationml.tags+xml"/>
  <Override PartName="/ppt/tags/tag7604.xml" ContentType="application/vnd.openxmlformats-officedocument.presentationml.tags+xml"/>
  <Override PartName="/ppt/tags/tag7605.xml" ContentType="application/vnd.openxmlformats-officedocument.presentationml.tags+xml"/>
  <Override PartName="/ppt/tags/tag7606.xml" ContentType="application/vnd.openxmlformats-officedocument.presentationml.tags+xml"/>
  <Override PartName="/ppt/tags/tag7607.xml" ContentType="application/vnd.openxmlformats-officedocument.presentationml.tags+xml"/>
  <Override PartName="/ppt/tags/tag7608.xml" ContentType="application/vnd.openxmlformats-officedocument.presentationml.tags+xml"/>
  <Override PartName="/ppt/tags/tag7609.xml" ContentType="application/vnd.openxmlformats-officedocument.presentationml.tags+xml"/>
  <Override PartName="/ppt/tags/tag761.xml" ContentType="application/vnd.openxmlformats-officedocument.presentationml.tags+xml"/>
  <Override PartName="/ppt/tags/tag7610.xml" ContentType="application/vnd.openxmlformats-officedocument.presentationml.tags+xml"/>
  <Override PartName="/ppt/tags/tag7611.xml" ContentType="application/vnd.openxmlformats-officedocument.presentationml.tags+xml"/>
  <Override PartName="/ppt/tags/tag7612.xml" ContentType="application/vnd.openxmlformats-officedocument.presentationml.tags+xml"/>
  <Override PartName="/ppt/tags/tag7613.xml" ContentType="application/vnd.openxmlformats-officedocument.presentationml.tags+xml"/>
  <Override PartName="/ppt/tags/tag7614.xml" ContentType="application/vnd.openxmlformats-officedocument.presentationml.tags+xml"/>
  <Override PartName="/ppt/tags/tag7615.xml" ContentType="application/vnd.openxmlformats-officedocument.presentationml.tags+xml"/>
  <Override PartName="/ppt/tags/tag7616.xml" ContentType="application/vnd.openxmlformats-officedocument.presentationml.tags+xml"/>
  <Override PartName="/ppt/tags/tag7617.xml" ContentType="application/vnd.openxmlformats-officedocument.presentationml.tags+xml"/>
  <Override PartName="/ppt/tags/tag7618.xml" ContentType="application/vnd.openxmlformats-officedocument.presentationml.tags+xml"/>
  <Override PartName="/ppt/tags/tag7619.xml" ContentType="application/vnd.openxmlformats-officedocument.presentationml.tags+xml"/>
  <Override PartName="/ppt/tags/tag762.xml" ContentType="application/vnd.openxmlformats-officedocument.presentationml.tags+xml"/>
  <Override PartName="/ppt/tags/tag7620.xml" ContentType="application/vnd.openxmlformats-officedocument.presentationml.tags+xml"/>
  <Override PartName="/ppt/tags/tag7621.xml" ContentType="application/vnd.openxmlformats-officedocument.presentationml.tags+xml"/>
  <Override PartName="/ppt/tags/tag7622.xml" ContentType="application/vnd.openxmlformats-officedocument.presentationml.tags+xml"/>
  <Override PartName="/ppt/tags/tag7623.xml" ContentType="application/vnd.openxmlformats-officedocument.presentationml.tags+xml"/>
  <Override PartName="/ppt/tags/tag7624.xml" ContentType="application/vnd.openxmlformats-officedocument.presentationml.tags+xml"/>
  <Override PartName="/ppt/tags/tag7625.xml" ContentType="application/vnd.openxmlformats-officedocument.presentationml.tags+xml"/>
  <Override PartName="/ppt/tags/tag7626.xml" ContentType="application/vnd.openxmlformats-officedocument.presentationml.tags+xml"/>
  <Override PartName="/ppt/tags/tag7627.xml" ContentType="application/vnd.openxmlformats-officedocument.presentationml.tags+xml"/>
  <Override PartName="/ppt/tags/tag7628.xml" ContentType="application/vnd.openxmlformats-officedocument.presentationml.tags+xml"/>
  <Override PartName="/ppt/tags/tag7629.xml" ContentType="application/vnd.openxmlformats-officedocument.presentationml.tags+xml"/>
  <Override PartName="/ppt/tags/tag763.xml" ContentType="application/vnd.openxmlformats-officedocument.presentationml.tags+xml"/>
  <Override PartName="/ppt/tags/tag7630.xml" ContentType="application/vnd.openxmlformats-officedocument.presentationml.tags+xml"/>
  <Override PartName="/ppt/tags/tag7631.xml" ContentType="application/vnd.openxmlformats-officedocument.presentationml.tags+xml"/>
  <Override PartName="/ppt/tags/tag7632.xml" ContentType="application/vnd.openxmlformats-officedocument.presentationml.tags+xml"/>
  <Override PartName="/ppt/tags/tag7633.xml" ContentType="application/vnd.openxmlformats-officedocument.presentationml.tags+xml"/>
  <Override PartName="/ppt/tags/tag7634.xml" ContentType="application/vnd.openxmlformats-officedocument.presentationml.tags+xml"/>
  <Override PartName="/ppt/tags/tag7635.xml" ContentType="application/vnd.openxmlformats-officedocument.presentationml.tags+xml"/>
  <Override PartName="/ppt/tags/tag7636.xml" ContentType="application/vnd.openxmlformats-officedocument.presentationml.tags+xml"/>
  <Override PartName="/ppt/tags/tag7637.xml" ContentType="application/vnd.openxmlformats-officedocument.presentationml.tags+xml"/>
  <Override PartName="/ppt/tags/tag7638.xml" ContentType="application/vnd.openxmlformats-officedocument.presentationml.tags+xml"/>
  <Override PartName="/ppt/tags/tag7639.xml" ContentType="application/vnd.openxmlformats-officedocument.presentationml.tags+xml"/>
  <Override PartName="/ppt/tags/tag764.xml" ContentType="application/vnd.openxmlformats-officedocument.presentationml.tags+xml"/>
  <Override PartName="/ppt/tags/tag7640.xml" ContentType="application/vnd.openxmlformats-officedocument.presentationml.tags+xml"/>
  <Override PartName="/ppt/tags/tag7641.xml" ContentType="application/vnd.openxmlformats-officedocument.presentationml.tags+xml"/>
  <Override PartName="/ppt/tags/tag7642.xml" ContentType="application/vnd.openxmlformats-officedocument.presentationml.tags+xml"/>
  <Override PartName="/ppt/tags/tag7643.xml" ContentType="application/vnd.openxmlformats-officedocument.presentationml.tags+xml"/>
  <Override PartName="/ppt/tags/tag7644.xml" ContentType="application/vnd.openxmlformats-officedocument.presentationml.tags+xml"/>
  <Override PartName="/ppt/tags/tag7645.xml" ContentType="application/vnd.openxmlformats-officedocument.presentationml.tags+xml"/>
  <Override PartName="/ppt/tags/tag7646.xml" ContentType="application/vnd.openxmlformats-officedocument.presentationml.tags+xml"/>
  <Override PartName="/ppt/tags/tag7647.xml" ContentType="application/vnd.openxmlformats-officedocument.presentationml.tags+xml"/>
  <Override PartName="/ppt/tags/tag7648.xml" ContentType="application/vnd.openxmlformats-officedocument.presentationml.tags+xml"/>
  <Override PartName="/ppt/tags/tag7649.xml" ContentType="application/vnd.openxmlformats-officedocument.presentationml.tags+xml"/>
  <Override PartName="/ppt/tags/tag765.xml" ContentType="application/vnd.openxmlformats-officedocument.presentationml.tags+xml"/>
  <Override PartName="/ppt/tags/tag7650.xml" ContentType="application/vnd.openxmlformats-officedocument.presentationml.tags+xml"/>
  <Override PartName="/ppt/tags/tag7651.xml" ContentType="application/vnd.openxmlformats-officedocument.presentationml.tags+xml"/>
  <Override PartName="/ppt/tags/tag7652.xml" ContentType="application/vnd.openxmlformats-officedocument.presentationml.tags+xml"/>
  <Override PartName="/ppt/tags/tag7653.xml" ContentType="application/vnd.openxmlformats-officedocument.presentationml.tags+xml"/>
  <Override PartName="/ppt/tags/tag7654.xml" ContentType="application/vnd.openxmlformats-officedocument.presentationml.tags+xml"/>
  <Override PartName="/ppt/tags/tag7655.xml" ContentType="application/vnd.openxmlformats-officedocument.presentationml.tags+xml"/>
  <Override PartName="/ppt/tags/tag7656.xml" ContentType="application/vnd.openxmlformats-officedocument.presentationml.tags+xml"/>
  <Override PartName="/ppt/tags/tag7657.xml" ContentType="application/vnd.openxmlformats-officedocument.presentationml.tags+xml"/>
  <Override PartName="/ppt/tags/tag7658.xml" ContentType="application/vnd.openxmlformats-officedocument.presentationml.tags+xml"/>
  <Override PartName="/ppt/tags/tag7659.xml" ContentType="application/vnd.openxmlformats-officedocument.presentationml.tags+xml"/>
  <Override PartName="/ppt/tags/tag766.xml" ContentType="application/vnd.openxmlformats-officedocument.presentationml.tags+xml"/>
  <Override PartName="/ppt/tags/tag7660.xml" ContentType="application/vnd.openxmlformats-officedocument.presentationml.tags+xml"/>
  <Override PartName="/ppt/tags/tag7661.xml" ContentType="application/vnd.openxmlformats-officedocument.presentationml.tags+xml"/>
  <Override PartName="/ppt/tags/tag7662.xml" ContentType="application/vnd.openxmlformats-officedocument.presentationml.tags+xml"/>
  <Override PartName="/ppt/tags/tag7663.xml" ContentType="application/vnd.openxmlformats-officedocument.presentationml.tags+xml"/>
  <Override PartName="/ppt/tags/tag7664.xml" ContentType="application/vnd.openxmlformats-officedocument.presentationml.tags+xml"/>
  <Override PartName="/ppt/tags/tag7665.xml" ContentType="application/vnd.openxmlformats-officedocument.presentationml.tags+xml"/>
  <Override PartName="/ppt/tags/tag7666.xml" ContentType="application/vnd.openxmlformats-officedocument.presentationml.tags+xml"/>
  <Override PartName="/ppt/tags/tag7667.xml" ContentType="application/vnd.openxmlformats-officedocument.presentationml.tags+xml"/>
  <Override PartName="/ppt/tags/tag7668.xml" ContentType="application/vnd.openxmlformats-officedocument.presentationml.tags+xml"/>
  <Override PartName="/ppt/tags/tag7669.xml" ContentType="application/vnd.openxmlformats-officedocument.presentationml.tags+xml"/>
  <Override PartName="/ppt/tags/tag767.xml" ContentType="application/vnd.openxmlformats-officedocument.presentationml.tags+xml"/>
  <Override PartName="/ppt/tags/tag7670.xml" ContentType="application/vnd.openxmlformats-officedocument.presentationml.tags+xml"/>
  <Override PartName="/ppt/tags/tag7671.xml" ContentType="application/vnd.openxmlformats-officedocument.presentationml.tags+xml"/>
  <Override PartName="/ppt/tags/tag7672.xml" ContentType="application/vnd.openxmlformats-officedocument.presentationml.tags+xml"/>
  <Override PartName="/ppt/tags/tag7673.xml" ContentType="application/vnd.openxmlformats-officedocument.presentationml.tags+xml"/>
  <Override PartName="/ppt/tags/tag7674.xml" ContentType="application/vnd.openxmlformats-officedocument.presentationml.tags+xml"/>
  <Override PartName="/ppt/tags/tag7675.xml" ContentType="application/vnd.openxmlformats-officedocument.presentationml.tags+xml"/>
  <Override PartName="/ppt/tags/tag7676.xml" ContentType="application/vnd.openxmlformats-officedocument.presentationml.tags+xml"/>
  <Override PartName="/ppt/tags/tag7677.xml" ContentType="application/vnd.openxmlformats-officedocument.presentationml.tags+xml"/>
  <Override PartName="/ppt/tags/tag7678.xml" ContentType="application/vnd.openxmlformats-officedocument.presentationml.tags+xml"/>
  <Override PartName="/ppt/tags/tag7679.xml" ContentType="application/vnd.openxmlformats-officedocument.presentationml.tags+xml"/>
  <Override PartName="/ppt/tags/tag768.xml" ContentType="application/vnd.openxmlformats-officedocument.presentationml.tags+xml"/>
  <Override PartName="/ppt/tags/tag7680.xml" ContentType="application/vnd.openxmlformats-officedocument.presentationml.tags+xml"/>
  <Override PartName="/ppt/tags/tag7681.xml" ContentType="application/vnd.openxmlformats-officedocument.presentationml.tags+xml"/>
  <Override PartName="/ppt/tags/tag7682.xml" ContentType="application/vnd.openxmlformats-officedocument.presentationml.tags+xml"/>
  <Override PartName="/ppt/tags/tag7683.xml" ContentType="application/vnd.openxmlformats-officedocument.presentationml.tags+xml"/>
  <Override PartName="/ppt/tags/tag7684.xml" ContentType="application/vnd.openxmlformats-officedocument.presentationml.tags+xml"/>
  <Override PartName="/ppt/tags/tag7685.xml" ContentType="application/vnd.openxmlformats-officedocument.presentationml.tags+xml"/>
  <Override PartName="/ppt/tags/tag7686.xml" ContentType="application/vnd.openxmlformats-officedocument.presentationml.tags+xml"/>
  <Override PartName="/ppt/tags/tag7687.xml" ContentType="application/vnd.openxmlformats-officedocument.presentationml.tags+xml"/>
  <Override PartName="/ppt/tags/tag7688.xml" ContentType="application/vnd.openxmlformats-officedocument.presentationml.tags+xml"/>
  <Override PartName="/ppt/tags/tag7689.xml" ContentType="application/vnd.openxmlformats-officedocument.presentationml.tags+xml"/>
  <Override PartName="/ppt/tags/tag769.xml" ContentType="application/vnd.openxmlformats-officedocument.presentationml.tags+xml"/>
  <Override PartName="/ppt/tags/tag7690.xml" ContentType="application/vnd.openxmlformats-officedocument.presentationml.tags+xml"/>
  <Override PartName="/ppt/tags/tag7691.xml" ContentType="application/vnd.openxmlformats-officedocument.presentationml.tags+xml"/>
  <Override PartName="/ppt/tags/tag7692.xml" ContentType="application/vnd.openxmlformats-officedocument.presentationml.tags+xml"/>
  <Override PartName="/ppt/tags/tag7693.xml" ContentType="application/vnd.openxmlformats-officedocument.presentationml.tags+xml"/>
  <Override PartName="/ppt/tags/tag7694.xml" ContentType="application/vnd.openxmlformats-officedocument.presentationml.tags+xml"/>
  <Override PartName="/ppt/tags/tag7695.xml" ContentType="application/vnd.openxmlformats-officedocument.presentationml.tags+xml"/>
  <Override PartName="/ppt/tags/tag7696.xml" ContentType="application/vnd.openxmlformats-officedocument.presentationml.tags+xml"/>
  <Override PartName="/ppt/tags/tag7697.xml" ContentType="application/vnd.openxmlformats-officedocument.presentationml.tags+xml"/>
  <Override PartName="/ppt/tags/tag7698.xml" ContentType="application/vnd.openxmlformats-officedocument.presentationml.tags+xml"/>
  <Override PartName="/ppt/tags/tag769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00.xml" ContentType="application/vnd.openxmlformats-officedocument.presentationml.tags+xml"/>
  <Override PartName="/ppt/tags/tag7701.xml" ContentType="application/vnd.openxmlformats-officedocument.presentationml.tags+xml"/>
  <Override PartName="/ppt/tags/tag7702.xml" ContentType="application/vnd.openxmlformats-officedocument.presentationml.tags+xml"/>
  <Override PartName="/ppt/tags/tag7703.xml" ContentType="application/vnd.openxmlformats-officedocument.presentationml.tags+xml"/>
  <Override PartName="/ppt/tags/tag7704.xml" ContentType="application/vnd.openxmlformats-officedocument.presentationml.tags+xml"/>
  <Override PartName="/ppt/tags/tag7705.xml" ContentType="application/vnd.openxmlformats-officedocument.presentationml.tags+xml"/>
  <Override PartName="/ppt/tags/tag7706.xml" ContentType="application/vnd.openxmlformats-officedocument.presentationml.tags+xml"/>
  <Override PartName="/ppt/tags/tag7707.xml" ContentType="application/vnd.openxmlformats-officedocument.presentationml.tags+xml"/>
  <Override PartName="/ppt/tags/tag7708.xml" ContentType="application/vnd.openxmlformats-officedocument.presentationml.tags+xml"/>
  <Override PartName="/ppt/tags/tag7709.xml" ContentType="application/vnd.openxmlformats-officedocument.presentationml.tags+xml"/>
  <Override PartName="/ppt/tags/tag771.xml" ContentType="application/vnd.openxmlformats-officedocument.presentationml.tags+xml"/>
  <Override PartName="/ppt/tags/tag7710.xml" ContentType="application/vnd.openxmlformats-officedocument.presentationml.tags+xml"/>
  <Override PartName="/ppt/tags/tag7711.xml" ContentType="application/vnd.openxmlformats-officedocument.presentationml.tags+xml"/>
  <Override PartName="/ppt/tags/tag7712.xml" ContentType="application/vnd.openxmlformats-officedocument.presentationml.tags+xml"/>
  <Override PartName="/ppt/tags/tag7713.xml" ContentType="application/vnd.openxmlformats-officedocument.presentationml.tags+xml"/>
  <Override PartName="/ppt/tags/tag7714.xml" ContentType="application/vnd.openxmlformats-officedocument.presentationml.tags+xml"/>
  <Override PartName="/ppt/tags/tag7715.xml" ContentType="application/vnd.openxmlformats-officedocument.presentationml.tags+xml"/>
  <Override PartName="/ppt/tags/tag7716.xml" ContentType="application/vnd.openxmlformats-officedocument.presentationml.tags+xml"/>
  <Override PartName="/ppt/tags/tag7717.xml" ContentType="application/vnd.openxmlformats-officedocument.presentationml.tags+xml"/>
  <Override PartName="/ppt/tags/tag7718.xml" ContentType="application/vnd.openxmlformats-officedocument.presentationml.tags+xml"/>
  <Override PartName="/ppt/tags/tag7719.xml" ContentType="application/vnd.openxmlformats-officedocument.presentationml.tags+xml"/>
  <Override PartName="/ppt/tags/tag772.xml" ContentType="application/vnd.openxmlformats-officedocument.presentationml.tags+xml"/>
  <Override PartName="/ppt/tags/tag7720.xml" ContentType="application/vnd.openxmlformats-officedocument.presentationml.tags+xml"/>
  <Override PartName="/ppt/tags/tag7721.xml" ContentType="application/vnd.openxmlformats-officedocument.presentationml.tags+xml"/>
  <Override PartName="/ppt/tags/tag7722.xml" ContentType="application/vnd.openxmlformats-officedocument.presentationml.tags+xml"/>
  <Override PartName="/ppt/tags/tag7723.xml" ContentType="application/vnd.openxmlformats-officedocument.presentationml.tags+xml"/>
  <Override PartName="/ppt/tags/tag7724.xml" ContentType="application/vnd.openxmlformats-officedocument.presentationml.tags+xml"/>
  <Override PartName="/ppt/tags/tag7725.xml" ContentType="application/vnd.openxmlformats-officedocument.presentationml.tags+xml"/>
  <Override PartName="/ppt/tags/tag7726.xml" ContentType="application/vnd.openxmlformats-officedocument.presentationml.tags+xml"/>
  <Override PartName="/ppt/tags/tag7727.xml" ContentType="application/vnd.openxmlformats-officedocument.presentationml.tags+xml"/>
  <Override PartName="/ppt/tags/tag7728.xml" ContentType="application/vnd.openxmlformats-officedocument.presentationml.tags+xml"/>
  <Override PartName="/ppt/tags/tag7729.xml" ContentType="application/vnd.openxmlformats-officedocument.presentationml.tags+xml"/>
  <Override PartName="/ppt/tags/tag773.xml" ContentType="application/vnd.openxmlformats-officedocument.presentationml.tags+xml"/>
  <Override PartName="/ppt/tags/tag7730.xml" ContentType="application/vnd.openxmlformats-officedocument.presentationml.tags+xml"/>
  <Override PartName="/ppt/tags/tag7731.xml" ContentType="application/vnd.openxmlformats-officedocument.presentationml.tags+xml"/>
  <Override PartName="/ppt/tags/tag7732.xml" ContentType="application/vnd.openxmlformats-officedocument.presentationml.tags+xml"/>
  <Override PartName="/ppt/tags/tag7733.xml" ContentType="application/vnd.openxmlformats-officedocument.presentationml.tags+xml"/>
  <Override PartName="/ppt/tags/tag7734.xml" ContentType="application/vnd.openxmlformats-officedocument.presentationml.tags+xml"/>
  <Override PartName="/ppt/tags/tag7735.xml" ContentType="application/vnd.openxmlformats-officedocument.presentationml.tags+xml"/>
  <Override PartName="/ppt/tags/tag7736.xml" ContentType="application/vnd.openxmlformats-officedocument.presentationml.tags+xml"/>
  <Override PartName="/ppt/tags/tag7737.xml" ContentType="application/vnd.openxmlformats-officedocument.presentationml.tags+xml"/>
  <Override PartName="/ppt/tags/tag7738.xml" ContentType="application/vnd.openxmlformats-officedocument.presentationml.tags+xml"/>
  <Override PartName="/ppt/tags/tag7739.xml" ContentType="application/vnd.openxmlformats-officedocument.presentationml.tags+xml"/>
  <Override PartName="/ppt/tags/tag774.xml" ContentType="application/vnd.openxmlformats-officedocument.presentationml.tags+xml"/>
  <Override PartName="/ppt/tags/tag7740.xml" ContentType="application/vnd.openxmlformats-officedocument.presentationml.tags+xml"/>
  <Override PartName="/ppt/tags/tag7741.xml" ContentType="application/vnd.openxmlformats-officedocument.presentationml.tags+xml"/>
  <Override PartName="/ppt/tags/tag7742.xml" ContentType="application/vnd.openxmlformats-officedocument.presentationml.tags+xml"/>
  <Override PartName="/ppt/tags/tag7743.xml" ContentType="application/vnd.openxmlformats-officedocument.presentationml.tags+xml"/>
  <Override PartName="/ppt/tags/tag7744.xml" ContentType="application/vnd.openxmlformats-officedocument.presentationml.tags+xml"/>
  <Override PartName="/ppt/tags/tag7745.xml" ContentType="application/vnd.openxmlformats-officedocument.presentationml.tags+xml"/>
  <Override PartName="/ppt/tags/tag7746.xml" ContentType="application/vnd.openxmlformats-officedocument.presentationml.tags+xml"/>
  <Override PartName="/ppt/tags/tag7747.xml" ContentType="application/vnd.openxmlformats-officedocument.presentationml.tags+xml"/>
  <Override PartName="/ppt/tags/tag7748.xml" ContentType="application/vnd.openxmlformats-officedocument.presentationml.tags+xml"/>
  <Override PartName="/ppt/tags/tag7749.xml" ContentType="application/vnd.openxmlformats-officedocument.presentationml.tags+xml"/>
  <Override PartName="/ppt/tags/tag775.xml" ContentType="application/vnd.openxmlformats-officedocument.presentationml.tags+xml"/>
  <Override PartName="/ppt/tags/tag7750.xml" ContentType="application/vnd.openxmlformats-officedocument.presentationml.tags+xml"/>
  <Override PartName="/ppt/tags/tag7751.xml" ContentType="application/vnd.openxmlformats-officedocument.presentationml.tags+xml"/>
  <Override PartName="/ppt/tags/tag7752.xml" ContentType="application/vnd.openxmlformats-officedocument.presentationml.tags+xml"/>
  <Override PartName="/ppt/tags/tag7753.xml" ContentType="application/vnd.openxmlformats-officedocument.presentationml.tags+xml"/>
  <Override PartName="/ppt/tags/tag7754.xml" ContentType="application/vnd.openxmlformats-officedocument.presentationml.tags+xml"/>
  <Override PartName="/ppt/tags/tag7755.xml" ContentType="application/vnd.openxmlformats-officedocument.presentationml.tags+xml"/>
  <Override PartName="/ppt/tags/tag7756.xml" ContentType="application/vnd.openxmlformats-officedocument.presentationml.tags+xml"/>
  <Override PartName="/ppt/tags/tag7757.xml" ContentType="application/vnd.openxmlformats-officedocument.presentationml.tags+xml"/>
  <Override PartName="/ppt/tags/tag7758.xml" ContentType="application/vnd.openxmlformats-officedocument.presentationml.tags+xml"/>
  <Override PartName="/ppt/tags/tag7759.xml" ContentType="application/vnd.openxmlformats-officedocument.presentationml.tags+xml"/>
  <Override PartName="/ppt/tags/tag776.xml" ContentType="application/vnd.openxmlformats-officedocument.presentationml.tags+xml"/>
  <Override PartName="/ppt/tags/tag7760.xml" ContentType="application/vnd.openxmlformats-officedocument.presentationml.tags+xml"/>
  <Override PartName="/ppt/tags/tag7761.xml" ContentType="application/vnd.openxmlformats-officedocument.presentationml.tags+xml"/>
  <Override PartName="/ppt/tags/tag7762.xml" ContentType="application/vnd.openxmlformats-officedocument.presentationml.tags+xml"/>
  <Override PartName="/ppt/tags/tag7763.xml" ContentType="application/vnd.openxmlformats-officedocument.presentationml.tags+xml"/>
  <Override PartName="/ppt/tags/tag7764.xml" ContentType="application/vnd.openxmlformats-officedocument.presentationml.tags+xml"/>
  <Override PartName="/ppt/tags/tag7765.xml" ContentType="application/vnd.openxmlformats-officedocument.presentationml.tags+xml"/>
  <Override PartName="/ppt/tags/tag7766.xml" ContentType="application/vnd.openxmlformats-officedocument.presentationml.tags+xml"/>
  <Override PartName="/ppt/tags/tag7767.xml" ContentType="application/vnd.openxmlformats-officedocument.presentationml.tags+xml"/>
  <Override PartName="/ppt/tags/tag7768.xml" ContentType="application/vnd.openxmlformats-officedocument.presentationml.tags+xml"/>
  <Override PartName="/ppt/tags/tag7769.xml" ContentType="application/vnd.openxmlformats-officedocument.presentationml.tags+xml"/>
  <Override PartName="/ppt/tags/tag777.xml" ContentType="application/vnd.openxmlformats-officedocument.presentationml.tags+xml"/>
  <Override PartName="/ppt/tags/tag7770.xml" ContentType="application/vnd.openxmlformats-officedocument.presentationml.tags+xml"/>
  <Override PartName="/ppt/tags/tag7771.xml" ContentType="application/vnd.openxmlformats-officedocument.presentationml.tags+xml"/>
  <Override PartName="/ppt/tags/tag7772.xml" ContentType="application/vnd.openxmlformats-officedocument.presentationml.tags+xml"/>
  <Override PartName="/ppt/tags/tag7773.xml" ContentType="application/vnd.openxmlformats-officedocument.presentationml.tags+xml"/>
  <Override PartName="/ppt/tags/tag7774.xml" ContentType="application/vnd.openxmlformats-officedocument.presentationml.tags+xml"/>
  <Override PartName="/ppt/tags/tag7775.xml" ContentType="application/vnd.openxmlformats-officedocument.presentationml.tags+xml"/>
  <Override PartName="/ppt/tags/tag7776.xml" ContentType="application/vnd.openxmlformats-officedocument.presentationml.tags+xml"/>
  <Override PartName="/ppt/tags/tag7777.xml" ContentType="application/vnd.openxmlformats-officedocument.presentationml.tags+xml"/>
  <Override PartName="/ppt/tags/tag7778.xml" ContentType="application/vnd.openxmlformats-officedocument.presentationml.tags+xml"/>
  <Override PartName="/ppt/tags/tag7779.xml" ContentType="application/vnd.openxmlformats-officedocument.presentationml.tags+xml"/>
  <Override PartName="/ppt/tags/tag778.xml" ContentType="application/vnd.openxmlformats-officedocument.presentationml.tags+xml"/>
  <Override PartName="/ppt/tags/tag7780.xml" ContentType="application/vnd.openxmlformats-officedocument.presentationml.tags+xml"/>
  <Override PartName="/ppt/tags/tag7781.xml" ContentType="application/vnd.openxmlformats-officedocument.presentationml.tags+xml"/>
  <Override PartName="/ppt/tags/tag7782.xml" ContentType="application/vnd.openxmlformats-officedocument.presentationml.tags+xml"/>
  <Override PartName="/ppt/tags/tag7783.xml" ContentType="application/vnd.openxmlformats-officedocument.presentationml.tags+xml"/>
  <Override PartName="/ppt/tags/tag7784.xml" ContentType="application/vnd.openxmlformats-officedocument.presentationml.tags+xml"/>
  <Override PartName="/ppt/tags/tag7785.xml" ContentType="application/vnd.openxmlformats-officedocument.presentationml.tags+xml"/>
  <Override PartName="/ppt/tags/tag7786.xml" ContentType="application/vnd.openxmlformats-officedocument.presentationml.tags+xml"/>
  <Override PartName="/ppt/tags/tag7787.xml" ContentType="application/vnd.openxmlformats-officedocument.presentationml.tags+xml"/>
  <Override PartName="/ppt/tags/tag7788.xml" ContentType="application/vnd.openxmlformats-officedocument.presentationml.tags+xml"/>
  <Override PartName="/ppt/tags/tag7789.xml" ContentType="application/vnd.openxmlformats-officedocument.presentationml.tags+xml"/>
  <Override PartName="/ppt/tags/tag779.xml" ContentType="application/vnd.openxmlformats-officedocument.presentationml.tags+xml"/>
  <Override PartName="/ppt/tags/tag7790.xml" ContentType="application/vnd.openxmlformats-officedocument.presentationml.tags+xml"/>
  <Override PartName="/ppt/tags/tag7791.xml" ContentType="application/vnd.openxmlformats-officedocument.presentationml.tags+xml"/>
  <Override PartName="/ppt/tags/tag7792.xml" ContentType="application/vnd.openxmlformats-officedocument.presentationml.tags+xml"/>
  <Override PartName="/ppt/tags/tag7793.xml" ContentType="application/vnd.openxmlformats-officedocument.presentationml.tags+xml"/>
  <Override PartName="/ppt/tags/tag7794.xml" ContentType="application/vnd.openxmlformats-officedocument.presentationml.tags+xml"/>
  <Override PartName="/ppt/tags/tag7795.xml" ContentType="application/vnd.openxmlformats-officedocument.presentationml.tags+xml"/>
  <Override PartName="/ppt/tags/tag7796.xml" ContentType="application/vnd.openxmlformats-officedocument.presentationml.tags+xml"/>
  <Override PartName="/ppt/tags/tag7797.xml" ContentType="application/vnd.openxmlformats-officedocument.presentationml.tags+xml"/>
  <Override PartName="/ppt/tags/tag7798.xml" ContentType="application/vnd.openxmlformats-officedocument.presentationml.tags+xml"/>
  <Override PartName="/ppt/tags/tag779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00.xml" ContentType="application/vnd.openxmlformats-officedocument.presentationml.tags+xml"/>
  <Override PartName="/ppt/tags/tag7801.xml" ContentType="application/vnd.openxmlformats-officedocument.presentationml.tags+xml"/>
  <Override PartName="/ppt/tags/tag7802.xml" ContentType="application/vnd.openxmlformats-officedocument.presentationml.tags+xml"/>
  <Override PartName="/ppt/tags/tag7803.xml" ContentType="application/vnd.openxmlformats-officedocument.presentationml.tags+xml"/>
  <Override PartName="/ppt/tags/tag7804.xml" ContentType="application/vnd.openxmlformats-officedocument.presentationml.tags+xml"/>
  <Override PartName="/ppt/tags/tag7805.xml" ContentType="application/vnd.openxmlformats-officedocument.presentationml.tags+xml"/>
  <Override PartName="/ppt/tags/tag7806.xml" ContentType="application/vnd.openxmlformats-officedocument.presentationml.tags+xml"/>
  <Override PartName="/ppt/tags/tag7807.xml" ContentType="application/vnd.openxmlformats-officedocument.presentationml.tags+xml"/>
  <Override PartName="/ppt/tags/tag7808.xml" ContentType="application/vnd.openxmlformats-officedocument.presentationml.tags+xml"/>
  <Override PartName="/ppt/tags/tag7809.xml" ContentType="application/vnd.openxmlformats-officedocument.presentationml.tags+xml"/>
  <Override PartName="/ppt/tags/tag781.xml" ContentType="application/vnd.openxmlformats-officedocument.presentationml.tags+xml"/>
  <Override PartName="/ppt/tags/tag7810.xml" ContentType="application/vnd.openxmlformats-officedocument.presentationml.tags+xml"/>
  <Override PartName="/ppt/tags/tag7811.xml" ContentType="application/vnd.openxmlformats-officedocument.presentationml.tags+xml"/>
  <Override PartName="/ppt/tags/tag7812.xml" ContentType="application/vnd.openxmlformats-officedocument.presentationml.tags+xml"/>
  <Override PartName="/ppt/tags/tag7813.xml" ContentType="application/vnd.openxmlformats-officedocument.presentationml.tags+xml"/>
  <Override PartName="/ppt/tags/tag7814.xml" ContentType="application/vnd.openxmlformats-officedocument.presentationml.tags+xml"/>
  <Override PartName="/ppt/tags/tag7815.xml" ContentType="application/vnd.openxmlformats-officedocument.presentationml.tags+xml"/>
  <Override PartName="/ppt/tags/tag7816.xml" ContentType="application/vnd.openxmlformats-officedocument.presentationml.tags+xml"/>
  <Override PartName="/ppt/tags/tag7817.xml" ContentType="application/vnd.openxmlformats-officedocument.presentationml.tags+xml"/>
  <Override PartName="/ppt/tags/tag7818.xml" ContentType="application/vnd.openxmlformats-officedocument.presentationml.tags+xml"/>
  <Override PartName="/ppt/tags/tag7819.xml" ContentType="application/vnd.openxmlformats-officedocument.presentationml.tags+xml"/>
  <Override PartName="/ppt/tags/tag782.xml" ContentType="application/vnd.openxmlformats-officedocument.presentationml.tags+xml"/>
  <Override PartName="/ppt/tags/tag7820.xml" ContentType="application/vnd.openxmlformats-officedocument.presentationml.tags+xml"/>
  <Override PartName="/ppt/tags/tag7821.xml" ContentType="application/vnd.openxmlformats-officedocument.presentationml.tags+xml"/>
  <Override PartName="/ppt/tags/tag7822.xml" ContentType="application/vnd.openxmlformats-officedocument.presentationml.tags+xml"/>
  <Override PartName="/ppt/tags/tag7823.xml" ContentType="application/vnd.openxmlformats-officedocument.presentationml.tags+xml"/>
  <Override PartName="/ppt/tags/tag7824.xml" ContentType="application/vnd.openxmlformats-officedocument.presentationml.tags+xml"/>
  <Override PartName="/ppt/tags/tag7825.xml" ContentType="application/vnd.openxmlformats-officedocument.presentationml.tags+xml"/>
  <Override PartName="/ppt/tags/tag7826.xml" ContentType="application/vnd.openxmlformats-officedocument.presentationml.tags+xml"/>
  <Override PartName="/ppt/tags/tag7827.xml" ContentType="application/vnd.openxmlformats-officedocument.presentationml.tags+xml"/>
  <Override PartName="/ppt/tags/tag7828.xml" ContentType="application/vnd.openxmlformats-officedocument.presentationml.tags+xml"/>
  <Override PartName="/ppt/tags/tag7829.xml" ContentType="application/vnd.openxmlformats-officedocument.presentationml.tags+xml"/>
  <Override PartName="/ppt/tags/tag783.xml" ContentType="application/vnd.openxmlformats-officedocument.presentationml.tags+xml"/>
  <Override PartName="/ppt/tags/tag7830.xml" ContentType="application/vnd.openxmlformats-officedocument.presentationml.tags+xml"/>
  <Override PartName="/ppt/tags/tag7831.xml" ContentType="application/vnd.openxmlformats-officedocument.presentationml.tags+xml"/>
  <Override PartName="/ppt/tags/tag7832.xml" ContentType="application/vnd.openxmlformats-officedocument.presentationml.tags+xml"/>
  <Override PartName="/ppt/tags/tag7833.xml" ContentType="application/vnd.openxmlformats-officedocument.presentationml.tags+xml"/>
  <Override PartName="/ppt/tags/tag7834.xml" ContentType="application/vnd.openxmlformats-officedocument.presentationml.tags+xml"/>
  <Override PartName="/ppt/tags/tag7835.xml" ContentType="application/vnd.openxmlformats-officedocument.presentationml.tags+xml"/>
  <Override PartName="/ppt/tags/tag7836.xml" ContentType="application/vnd.openxmlformats-officedocument.presentationml.tags+xml"/>
  <Override PartName="/ppt/tags/tag7837.xml" ContentType="application/vnd.openxmlformats-officedocument.presentationml.tags+xml"/>
  <Override PartName="/ppt/tags/tag7838.xml" ContentType="application/vnd.openxmlformats-officedocument.presentationml.tags+xml"/>
  <Override PartName="/ppt/tags/tag7839.xml" ContentType="application/vnd.openxmlformats-officedocument.presentationml.tags+xml"/>
  <Override PartName="/ppt/tags/tag784.xml" ContentType="application/vnd.openxmlformats-officedocument.presentationml.tags+xml"/>
  <Override PartName="/ppt/tags/tag7840.xml" ContentType="application/vnd.openxmlformats-officedocument.presentationml.tags+xml"/>
  <Override PartName="/ppt/tags/tag7841.xml" ContentType="application/vnd.openxmlformats-officedocument.presentationml.tags+xml"/>
  <Override PartName="/ppt/tags/tag7842.xml" ContentType="application/vnd.openxmlformats-officedocument.presentationml.tags+xml"/>
  <Override PartName="/ppt/tags/tag7843.xml" ContentType="application/vnd.openxmlformats-officedocument.presentationml.tags+xml"/>
  <Override PartName="/ppt/tags/tag7844.xml" ContentType="application/vnd.openxmlformats-officedocument.presentationml.tags+xml"/>
  <Override PartName="/ppt/tags/tag7845.xml" ContentType="application/vnd.openxmlformats-officedocument.presentationml.tags+xml"/>
  <Override PartName="/ppt/tags/tag7846.xml" ContentType="application/vnd.openxmlformats-officedocument.presentationml.tags+xml"/>
  <Override PartName="/ppt/tags/tag7847.xml" ContentType="application/vnd.openxmlformats-officedocument.presentationml.tags+xml"/>
  <Override PartName="/ppt/tags/tag7848.xml" ContentType="application/vnd.openxmlformats-officedocument.presentationml.tags+xml"/>
  <Override PartName="/ppt/tags/tag7849.xml" ContentType="application/vnd.openxmlformats-officedocument.presentationml.tags+xml"/>
  <Override PartName="/ppt/tags/tag785.xml" ContentType="application/vnd.openxmlformats-officedocument.presentationml.tags+xml"/>
  <Override PartName="/ppt/tags/tag7850.xml" ContentType="application/vnd.openxmlformats-officedocument.presentationml.tags+xml"/>
  <Override PartName="/ppt/tags/tag7851.xml" ContentType="application/vnd.openxmlformats-officedocument.presentationml.tags+xml"/>
  <Override PartName="/ppt/tags/tag7852.xml" ContentType="application/vnd.openxmlformats-officedocument.presentationml.tags+xml"/>
  <Override PartName="/ppt/tags/tag7853.xml" ContentType="application/vnd.openxmlformats-officedocument.presentationml.tags+xml"/>
  <Override PartName="/ppt/tags/tag7854.xml" ContentType="application/vnd.openxmlformats-officedocument.presentationml.tags+xml"/>
  <Override PartName="/ppt/tags/tag7855.xml" ContentType="application/vnd.openxmlformats-officedocument.presentationml.tags+xml"/>
  <Override PartName="/ppt/tags/tag7856.xml" ContentType="application/vnd.openxmlformats-officedocument.presentationml.tags+xml"/>
  <Override PartName="/ppt/tags/tag7857.xml" ContentType="application/vnd.openxmlformats-officedocument.presentationml.tags+xml"/>
  <Override PartName="/ppt/tags/tag7858.xml" ContentType="application/vnd.openxmlformats-officedocument.presentationml.tags+xml"/>
  <Override PartName="/ppt/tags/tag7859.xml" ContentType="application/vnd.openxmlformats-officedocument.presentationml.tags+xml"/>
  <Override PartName="/ppt/tags/tag786.xml" ContentType="application/vnd.openxmlformats-officedocument.presentationml.tags+xml"/>
  <Override PartName="/ppt/tags/tag7860.xml" ContentType="application/vnd.openxmlformats-officedocument.presentationml.tags+xml"/>
  <Override PartName="/ppt/tags/tag7861.xml" ContentType="application/vnd.openxmlformats-officedocument.presentationml.tags+xml"/>
  <Override PartName="/ppt/tags/tag7862.xml" ContentType="application/vnd.openxmlformats-officedocument.presentationml.tags+xml"/>
  <Override PartName="/ppt/tags/tag7863.xml" ContentType="application/vnd.openxmlformats-officedocument.presentationml.tags+xml"/>
  <Override PartName="/ppt/tags/tag7864.xml" ContentType="application/vnd.openxmlformats-officedocument.presentationml.tags+xml"/>
  <Override PartName="/ppt/tags/tag7865.xml" ContentType="application/vnd.openxmlformats-officedocument.presentationml.tags+xml"/>
  <Override PartName="/ppt/tags/tag7866.xml" ContentType="application/vnd.openxmlformats-officedocument.presentationml.tags+xml"/>
  <Override PartName="/ppt/tags/tag7867.xml" ContentType="application/vnd.openxmlformats-officedocument.presentationml.tags+xml"/>
  <Override PartName="/ppt/tags/tag7868.xml" ContentType="application/vnd.openxmlformats-officedocument.presentationml.tags+xml"/>
  <Override PartName="/ppt/tags/tag7869.xml" ContentType="application/vnd.openxmlformats-officedocument.presentationml.tags+xml"/>
  <Override PartName="/ppt/tags/tag787.xml" ContentType="application/vnd.openxmlformats-officedocument.presentationml.tags+xml"/>
  <Override PartName="/ppt/tags/tag7870.xml" ContentType="application/vnd.openxmlformats-officedocument.presentationml.tags+xml"/>
  <Override PartName="/ppt/tags/tag7871.xml" ContentType="application/vnd.openxmlformats-officedocument.presentationml.tags+xml"/>
  <Override PartName="/ppt/tags/tag7872.xml" ContentType="application/vnd.openxmlformats-officedocument.presentationml.tags+xml"/>
  <Override PartName="/ppt/tags/tag7873.xml" ContentType="application/vnd.openxmlformats-officedocument.presentationml.tags+xml"/>
  <Override PartName="/ppt/tags/tag7874.xml" ContentType="application/vnd.openxmlformats-officedocument.presentationml.tags+xml"/>
  <Override PartName="/ppt/tags/tag7875.xml" ContentType="application/vnd.openxmlformats-officedocument.presentationml.tags+xml"/>
  <Override PartName="/ppt/tags/tag7876.xml" ContentType="application/vnd.openxmlformats-officedocument.presentationml.tags+xml"/>
  <Override PartName="/ppt/tags/tag7877.xml" ContentType="application/vnd.openxmlformats-officedocument.presentationml.tags+xml"/>
  <Override PartName="/ppt/tags/tag7878.xml" ContentType="application/vnd.openxmlformats-officedocument.presentationml.tags+xml"/>
  <Override PartName="/ppt/tags/tag7879.xml" ContentType="application/vnd.openxmlformats-officedocument.presentationml.tags+xml"/>
  <Override PartName="/ppt/tags/tag788.xml" ContentType="application/vnd.openxmlformats-officedocument.presentationml.tags+xml"/>
  <Override PartName="/ppt/tags/tag7880.xml" ContentType="application/vnd.openxmlformats-officedocument.presentationml.tags+xml"/>
  <Override PartName="/ppt/tags/tag7881.xml" ContentType="application/vnd.openxmlformats-officedocument.presentationml.tags+xml"/>
  <Override PartName="/ppt/tags/tag7882.xml" ContentType="application/vnd.openxmlformats-officedocument.presentationml.tags+xml"/>
  <Override PartName="/ppt/tags/tag7883.xml" ContentType="application/vnd.openxmlformats-officedocument.presentationml.tags+xml"/>
  <Override PartName="/ppt/tags/tag7884.xml" ContentType="application/vnd.openxmlformats-officedocument.presentationml.tags+xml"/>
  <Override PartName="/ppt/tags/tag7885.xml" ContentType="application/vnd.openxmlformats-officedocument.presentationml.tags+xml"/>
  <Override PartName="/ppt/tags/tag7886.xml" ContentType="application/vnd.openxmlformats-officedocument.presentationml.tags+xml"/>
  <Override PartName="/ppt/tags/tag7887.xml" ContentType="application/vnd.openxmlformats-officedocument.presentationml.tags+xml"/>
  <Override PartName="/ppt/tags/tag7888.xml" ContentType="application/vnd.openxmlformats-officedocument.presentationml.tags+xml"/>
  <Override PartName="/ppt/tags/tag7889.xml" ContentType="application/vnd.openxmlformats-officedocument.presentationml.tags+xml"/>
  <Override PartName="/ppt/tags/tag789.xml" ContentType="application/vnd.openxmlformats-officedocument.presentationml.tags+xml"/>
  <Override PartName="/ppt/tags/tag7890.xml" ContentType="application/vnd.openxmlformats-officedocument.presentationml.tags+xml"/>
  <Override PartName="/ppt/tags/tag7891.xml" ContentType="application/vnd.openxmlformats-officedocument.presentationml.tags+xml"/>
  <Override PartName="/ppt/tags/tag7892.xml" ContentType="application/vnd.openxmlformats-officedocument.presentationml.tags+xml"/>
  <Override PartName="/ppt/tags/tag7893.xml" ContentType="application/vnd.openxmlformats-officedocument.presentationml.tags+xml"/>
  <Override PartName="/ppt/tags/tag7894.xml" ContentType="application/vnd.openxmlformats-officedocument.presentationml.tags+xml"/>
  <Override PartName="/ppt/tags/tag7895.xml" ContentType="application/vnd.openxmlformats-officedocument.presentationml.tags+xml"/>
  <Override PartName="/ppt/tags/tag7896.xml" ContentType="application/vnd.openxmlformats-officedocument.presentationml.tags+xml"/>
  <Override PartName="/ppt/tags/tag7897.xml" ContentType="application/vnd.openxmlformats-officedocument.presentationml.tags+xml"/>
  <Override PartName="/ppt/tags/tag7898.xml" ContentType="application/vnd.openxmlformats-officedocument.presentationml.tags+xml"/>
  <Override PartName="/ppt/tags/tag789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00.xml" ContentType="application/vnd.openxmlformats-officedocument.presentationml.tags+xml"/>
  <Override PartName="/ppt/tags/tag7901.xml" ContentType="application/vnd.openxmlformats-officedocument.presentationml.tags+xml"/>
  <Override PartName="/ppt/tags/tag7902.xml" ContentType="application/vnd.openxmlformats-officedocument.presentationml.tags+xml"/>
  <Override PartName="/ppt/tags/tag7903.xml" ContentType="application/vnd.openxmlformats-officedocument.presentationml.tags+xml"/>
  <Override PartName="/ppt/tags/tag7904.xml" ContentType="application/vnd.openxmlformats-officedocument.presentationml.tags+xml"/>
  <Override PartName="/ppt/tags/tag7905.xml" ContentType="application/vnd.openxmlformats-officedocument.presentationml.tags+xml"/>
  <Override PartName="/ppt/tags/tag7906.xml" ContentType="application/vnd.openxmlformats-officedocument.presentationml.tags+xml"/>
  <Override PartName="/ppt/tags/tag7907.xml" ContentType="application/vnd.openxmlformats-officedocument.presentationml.tags+xml"/>
  <Override PartName="/ppt/tags/tag7908.xml" ContentType="application/vnd.openxmlformats-officedocument.presentationml.tags+xml"/>
  <Override PartName="/ppt/tags/tag7909.xml" ContentType="application/vnd.openxmlformats-officedocument.presentationml.tags+xml"/>
  <Override PartName="/ppt/tags/tag791.xml" ContentType="application/vnd.openxmlformats-officedocument.presentationml.tags+xml"/>
  <Override PartName="/ppt/tags/tag7910.xml" ContentType="application/vnd.openxmlformats-officedocument.presentationml.tags+xml"/>
  <Override PartName="/ppt/tags/tag7911.xml" ContentType="application/vnd.openxmlformats-officedocument.presentationml.tags+xml"/>
  <Override PartName="/ppt/tags/tag7912.xml" ContentType="application/vnd.openxmlformats-officedocument.presentationml.tags+xml"/>
  <Override PartName="/ppt/tags/tag7913.xml" ContentType="application/vnd.openxmlformats-officedocument.presentationml.tags+xml"/>
  <Override PartName="/ppt/tags/tag7914.xml" ContentType="application/vnd.openxmlformats-officedocument.presentationml.tags+xml"/>
  <Override PartName="/ppt/tags/tag7915.xml" ContentType="application/vnd.openxmlformats-officedocument.presentationml.tags+xml"/>
  <Override PartName="/ppt/tags/tag7916.xml" ContentType="application/vnd.openxmlformats-officedocument.presentationml.tags+xml"/>
  <Override PartName="/ppt/tags/tag7917.xml" ContentType="application/vnd.openxmlformats-officedocument.presentationml.tags+xml"/>
  <Override PartName="/ppt/tags/tag7918.xml" ContentType="application/vnd.openxmlformats-officedocument.presentationml.tags+xml"/>
  <Override PartName="/ppt/tags/tag7919.xml" ContentType="application/vnd.openxmlformats-officedocument.presentationml.tags+xml"/>
  <Override PartName="/ppt/tags/tag792.xml" ContentType="application/vnd.openxmlformats-officedocument.presentationml.tags+xml"/>
  <Override PartName="/ppt/tags/tag7920.xml" ContentType="application/vnd.openxmlformats-officedocument.presentationml.tags+xml"/>
  <Override PartName="/ppt/tags/tag7921.xml" ContentType="application/vnd.openxmlformats-officedocument.presentationml.tags+xml"/>
  <Override PartName="/ppt/tags/tag7922.xml" ContentType="application/vnd.openxmlformats-officedocument.presentationml.tags+xml"/>
  <Override PartName="/ppt/tags/tag7923.xml" ContentType="application/vnd.openxmlformats-officedocument.presentationml.tags+xml"/>
  <Override PartName="/ppt/tags/tag7924.xml" ContentType="application/vnd.openxmlformats-officedocument.presentationml.tags+xml"/>
  <Override PartName="/ppt/tags/tag7925.xml" ContentType="application/vnd.openxmlformats-officedocument.presentationml.tags+xml"/>
  <Override PartName="/ppt/tags/tag7926.xml" ContentType="application/vnd.openxmlformats-officedocument.presentationml.tags+xml"/>
  <Override PartName="/ppt/tags/tag7927.xml" ContentType="application/vnd.openxmlformats-officedocument.presentationml.tags+xml"/>
  <Override PartName="/ppt/tags/tag7928.xml" ContentType="application/vnd.openxmlformats-officedocument.presentationml.tags+xml"/>
  <Override PartName="/ppt/tags/tag7929.xml" ContentType="application/vnd.openxmlformats-officedocument.presentationml.tags+xml"/>
  <Override PartName="/ppt/tags/tag793.xml" ContentType="application/vnd.openxmlformats-officedocument.presentationml.tags+xml"/>
  <Override PartName="/ppt/tags/tag7930.xml" ContentType="application/vnd.openxmlformats-officedocument.presentationml.tags+xml"/>
  <Override PartName="/ppt/tags/tag7931.xml" ContentType="application/vnd.openxmlformats-officedocument.presentationml.tags+xml"/>
  <Override PartName="/ppt/tags/tag7932.xml" ContentType="application/vnd.openxmlformats-officedocument.presentationml.tags+xml"/>
  <Override PartName="/ppt/tags/tag7933.xml" ContentType="application/vnd.openxmlformats-officedocument.presentationml.tags+xml"/>
  <Override PartName="/ppt/tags/tag7934.xml" ContentType="application/vnd.openxmlformats-officedocument.presentationml.tags+xml"/>
  <Override PartName="/ppt/tags/tag7935.xml" ContentType="application/vnd.openxmlformats-officedocument.presentationml.tags+xml"/>
  <Override PartName="/ppt/tags/tag7936.xml" ContentType="application/vnd.openxmlformats-officedocument.presentationml.tags+xml"/>
  <Override PartName="/ppt/tags/tag7937.xml" ContentType="application/vnd.openxmlformats-officedocument.presentationml.tags+xml"/>
  <Override PartName="/ppt/tags/tag7938.xml" ContentType="application/vnd.openxmlformats-officedocument.presentationml.tags+xml"/>
  <Override PartName="/ppt/tags/tag7939.xml" ContentType="application/vnd.openxmlformats-officedocument.presentationml.tags+xml"/>
  <Override PartName="/ppt/tags/tag794.xml" ContentType="application/vnd.openxmlformats-officedocument.presentationml.tags+xml"/>
  <Override PartName="/ppt/tags/tag7940.xml" ContentType="application/vnd.openxmlformats-officedocument.presentationml.tags+xml"/>
  <Override PartName="/ppt/tags/tag7941.xml" ContentType="application/vnd.openxmlformats-officedocument.presentationml.tags+xml"/>
  <Override PartName="/ppt/tags/tag7942.xml" ContentType="application/vnd.openxmlformats-officedocument.presentationml.tags+xml"/>
  <Override PartName="/ppt/tags/tag7943.xml" ContentType="application/vnd.openxmlformats-officedocument.presentationml.tags+xml"/>
  <Override PartName="/ppt/tags/tag7944.xml" ContentType="application/vnd.openxmlformats-officedocument.presentationml.tags+xml"/>
  <Override PartName="/ppt/tags/tag7945.xml" ContentType="application/vnd.openxmlformats-officedocument.presentationml.tags+xml"/>
  <Override PartName="/ppt/tags/tag7946.xml" ContentType="application/vnd.openxmlformats-officedocument.presentationml.tags+xml"/>
  <Override PartName="/ppt/tags/tag7947.xml" ContentType="application/vnd.openxmlformats-officedocument.presentationml.tags+xml"/>
  <Override PartName="/ppt/tags/tag7948.xml" ContentType="application/vnd.openxmlformats-officedocument.presentationml.tags+xml"/>
  <Override PartName="/ppt/tags/tag7949.xml" ContentType="application/vnd.openxmlformats-officedocument.presentationml.tags+xml"/>
  <Override PartName="/ppt/tags/tag795.xml" ContentType="application/vnd.openxmlformats-officedocument.presentationml.tags+xml"/>
  <Override PartName="/ppt/tags/tag7950.xml" ContentType="application/vnd.openxmlformats-officedocument.presentationml.tags+xml"/>
  <Override PartName="/ppt/tags/tag7951.xml" ContentType="application/vnd.openxmlformats-officedocument.presentationml.tags+xml"/>
  <Override PartName="/ppt/tags/tag7952.xml" ContentType="application/vnd.openxmlformats-officedocument.presentationml.tags+xml"/>
  <Override PartName="/ppt/tags/tag7953.xml" ContentType="application/vnd.openxmlformats-officedocument.presentationml.tags+xml"/>
  <Override PartName="/ppt/tags/tag7954.xml" ContentType="application/vnd.openxmlformats-officedocument.presentationml.tags+xml"/>
  <Override PartName="/ppt/tags/tag7955.xml" ContentType="application/vnd.openxmlformats-officedocument.presentationml.tags+xml"/>
  <Override PartName="/ppt/tags/tag7956.xml" ContentType="application/vnd.openxmlformats-officedocument.presentationml.tags+xml"/>
  <Override PartName="/ppt/tags/tag7957.xml" ContentType="application/vnd.openxmlformats-officedocument.presentationml.tags+xml"/>
  <Override PartName="/ppt/tags/tag7958.xml" ContentType="application/vnd.openxmlformats-officedocument.presentationml.tags+xml"/>
  <Override PartName="/ppt/tags/tag7959.xml" ContentType="application/vnd.openxmlformats-officedocument.presentationml.tags+xml"/>
  <Override PartName="/ppt/tags/tag796.xml" ContentType="application/vnd.openxmlformats-officedocument.presentationml.tags+xml"/>
  <Override PartName="/ppt/tags/tag7960.xml" ContentType="application/vnd.openxmlformats-officedocument.presentationml.tags+xml"/>
  <Override PartName="/ppt/tags/tag7961.xml" ContentType="application/vnd.openxmlformats-officedocument.presentationml.tags+xml"/>
  <Override PartName="/ppt/tags/tag7962.xml" ContentType="application/vnd.openxmlformats-officedocument.presentationml.tags+xml"/>
  <Override PartName="/ppt/tags/tag7963.xml" ContentType="application/vnd.openxmlformats-officedocument.presentationml.tags+xml"/>
  <Override PartName="/ppt/tags/tag7964.xml" ContentType="application/vnd.openxmlformats-officedocument.presentationml.tags+xml"/>
  <Override PartName="/ppt/tags/tag7965.xml" ContentType="application/vnd.openxmlformats-officedocument.presentationml.tags+xml"/>
  <Override PartName="/ppt/tags/tag7966.xml" ContentType="application/vnd.openxmlformats-officedocument.presentationml.tags+xml"/>
  <Override PartName="/ppt/tags/tag7967.xml" ContentType="application/vnd.openxmlformats-officedocument.presentationml.tags+xml"/>
  <Override PartName="/ppt/tags/tag7968.xml" ContentType="application/vnd.openxmlformats-officedocument.presentationml.tags+xml"/>
  <Override PartName="/ppt/tags/tag7969.xml" ContentType="application/vnd.openxmlformats-officedocument.presentationml.tags+xml"/>
  <Override PartName="/ppt/tags/tag797.xml" ContentType="application/vnd.openxmlformats-officedocument.presentationml.tags+xml"/>
  <Override PartName="/ppt/tags/tag7970.xml" ContentType="application/vnd.openxmlformats-officedocument.presentationml.tags+xml"/>
  <Override PartName="/ppt/tags/tag7971.xml" ContentType="application/vnd.openxmlformats-officedocument.presentationml.tags+xml"/>
  <Override PartName="/ppt/tags/tag7972.xml" ContentType="application/vnd.openxmlformats-officedocument.presentationml.tags+xml"/>
  <Override PartName="/ppt/tags/tag7973.xml" ContentType="application/vnd.openxmlformats-officedocument.presentationml.tags+xml"/>
  <Override PartName="/ppt/tags/tag7974.xml" ContentType="application/vnd.openxmlformats-officedocument.presentationml.tags+xml"/>
  <Override PartName="/ppt/tags/tag7975.xml" ContentType="application/vnd.openxmlformats-officedocument.presentationml.tags+xml"/>
  <Override PartName="/ppt/tags/tag7976.xml" ContentType="application/vnd.openxmlformats-officedocument.presentationml.tags+xml"/>
  <Override PartName="/ppt/tags/tag7977.xml" ContentType="application/vnd.openxmlformats-officedocument.presentationml.tags+xml"/>
  <Override PartName="/ppt/tags/tag7978.xml" ContentType="application/vnd.openxmlformats-officedocument.presentationml.tags+xml"/>
  <Override PartName="/ppt/tags/tag7979.xml" ContentType="application/vnd.openxmlformats-officedocument.presentationml.tags+xml"/>
  <Override PartName="/ppt/tags/tag798.xml" ContentType="application/vnd.openxmlformats-officedocument.presentationml.tags+xml"/>
  <Override PartName="/ppt/tags/tag7980.xml" ContentType="application/vnd.openxmlformats-officedocument.presentationml.tags+xml"/>
  <Override PartName="/ppt/tags/tag7981.xml" ContentType="application/vnd.openxmlformats-officedocument.presentationml.tags+xml"/>
  <Override PartName="/ppt/tags/tag7982.xml" ContentType="application/vnd.openxmlformats-officedocument.presentationml.tags+xml"/>
  <Override PartName="/ppt/tags/tag7983.xml" ContentType="application/vnd.openxmlformats-officedocument.presentationml.tags+xml"/>
  <Override PartName="/ppt/tags/tag7984.xml" ContentType="application/vnd.openxmlformats-officedocument.presentationml.tags+xml"/>
  <Override PartName="/ppt/tags/tag7985.xml" ContentType="application/vnd.openxmlformats-officedocument.presentationml.tags+xml"/>
  <Override PartName="/ppt/tags/tag7986.xml" ContentType="application/vnd.openxmlformats-officedocument.presentationml.tags+xml"/>
  <Override PartName="/ppt/tags/tag7987.xml" ContentType="application/vnd.openxmlformats-officedocument.presentationml.tags+xml"/>
  <Override PartName="/ppt/tags/tag7988.xml" ContentType="application/vnd.openxmlformats-officedocument.presentationml.tags+xml"/>
  <Override PartName="/ppt/tags/tag7989.xml" ContentType="application/vnd.openxmlformats-officedocument.presentationml.tags+xml"/>
  <Override PartName="/ppt/tags/tag799.xml" ContentType="application/vnd.openxmlformats-officedocument.presentationml.tags+xml"/>
  <Override PartName="/ppt/tags/tag7990.xml" ContentType="application/vnd.openxmlformats-officedocument.presentationml.tags+xml"/>
  <Override PartName="/ppt/tags/tag7991.xml" ContentType="application/vnd.openxmlformats-officedocument.presentationml.tags+xml"/>
  <Override PartName="/ppt/tags/tag7992.xml" ContentType="application/vnd.openxmlformats-officedocument.presentationml.tags+xml"/>
  <Override PartName="/ppt/tags/tag7993.xml" ContentType="application/vnd.openxmlformats-officedocument.presentationml.tags+xml"/>
  <Override PartName="/ppt/tags/tag7994.xml" ContentType="application/vnd.openxmlformats-officedocument.presentationml.tags+xml"/>
  <Override PartName="/ppt/tags/tag7995.xml" ContentType="application/vnd.openxmlformats-officedocument.presentationml.tags+xml"/>
  <Override PartName="/ppt/tags/tag7996.xml" ContentType="application/vnd.openxmlformats-officedocument.presentationml.tags+xml"/>
  <Override PartName="/ppt/tags/tag7997.xml" ContentType="application/vnd.openxmlformats-officedocument.presentationml.tags+xml"/>
  <Override PartName="/ppt/tags/tag7998.xml" ContentType="application/vnd.openxmlformats-officedocument.presentationml.tags+xml"/>
  <Override PartName="/ppt/tags/tag79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00.xml" ContentType="application/vnd.openxmlformats-officedocument.presentationml.tags+xml"/>
  <Override PartName="/ppt/tags/tag8001.xml" ContentType="application/vnd.openxmlformats-officedocument.presentationml.tags+xml"/>
  <Override PartName="/ppt/tags/tag8002.xml" ContentType="application/vnd.openxmlformats-officedocument.presentationml.tags+xml"/>
  <Override PartName="/ppt/tags/tag8003.xml" ContentType="application/vnd.openxmlformats-officedocument.presentationml.tags+xml"/>
  <Override PartName="/ppt/tags/tag8004.xml" ContentType="application/vnd.openxmlformats-officedocument.presentationml.tags+xml"/>
  <Override PartName="/ppt/tags/tag8005.xml" ContentType="application/vnd.openxmlformats-officedocument.presentationml.tags+xml"/>
  <Override PartName="/ppt/tags/tag8006.xml" ContentType="application/vnd.openxmlformats-officedocument.presentationml.tags+xml"/>
  <Override PartName="/ppt/tags/tag8007.xml" ContentType="application/vnd.openxmlformats-officedocument.presentationml.tags+xml"/>
  <Override PartName="/ppt/tags/tag8008.xml" ContentType="application/vnd.openxmlformats-officedocument.presentationml.tags+xml"/>
  <Override PartName="/ppt/tags/tag8009.xml" ContentType="application/vnd.openxmlformats-officedocument.presentationml.tags+xml"/>
  <Override PartName="/ppt/tags/tag801.xml" ContentType="application/vnd.openxmlformats-officedocument.presentationml.tags+xml"/>
  <Override PartName="/ppt/tags/tag8010.xml" ContentType="application/vnd.openxmlformats-officedocument.presentationml.tags+xml"/>
  <Override PartName="/ppt/tags/tag8011.xml" ContentType="application/vnd.openxmlformats-officedocument.presentationml.tags+xml"/>
  <Override PartName="/ppt/tags/tag8012.xml" ContentType="application/vnd.openxmlformats-officedocument.presentationml.tags+xml"/>
  <Override PartName="/ppt/tags/tag8013.xml" ContentType="application/vnd.openxmlformats-officedocument.presentationml.tags+xml"/>
  <Override PartName="/ppt/tags/tag8014.xml" ContentType="application/vnd.openxmlformats-officedocument.presentationml.tags+xml"/>
  <Override PartName="/ppt/tags/tag8015.xml" ContentType="application/vnd.openxmlformats-officedocument.presentationml.tags+xml"/>
  <Override PartName="/ppt/tags/tag8016.xml" ContentType="application/vnd.openxmlformats-officedocument.presentationml.tags+xml"/>
  <Override PartName="/ppt/tags/tag8017.xml" ContentType="application/vnd.openxmlformats-officedocument.presentationml.tags+xml"/>
  <Override PartName="/ppt/tags/tag8018.xml" ContentType="application/vnd.openxmlformats-officedocument.presentationml.tags+xml"/>
  <Override PartName="/ppt/tags/tag8019.xml" ContentType="application/vnd.openxmlformats-officedocument.presentationml.tags+xml"/>
  <Override PartName="/ppt/tags/tag802.xml" ContentType="application/vnd.openxmlformats-officedocument.presentationml.tags+xml"/>
  <Override PartName="/ppt/tags/tag8020.xml" ContentType="application/vnd.openxmlformats-officedocument.presentationml.tags+xml"/>
  <Override PartName="/ppt/tags/tag8021.xml" ContentType="application/vnd.openxmlformats-officedocument.presentationml.tags+xml"/>
  <Override PartName="/ppt/tags/tag8022.xml" ContentType="application/vnd.openxmlformats-officedocument.presentationml.tags+xml"/>
  <Override PartName="/ppt/tags/tag8023.xml" ContentType="application/vnd.openxmlformats-officedocument.presentationml.tags+xml"/>
  <Override PartName="/ppt/tags/tag8024.xml" ContentType="application/vnd.openxmlformats-officedocument.presentationml.tags+xml"/>
  <Override PartName="/ppt/tags/tag8025.xml" ContentType="application/vnd.openxmlformats-officedocument.presentationml.tags+xml"/>
  <Override PartName="/ppt/tags/tag8026.xml" ContentType="application/vnd.openxmlformats-officedocument.presentationml.tags+xml"/>
  <Override PartName="/ppt/tags/tag8027.xml" ContentType="application/vnd.openxmlformats-officedocument.presentationml.tags+xml"/>
  <Override PartName="/ppt/tags/tag8028.xml" ContentType="application/vnd.openxmlformats-officedocument.presentationml.tags+xml"/>
  <Override PartName="/ppt/tags/tag8029.xml" ContentType="application/vnd.openxmlformats-officedocument.presentationml.tags+xml"/>
  <Override PartName="/ppt/tags/tag803.xml" ContentType="application/vnd.openxmlformats-officedocument.presentationml.tags+xml"/>
  <Override PartName="/ppt/tags/tag8030.xml" ContentType="application/vnd.openxmlformats-officedocument.presentationml.tags+xml"/>
  <Override PartName="/ppt/tags/tag8031.xml" ContentType="application/vnd.openxmlformats-officedocument.presentationml.tags+xml"/>
  <Override PartName="/ppt/tags/tag8032.xml" ContentType="application/vnd.openxmlformats-officedocument.presentationml.tags+xml"/>
  <Override PartName="/ppt/tags/tag8033.xml" ContentType="application/vnd.openxmlformats-officedocument.presentationml.tags+xml"/>
  <Override PartName="/ppt/tags/tag8034.xml" ContentType="application/vnd.openxmlformats-officedocument.presentationml.tags+xml"/>
  <Override PartName="/ppt/tags/tag8035.xml" ContentType="application/vnd.openxmlformats-officedocument.presentationml.tags+xml"/>
  <Override PartName="/ppt/tags/tag8036.xml" ContentType="application/vnd.openxmlformats-officedocument.presentationml.tags+xml"/>
  <Override PartName="/ppt/tags/tag8037.xml" ContentType="application/vnd.openxmlformats-officedocument.presentationml.tags+xml"/>
  <Override PartName="/ppt/tags/tag8038.xml" ContentType="application/vnd.openxmlformats-officedocument.presentationml.tags+xml"/>
  <Override PartName="/ppt/tags/tag8039.xml" ContentType="application/vnd.openxmlformats-officedocument.presentationml.tags+xml"/>
  <Override PartName="/ppt/tags/tag804.xml" ContentType="application/vnd.openxmlformats-officedocument.presentationml.tags+xml"/>
  <Override PartName="/ppt/tags/tag8040.xml" ContentType="application/vnd.openxmlformats-officedocument.presentationml.tags+xml"/>
  <Override PartName="/ppt/tags/tag8041.xml" ContentType="application/vnd.openxmlformats-officedocument.presentationml.tags+xml"/>
  <Override PartName="/ppt/tags/tag8042.xml" ContentType="application/vnd.openxmlformats-officedocument.presentationml.tags+xml"/>
  <Override PartName="/ppt/tags/tag8043.xml" ContentType="application/vnd.openxmlformats-officedocument.presentationml.tags+xml"/>
  <Override PartName="/ppt/tags/tag8044.xml" ContentType="application/vnd.openxmlformats-officedocument.presentationml.tags+xml"/>
  <Override PartName="/ppt/tags/tag8045.xml" ContentType="application/vnd.openxmlformats-officedocument.presentationml.tags+xml"/>
  <Override PartName="/ppt/tags/tag8046.xml" ContentType="application/vnd.openxmlformats-officedocument.presentationml.tags+xml"/>
  <Override PartName="/ppt/tags/tag8047.xml" ContentType="application/vnd.openxmlformats-officedocument.presentationml.tags+xml"/>
  <Override PartName="/ppt/tags/tag8048.xml" ContentType="application/vnd.openxmlformats-officedocument.presentationml.tags+xml"/>
  <Override PartName="/ppt/tags/tag8049.xml" ContentType="application/vnd.openxmlformats-officedocument.presentationml.tags+xml"/>
  <Override PartName="/ppt/tags/tag805.xml" ContentType="application/vnd.openxmlformats-officedocument.presentationml.tags+xml"/>
  <Override PartName="/ppt/tags/tag8050.xml" ContentType="application/vnd.openxmlformats-officedocument.presentationml.tags+xml"/>
  <Override PartName="/ppt/tags/tag8051.xml" ContentType="application/vnd.openxmlformats-officedocument.presentationml.tags+xml"/>
  <Override PartName="/ppt/tags/tag8052.xml" ContentType="application/vnd.openxmlformats-officedocument.presentationml.tags+xml"/>
  <Override PartName="/ppt/tags/tag8053.xml" ContentType="application/vnd.openxmlformats-officedocument.presentationml.tags+xml"/>
  <Override PartName="/ppt/tags/tag8054.xml" ContentType="application/vnd.openxmlformats-officedocument.presentationml.tags+xml"/>
  <Override PartName="/ppt/tags/tag8055.xml" ContentType="application/vnd.openxmlformats-officedocument.presentationml.tags+xml"/>
  <Override PartName="/ppt/tags/tag8056.xml" ContentType="application/vnd.openxmlformats-officedocument.presentationml.tags+xml"/>
  <Override PartName="/ppt/tags/tag8057.xml" ContentType="application/vnd.openxmlformats-officedocument.presentationml.tags+xml"/>
  <Override PartName="/ppt/tags/tag8058.xml" ContentType="application/vnd.openxmlformats-officedocument.presentationml.tags+xml"/>
  <Override PartName="/ppt/tags/tag8059.xml" ContentType="application/vnd.openxmlformats-officedocument.presentationml.tags+xml"/>
  <Override PartName="/ppt/tags/tag806.xml" ContentType="application/vnd.openxmlformats-officedocument.presentationml.tags+xml"/>
  <Override PartName="/ppt/tags/tag8060.xml" ContentType="application/vnd.openxmlformats-officedocument.presentationml.tags+xml"/>
  <Override PartName="/ppt/tags/tag8061.xml" ContentType="application/vnd.openxmlformats-officedocument.presentationml.tags+xml"/>
  <Override PartName="/ppt/tags/tag8062.xml" ContentType="application/vnd.openxmlformats-officedocument.presentationml.tags+xml"/>
  <Override PartName="/ppt/tags/tag8063.xml" ContentType="application/vnd.openxmlformats-officedocument.presentationml.tags+xml"/>
  <Override PartName="/ppt/tags/tag8064.xml" ContentType="application/vnd.openxmlformats-officedocument.presentationml.tags+xml"/>
  <Override PartName="/ppt/tags/tag8065.xml" ContentType="application/vnd.openxmlformats-officedocument.presentationml.tags+xml"/>
  <Override PartName="/ppt/tags/tag8066.xml" ContentType="application/vnd.openxmlformats-officedocument.presentationml.tags+xml"/>
  <Override PartName="/ppt/tags/tag8067.xml" ContentType="application/vnd.openxmlformats-officedocument.presentationml.tags+xml"/>
  <Override PartName="/ppt/tags/tag8068.xml" ContentType="application/vnd.openxmlformats-officedocument.presentationml.tags+xml"/>
  <Override PartName="/ppt/tags/tag8069.xml" ContentType="application/vnd.openxmlformats-officedocument.presentationml.tags+xml"/>
  <Override PartName="/ppt/tags/tag807.xml" ContentType="application/vnd.openxmlformats-officedocument.presentationml.tags+xml"/>
  <Override PartName="/ppt/tags/tag8070.xml" ContentType="application/vnd.openxmlformats-officedocument.presentationml.tags+xml"/>
  <Override PartName="/ppt/tags/tag8071.xml" ContentType="application/vnd.openxmlformats-officedocument.presentationml.tags+xml"/>
  <Override PartName="/ppt/tags/tag8072.xml" ContentType="application/vnd.openxmlformats-officedocument.presentationml.tags+xml"/>
  <Override PartName="/ppt/tags/tag8073.xml" ContentType="application/vnd.openxmlformats-officedocument.presentationml.tags+xml"/>
  <Override PartName="/ppt/tags/tag8074.xml" ContentType="application/vnd.openxmlformats-officedocument.presentationml.tags+xml"/>
  <Override PartName="/ppt/tags/tag8075.xml" ContentType="application/vnd.openxmlformats-officedocument.presentationml.tags+xml"/>
  <Override PartName="/ppt/tags/tag8076.xml" ContentType="application/vnd.openxmlformats-officedocument.presentationml.tags+xml"/>
  <Override PartName="/ppt/tags/tag8077.xml" ContentType="application/vnd.openxmlformats-officedocument.presentationml.tags+xml"/>
  <Override PartName="/ppt/tags/tag8078.xml" ContentType="application/vnd.openxmlformats-officedocument.presentationml.tags+xml"/>
  <Override PartName="/ppt/tags/tag8079.xml" ContentType="application/vnd.openxmlformats-officedocument.presentationml.tags+xml"/>
  <Override PartName="/ppt/tags/tag808.xml" ContentType="application/vnd.openxmlformats-officedocument.presentationml.tags+xml"/>
  <Override PartName="/ppt/tags/tag8080.xml" ContentType="application/vnd.openxmlformats-officedocument.presentationml.tags+xml"/>
  <Override PartName="/ppt/tags/tag8081.xml" ContentType="application/vnd.openxmlformats-officedocument.presentationml.tags+xml"/>
  <Override PartName="/ppt/tags/tag8082.xml" ContentType="application/vnd.openxmlformats-officedocument.presentationml.tags+xml"/>
  <Override PartName="/ppt/tags/tag8083.xml" ContentType="application/vnd.openxmlformats-officedocument.presentationml.tags+xml"/>
  <Override PartName="/ppt/tags/tag8084.xml" ContentType="application/vnd.openxmlformats-officedocument.presentationml.tags+xml"/>
  <Override PartName="/ppt/tags/tag8085.xml" ContentType="application/vnd.openxmlformats-officedocument.presentationml.tags+xml"/>
  <Override PartName="/ppt/tags/tag8086.xml" ContentType="application/vnd.openxmlformats-officedocument.presentationml.tags+xml"/>
  <Override PartName="/ppt/tags/tag8087.xml" ContentType="application/vnd.openxmlformats-officedocument.presentationml.tags+xml"/>
  <Override PartName="/ppt/tags/tag8088.xml" ContentType="application/vnd.openxmlformats-officedocument.presentationml.tags+xml"/>
  <Override PartName="/ppt/tags/tag8089.xml" ContentType="application/vnd.openxmlformats-officedocument.presentationml.tags+xml"/>
  <Override PartName="/ppt/tags/tag809.xml" ContentType="application/vnd.openxmlformats-officedocument.presentationml.tags+xml"/>
  <Override PartName="/ppt/tags/tag8090.xml" ContentType="application/vnd.openxmlformats-officedocument.presentationml.tags+xml"/>
  <Override PartName="/ppt/tags/tag8091.xml" ContentType="application/vnd.openxmlformats-officedocument.presentationml.tags+xml"/>
  <Override PartName="/ppt/tags/tag8092.xml" ContentType="application/vnd.openxmlformats-officedocument.presentationml.tags+xml"/>
  <Override PartName="/ppt/tags/tag8093.xml" ContentType="application/vnd.openxmlformats-officedocument.presentationml.tags+xml"/>
  <Override PartName="/ppt/tags/tag8094.xml" ContentType="application/vnd.openxmlformats-officedocument.presentationml.tags+xml"/>
  <Override PartName="/ppt/tags/tag8095.xml" ContentType="application/vnd.openxmlformats-officedocument.presentationml.tags+xml"/>
  <Override PartName="/ppt/tags/tag8096.xml" ContentType="application/vnd.openxmlformats-officedocument.presentationml.tags+xml"/>
  <Override PartName="/ppt/tags/tag8097.xml" ContentType="application/vnd.openxmlformats-officedocument.presentationml.tags+xml"/>
  <Override PartName="/ppt/tags/tag8098.xml" ContentType="application/vnd.openxmlformats-officedocument.presentationml.tags+xml"/>
  <Override PartName="/ppt/tags/tag809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00.xml" ContentType="application/vnd.openxmlformats-officedocument.presentationml.tags+xml"/>
  <Override PartName="/ppt/tags/tag8101.xml" ContentType="application/vnd.openxmlformats-officedocument.presentationml.tags+xml"/>
  <Override PartName="/ppt/tags/tag8102.xml" ContentType="application/vnd.openxmlformats-officedocument.presentationml.tags+xml"/>
  <Override PartName="/ppt/tags/tag8103.xml" ContentType="application/vnd.openxmlformats-officedocument.presentationml.tags+xml"/>
  <Override PartName="/ppt/tags/tag8104.xml" ContentType="application/vnd.openxmlformats-officedocument.presentationml.tags+xml"/>
  <Override PartName="/ppt/tags/tag8105.xml" ContentType="application/vnd.openxmlformats-officedocument.presentationml.tags+xml"/>
  <Override PartName="/ppt/tags/tag8106.xml" ContentType="application/vnd.openxmlformats-officedocument.presentationml.tags+xml"/>
  <Override PartName="/ppt/tags/tag8107.xml" ContentType="application/vnd.openxmlformats-officedocument.presentationml.tags+xml"/>
  <Override PartName="/ppt/tags/tag8108.xml" ContentType="application/vnd.openxmlformats-officedocument.presentationml.tags+xml"/>
  <Override PartName="/ppt/tags/tag8109.xml" ContentType="application/vnd.openxmlformats-officedocument.presentationml.tags+xml"/>
  <Override PartName="/ppt/tags/tag811.xml" ContentType="application/vnd.openxmlformats-officedocument.presentationml.tags+xml"/>
  <Override PartName="/ppt/tags/tag8110.xml" ContentType="application/vnd.openxmlformats-officedocument.presentationml.tags+xml"/>
  <Override PartName="/ppt/tags/tag8111.xml" ContentType="application/vnd.openxmlformats-officedocument.presentationml.tags+xml"/>
  <Override PartName="/ppt/tags/tag8112.xml" ContentType="application/vnd.openxmlformats-officedocument.presentationml.tags+xml"/>
  <Override PartName="/ppt/tags/tag8113.xml" ContentType="application/vnd.openxmlformats-officedocument.presentationml.tags+xml"/>
  <Override PartName="/ppt/tags/tag8114.xml" ContentType="application/vnd.openxmlformats-officedocument.presentationml.tags+xml"/>
  <Override PartName="/ppt/tags/tag8115.xml" ContentType="application/vnd.openxmlformats-officedocument.presentationml.tags+xml"/>
  <Override PartName="/ppt/tags/tag8116.xml" ContentType="application/vnd.openxmlformats-officedocument.presentationml.tags+xml"/>
  <Override PartName="/ppt/tags/tag8117.xml" ContentType="application/vnd.openxmlformats-officedocument.presentationml.tags+xml"/>
  <Override PartName="/ppt/tags/tag8118.xml" ContentType="application/vnd.openxmlformats-officedocument.presentationml.tags+xml"/>
  <Override PartName="/ppt/tags/tag8119.xml" ContentType="application/vnd.openxmlformats-officedocument.presentationml.tags+xml"/>
  <Override PartName="/ppt/tags/tag812.xml" ContentType="application/vnd.openxmlformats-officedocument.presentationml.tags+xml"/>
  <Override PartName="/ppt/tags/tag8120.xml" ContentType="application/vnd.openxmlformats-officedocument.presentationml.tags+xml"/>
  <Override PartName="/ppt/tags/tag8121.xml" ContentType="application/vnd.openxmlformats-officedocument.presentationml.tags+xml"/>
  <Override PartName="/ppt/tags/tag8122.xml" ContentType="application/vnd.openxmlformats-officedocument.presentationml.tags+xml"/>
  <Override PartName="/ppt/tags/tag8123.xml" ContentType="application/vnd.openxmlformats-officedocument.presentationml.tags+xml"/>
  <Override PartName="/ppt/tags/tag8124.xml" ContentType="application/vnd.openxmlformats-officedocument.presentationml.tags+xml"/>
  <Override PartName="/ppt/tags/tag8125.xml" ContentType="application/vnd.openxmlformats-officedocument.presentationml.tags+xml"/>
  <Override PartName="/ppt/tags/tag8126.xml" ContentType="application/vnd.openxmlformats-officedocument.presentationml.tags+xml"/>
  <Override PartName="/ppt/tags/tag8127.xml" ContentType="application/vnd.openxmlformats-officedocument.presentationml.tags+xml"/>
  <Override PartName="/ppt/tags/tag8128.xml" ContentType="application/vnd.openxmlformats-officedocument.presentationml.tags+xml"/>
  <Override PartName="/ppt/tags/tag8129.xml" ContentType="application/vnd.openxmlformats-officedocument.presentationml.tags+xml"/>
  <Override PartName="/ppt/tags/tag813.xml" ContentType="application/vnd.openxmlformats-officedocument.presentationml.tags+xml"/>
  <Override PartName="/ppt/tags/tag8130.xml" ContentType="application/vnd.openxmlformats-officedocument.presentationml.tags+xml"/>
  <Override PartName="/ppt/tags/tag8131.xml" ContentType="application/vnd.openxmlformats-officedocument.presentationml.tags+xml"/>
  <Override PartName="/ppt/tags/tag8132.xml" ContentType="application/vnd.openxmlformats-officedocument.presentationml.tags+xml"/>
  <Override PartName="/ppt/tags/tag8133.xml" ContentType="application/vnd.openxmlformats-officedocument.presentationml.tags+xml"/>
  <Override PartName="/ppt/tags/tag8134.xml" ContentType="application/vnd.openxmlformats-officedocument.presentationml.tags+xml"/>
  <Override PartName="/ppt/tags/tag8135.xml" ContentType="application/vnd.openxmlformats-officedocument.presentationml.tags+xml"/>
  <Override PartName="/ppt/tags/tag8136.xml" ContentType="application/vnd.openxmlformats-officedocument.presentationml.tags+xml"/>
  <Override PartName="/ppt/tags/tag8137.xml" ContentType="application/vnd.openxmlformats-officedocument.presentationml.tags+xml"/>
  <Override PartName="/ppt/tags/tag8138.xml" ContentType="application/vnd.openxmlformats-officedocument.presentationml.tags+xml"/>
  <Override PartName="/ppt/tags/tag8139.xml" ContentType="application/vnd.openxmlformats-officedocument.presentationml.tags+xml"/>
  <Override PartName="/ppt/tags/tag814.xml" ContentType="application/vnd.openxmlformats-officedocument.presentationml.tags+xml"/>
  <Override PartName="/ppt/tags/tag8140.xml" ContentType="application/vnd.openxmlformats-officedocument.presentationml.tags+xml"/>
  <Override PartName="/ppt/tags/tag8141.xml" ContentType="application/vnd.openxmlformats-officedocument.presentationml.tags+xml"/>
  <Override PartName="/ppt/tags/tag8142.xml" ContentType="application/vnd.openxmlformats-officedocument.presentationml.tags+xml"/>
  <Override PartName="/ppt/tags/tag8143.xml" ContentType="application/vnd.openxmlformats-officedocument.presentationml.tags+xml"/>
  <Override PartName="/ppt/tags/tag8144.xml" ContentType="application/vnd.openxmlformats-officedocument.presentationml.tags+xml"/>
  <Override PartName="/ppt/tags/tag8145.xml" ContentType="application/vnd.openxmlformats-officedocument.presentationml.tags+xml"/>
  <Override PartName="/ppt/tags/tag8146.xml" ContentType="application/vnd.openxmlformats-officedocument.presentationml.tags+xml"/>
  <Override PartName="/ppt/tags/tag8147.xml" ContentType="application/vnd.openxmlformats-officedocument.presentationml.tags+xml"/>
  <Override PartName="/ppt/tags/tag8148.xml" ContentType="application/vnd.openxmlformats-officedocument.presentationml.tags+xml"/>
  <Override PartName="/ppt/tags/tag8149.xml" ContentType="application/vnd.openxmlformats-officedocument.presentationml.tags+xml"/>
  <Override PartName="/ppt/tags/tag815.xml" ContentType="application/vnd.openxmlformats-officedocument.presentationml.tags+xml"/>
  <Override PartName="/ppt/tags/tag8150.xml" ContentType="application/vnd.openxmlformats-officedocument.presentationml.tags+xml"/>
  <Override PartName="/ppt/tags/tag8151.xml" ContentType="application/vnd.openxmlformats-officedocument.presentationml.tags+xml"/>
  <Override PartName="/ppt/tags/tag8152.xml" ContentType="application/vnd.openxmlformats-officedocument.presentationml.tags+xml"/>
  <Override PartName="/ppt/tags/tag8153.xml" ContentType="application/vnd.openxmlformats-officedocument.presentationml.tags+xml"/>
  <Override PartName="/ppt/tags/tag8154.xml" ContentType="application/vnd.openxmlformats-officedocument.presentationml.tags+xml"/>
  <Override PartName="/ppt/tags/tag8155.xml" ContentType="application/vnd.openxmlformats-officedocument.presentationml.tags+xml"/>
  <Override PartName="/ppt/tags/tag8156.xml" ContentType="application/vnd.openxmlformats-officedocument.presentationml.tags+xml"/>
  <Override PartName="/ppt/tags/tag8157.xml" ContentType="application/vnd.openxmlformats-officedocument.presentationml.tags+xml"/>
  <Override PartName="/ppt/tags/tag8158.xml" ContentType="application/vnd.openxmlformats-officedocument.presentationml.tags+xml"/>
  <Override PartName="/ppt/tags/tag8159.xml" ContentType="application/vnd.openxmlformats-officedocument.presentationml.tags+xml"/>
  <Override PartName="/ppt/tags/tag816.xml" ContentType="application/vnd.openxmlformats-officedocument.presentationml.tags+xml"/>
  <Override PartName="/ppt/tags/tag8160.xml" ContentType="application/vnd.openxmlformats-officedocument.presentationml.tags+xml"/>
  <Override PartName="/ppt/tags/tag8161.xml" ContentType="application/vnd.openxmlformats-officedocument.presentationml.tags+xml"/>
  <Override PartName="/ppt/tags/tag8162.xml" ContentType="application/vnd.openxmlformats-officedocument.presentationml.tags+xml"/>
  <Override PartName="/ppt/tags/tag8163.xml" ContentType="application/vnd.openxmlformats-officedocument.presentationml.tags+xml"/>
  <Override PartName="/ppt/tags/tag8164.xml" ContentType="application/vnd.openxmlformats-officedocument.presentationml.tags+xml"/>
  <Override PartName="/ppt/tags/tag8165.xml" ContentType="application/vnd.openxmlformats-officedocument.presentationml.tags+xml"/>
  <Override PartName="/ppt/tags/tag8166.xml" ContentType="application/vnd.openxmlformats-officedocument.presentationml.tags+xml"/>
  <Override PartName="/ppt/tags/tag8167.xml" ContentType="application/vnd.openxmlformats-officedocument.presentationml.tags+xml"/>
  <Override PartName="/ppt/tags/tag8168.xml" ContentType="application/vnd.openxmlformats-officedocument.presentationml.tags+xml"/>
  <Override PartName="/ppt/tags/tag8169.xml" ContentType="application/vnd.openxmlformats-officedocument.presentationml.tags+xml"/>
  <Override PartName="/ppt/tags/tag817.xml" ContentType="application/vnd.openxmlformats-officedocument.presentationml.tags+xml"/>
  <Override PartName="/ppt/tags/tag8170.xml" ContentType="application/vnd.openxmlformats-officedocument.presentationml.tags+xml"/>
  <Override PartName="/ppt/tags/tag8171.xml" ContentType="application/vnd.openxmlformats-officedocument.presentationml.tags+xml"/>
  <Override PartName="/ppt/tags/tag8172.xml" ContentType="application/vnd.openxmlformats-officedocument.presentationml.tags+xml"/>
  <Override PartName="/ppt/tags/tag8173.xml" ContentType="application/vnd.openxmlformats-officedocument.presentationml.tags+xml"/>
  <Override PartName="/ppt/tags/tag8174.xml" ContentType="application/vnd.openxmlformats-officedocument.presentationml.tags+xml"/>
  <Override PartName="/ppt/tags/tag8175.xml" ContentType="application/vnd.openxmlformats-officedocument.presentationml.tags+xml"/>
  <Override PartName="/ppt/tags/tag8176.xml" ContentType="application/vnd.openxmlformats-officedocument.presentationml.tags+xml"/>
  <Override PartName="/ppt/tags/tag8177.xml" ContentType="application/vnd.openxmlformats-officedocument.presentationml.tags+xml"/>
  <Override PartName="/ppt/tags/tag8178.xml" ContentType="application/vnd.openxmlformats-officedocument.presentationml.tags+xml"/>
  <Override PartName="/ppt/tags/tag8179.xml" ContentType="application/vnd.openxmlformats-officedocument.presentationml.tags+xml"/>
  <Override PartName="/ppt/tags/tag818.xml" ContentType="application/vnd.openxmlformats-officedocument.presentationml.tags+xml"/>
  <Override PartName="/ppt/tags/tag8180.xml" ContentType="application/vnd.openxmlformats-officedocument.presentationml.tags+xml"/>
  <Override PartName="/ppt/tags/tag8181.xml" ContentType="application/vnd.openxmlformats-officedocument.presentationml.tags+xml"/>
  <Override PartName="/ppt/tags/tag8182.xml" ContentType="application/vnd.openxmlformats-officedocument.presentationml.tags+xml"/>
  <Override PartName="/ppt/tags/tag8183.xml" ContentType="application/vnd.openxmlformats-officedocument.presentationml.tags+xml"/>
  <Override PartName="/ppt/tags/tag8184.xml" ContentType="application/vnd.openxmlformats-officedocument.presentationml.tags+xml"/>
  <Override PartName="/ppt/tags/tag8185.xml" ContentType="application/vnd.openxmlformats-officedocument.presentationml.tags+xml"/>
  <Override PartName="/ppt/tags/tag8186.xml" ContentType="application/vnd.openxmlformats-officedocument.presentationml.tags+xml"/>
  <Override PartName="/ppt/tags/tag8187.xml" ContentType="application/vnd.openxmlformats-officedocument.presentationml.tags+xml"/>
  <Override PartName="/ppt/tags/tag8188.xml" ContentType="application/vnd.openxmlformats-officedocument.presentationml.tags+xml"/>
  <Override PartName="/ppt/tags/tag8189.xml" ContentType="application/vnd.openxmlformats-officedocument.presentationml.tags+xml"/>
  <Override PartName="/ppt/tags/tag819.xml" ContentType="application/vnd.openxmlformats-officedocument.presentationml.tags+xml"/>
  <Override PartName="/ppt/tags/tag8190.xml" ContentType="application/vnd.openxmlformats-officedocument.presentationml.tags+xml"/>
  <Override PartName="/ppt/tags/tag8191.xml" ContentType="application/vnd.openxmlformats-officedocument.presentationml.tags+xml"/>
  <Override PartName="/ppt/tags/tag8192.xml" ContentType="application/vnd.openxmlformats-officedocument.presentationml.tags+xml"/>
  <Override PartName="/ppt/tags/tag8193.xml" ContentType="application/vnd.openxmlformats-officedocument.presentationml.tags+xml"/>
  <Override PartName="/ppt/tags/tag8194.xml" ContentType="application/vnd.openxmlformats-officedocument.presentationml.tags+xml"/>
  <Override PartName="/ppt/tags/tag8195.xml" ContentType="application/vnd.openxmlformats-officedocument.presentationml.tags+xml"/>
  <Override PartName="/ppt/tags/tag8196.xml" ContentType="application/vnd.openxmlformats-officedocument.presentationml.tags+xml"/>
  <Override PartName="/ppt/tags/tag8197.xml" ContentType="application/vnd.openxmlformats-officedocument.presentationml.tags+xml"/>
  <Override PartName="/ppt/tags/tag8198.xml" ContentType="application/vnd.openxmlformats-officedocument.presentationml.tags+xml"/>
  <Override PartName="/ppt/tags/tag819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00.xml" ContentType="application/vnd.openxmlformats-officedocument.presentationml.tags+xml"/>
  <Override PartName="/ppt/tags/tag8201.xml" ContentType="application/vnd.openxmlformats-officedocument.presentationml.tags+xml"/>
  <Override PartName="/ppt/tags/tag8202.xml" ContentType="application/vnd.openxmlformats-officedocument.presentationml.tags+xml"/>
  <Override PartName="/ppt/tags/tag8203.xml" ContentType="application/vnd.openxmlformats-officedocument.presentationml.tags+xml"/>
  <Override PartName="/ppt/tags/tag8204.xml" ContentType="application/vnd.openxmlformats-officedocument.presentationml.tags+xml"/>
  <Override PartName="/ppt/tags/tag8205.xml" ContentType="application/vnd.openxmlformats-officedocument.presentationml.tags+xml"/>
  <Override PartName="/ppt/tags/tag8206.xml" ContentType="application/vnd.openxmlformats-officedocument.presentationml.tags+xml"/>
  <Override PartName="/ppt/tags/tag8207.xml" ContentType="application/vnd.openxmlformats-officedocument.presentationml.tags+xml"/>
  <Override PartName="/ppt/tags/tag8208.xml" ContentType="application/vnd.openxmlformats-officedocument.presentationml.tags+xml"/>
  <Override PartName="/ppt/tags/tag8209.xml" ContentType="application/vnd.openxmlformats-officedocument.presentationml.tags+xml"/>
  <Override PartName="/ppt/tags/tag821.xml" ContentType="application/vnd.openxmlformats-officedocument.presentationml.tags+xml"/>
  <Override PartName="/ppt/tags/tag8210.xml" ContentType="application/vnd.openxmlformats-officedocument.presentationml.tags+xml"/>
  <Override PartName="/ppt/tags/tag8211.xml" ContentType="application/vnd.openxmlformats-officedocument.presentationml.tags+xml"/>
  <Override PartName="/ppt/tags/tag8212.xml" ContentType="application/vnd.openxmlformats-officedocument.presentationml.tags+xml"/>
  <Override PartName="/ppt/tags/tag8213.xml" ContentType="application/vnd.openxmlformats-officedocument.presentationml.tags+xml"/>
  <Override PartName="/ppt/tags/tag8214.xml" ContentType="application/vnd.openxmlformats-officedocument.presentationml.tags+xml"/>
  <Override PartName="/ppt/tags/tag8215.xml" ContentType="application/vnd.openxmlformats-officedocument.presentationml.tags+xml"/>
  <Override PartName="/ppt/tags/tag8216.xml" ContentType="application/vnd.openxmlformats-officedocument.presentationml.tags+xml"/>
  <Override PartName="/ppt/tags/tag8217.xml" ContentType="application/vnd.openxmlformats-officedocument.presentationml.tags+xml"/>
  <Override PartName="/ppt/tags/tag8218.xml" ContentType="application/vnd.openxmlformats-officedocument.presentationml.tags+xml"/>
  <Override PartName="/ppt/tags/tag8219.xml" ContentType="application/vnd.openxmlformats-officedocument.presentationml.tags+xml"/>
  <Override PartName="/ppt/tags/tag822.xml" ContentType="application/vnd.openxmlformats-officedocument.presentationml.tags+xml"/>
  <Override PartName="/ppt/tags/tag8220.xml" ContentType="application/vnd.openxmlformats-officedocument.presentationml.tags+xml"/>
  <Override PartName="/ppt/tags/tag8221.xml" ContentType="application/vnd.openxmlformats-officedocument.presentationml.tags+xml"/>
  <Override PartName="/ppt/tags/tag8222.xml" ContentType="application/vnd.openxmlformats-officedocument.presentationml.tags+xml"/>
  <Override PartName="/ppt/tags/tag8223.xml" ContentType="application/vnd.openxmlformats-officedocument.presentationml.tags+xml"/>
  <Override PartName="/ppt/tags/tag8224.xml" ContentType="application/vnd.openxmlformats-officedocument.presentationml.tags+xml"/>
  <Override PartName="/ppt/tags/tag8225.xml" ContentType="application/vnd.openxmlformats-officedocument.presentationml.tags+xml"/>
  <Override PartName="/ppt/tags/tag8226.xml" ContentType="application/vnd.openxmlformats-officedocument.presentationml.tags+xml"/>
  <Override PartName="/ppt/tags/tag8227.xml" ContentType="application/vnd.openxmlformats-officedocument.presentationml.tags+xml"/>
  <Override PartName="/ppt/tags/tag8228.xml" ContentType="application/vnd.openxmlformats-officedocument.presentationml.tags+xml"/>
  <Override PartName="/ppt/tags/tag8229.xml" ContentType="application/vnd.openxmlformats-officedocument.presentationml.tags+xml"/>
  <Override PartName="/ppt/tags/tag823.xml" ContentType="application/vnd.openxmlformats-officedocument.presentationml.tags+xml"/>
  <Override PartName="/ppt/tags/tag8230.xml" ContentType="application/vnd.openxmlformats-officedocument.presentationml.tags+xml"/>
  <Override PartName="/ppt/tags/tag8231.xml" ContentType="application/vnd.openxmlformats-officedocument.presentationml.tags+xml"/>
  <Override PartName="/ppt/tags/tag8232.xml" ContentType="application/vnd.openxmlformats-officedocument.presentationml.tags+xml"/>
  <Override PartName="/ppt/tags/tag8233.xml" ContentType="application/vnd.openxmlformats-officedocument.presentationml.tags+xml"/>
  <Override PartName="/ppt/tags/tag8234.xml" ContentType="application/vnd.openxmlformats-officedocument.presentationml.tags+xml"/>
  <Override PartName="/ppt/tags/tag8235.xml" ContentType="application/vnd.openxmlformats-officedocument.presentationml.tags+xml"/>
  <Override PartName="/ppt/tags/tag8236.xml" ContentType="application/vnd.openxmlformats-officedocument.presentationml.tags+xml"/>
  <Override PartName="/ppt/tags/tag8237.xml" ContentType="application/vnd.openxmlformats-officedocument.presentationml.tags+xml"/>
  <Override PartName="/ppt/tags/tag8238.xml" ContentType="application/vnd.openxmlformats-officedocument.presentationml.tags+xml"/>
  <Override PartName="/ppt/tags/tag8239.xml" ContentType="application/vnd.openxmlformats-officedocument.presentationml.tags+xml"/>
  <Override PartName="/ppt/tags/tag824.xml" ContentType="application/vnd.openxmlformats-officedocument.presentationml.tags+xml"/>
  <Override PartName="/ppt/tags/tag8240.xml" ContentType="application/vnd.openxmlformats-officedocument.presentationml.tags+xml"/>
  <Override PartName="/ppt/tags/tag8241.xml" ContentType="application/vnd.openxmlformats-officedocument.presentationml.tags+xml"/>
  <Override PartName="/ppt/tags/tag8242.xml" ContentType="application/vnd.openxmlformats-officedocument.presentationml.tags+xml"/>
  <Override PartName="/ppt/tags/tag8243.xml" ContentType="application/vnd.openxmlformats-officedocument.presentationml.tags+xml"/>
  <Override PartName="/ppt/tags/tag8244.xml" ContentType="application/vnd.openxmlformats-officedocument.presentationml.tags+xml"/>
  <Override PartName="/ppt/tags/tag8245.xml" ContentType="application/vnd.openxmlformats-officedocument.presentationml.tags+xml"/>
  <Override PartName="/ppt/tags/tag8246.xml" ContentType="application/vnd.openxmlformats-officedocument.presentationml.tags+xml"/>
  <Override PartName="/ppt/tags/tag8247.xml" ContentType="application/vnd.openxmlformats-officedocument.presentationml.tags+xml"/>
  <Override PartName="/ppt/tags/tag8248.xml" ContentType="application/vnd.openxmlformats-officedocument.presentationml.tags+xml"/>
  <Override PartName="/ppt/tags/tag8249.xml" ContentType="application/vnd.openxmlformats-officedocument.presentationml.tags+xml"/>
  <Override PartName="/ppt/tags/tag825.xml" ContentType="application/vnd.openxmlformats-officedocument.presentationml.tags+xml"/>
  <Override PartName="/ppt/tags/tag8250.xml" ContentType="application/vnd.openxmlformats-officedocument.presentationml.tags+xml"/>
  <Override PartName="/ppt/tags/tag8251.xml" ContentType="application/vnd.openxmlformats-officedocument.presentationml.tags+xml"/>
  <Override PartName="/ppt/tags/tag8252.xml" ContentType="application/vnd.openxmlformats-officedocument.presentationml.tags+xml"/>
  <Override PartName="/ppt/tags/tag8253.xml" ContentType="application/vnd.openxmlformats-officedocument.presentationml.tags+xml"/>
  <Override PartName="/ppt/tags/tag8254.xml" ContentType="application/vnd.openxmlformats-officedocument.presentationml.tags+xml"/>
  <Override PartName="/ppt/tags/tag8255.xml" ContentType="application/vnd.openxmlformats-officedocument.presentationml.tags+xml"/>
  <Override PartName="/ppt/tags/tag8256.xml" ContentType="application/vnd.openxmlformats-officedocument.presentationml.tags+xml"/>
  <Override PartName="/ppt/tags/tag8257.xml" ContentType="application/vnd.openxmlformats-officedocument.presentationml.tags+xml"/>
  <Override PartName="/ppt/tags/tag8258.xml" ContentType="application/vnd.openxmlformats-officedocument.presentationml.tags+xml"/>
  <Override PartName="/ppt/tags/tag8259.xml" ContentType="application/vnd.openxmlformats-officedocument.presentationml.tags+xml"/>
  <Override PartName="/ppt/tags/tag826.xml" ContentType="application/vnd.openxmlformats-officedocument.presentationml.tags+xml"/>
  <Override PartName="/ppt/tags/tag8260.xml" ContentType="application/vnd.openxmlformats-officedocument.presentationml.tags+xml"/>
  <Override PartName="/ppt/tags/tag8261.xml" ContentType="application/vnd.openxmlformats-officedocument.presentationml.tags+xml"/>
  <Override PartName="/ppt/tags/tag8262.xml" ContentType="application/vnd.openxmlformats-officedocument.presentationml.tags+xml"/>
  <Override PartName="/ppt/tags/tag8263.xml" ContentType="application/vnd.openxmlformats-officedocument.presentationml.tags+xml"/>
  <Override PartName="/ppt/tags/tag8264.xml" ContentType="application/vnd.openxmlformats-officedocument.presentationml.tags+xml"/>
  <Override PartName="/ppt/tags/tag8265.xml" ContentType="application/vnd.openxmlformats-officedocument.presentationml.tags+xml"/>
  <Override PartName="/ppt/tags/tag8266.xml" ContentType="application/vnd.openxmlformats-officedocument.presentationml.tags+xml"/>
  <Override PartName="/ppt/tags/tag8267.xml" ContentType="application/vnd.openxmlformats-officedocument.presentationml.tags+xml"/>
  <Override PartName="/ppt/tags/tag8268.xml" ContentType="application/vnd.openxmlformats-officedocument.presentationml.tags+xml"/>
  <Override PartName="/ppt/tags/tag8269.xml" ContentType="application/vnd.openxmlformats-officedocument.presentationml.tags+xml"/>
  <Override PartName="/ppt/tags/tag827.xml" ContentType="application/vnd.openxmlformats-officedocument.presentationml.tags+xml"/>
  <Override PartName="/ppt/tags/tag8270.xml" ContentType="application/vnd.openxmlformats-officedocument.presentationml.tags+xml"/>
  <Override PartName="/ppt/tags/tag8271.xml" ContentType="application/vnd.openxmlformats-officedocument.presentationml.tags+xml"/>
  <Override PartName="/ppt/tags/tag8272.xml" ContentType="application/vnd.openxmlformats-officedocument.presentationml.tags+xml"/>
  <Override PartName="/ppt/tags/tag8273.xml" ContentType="application/vnd.openxmlformats-officedocument.presentationml.tags+xml"/>
  <Override PartName="/ppt/tags/tag8274.xml" ContentType="application/vnd.openxmlformats-officedocument.presentationml.tags+xml"/>
  <Override PartName="/ppt/tags/tag8275.xml" ContentType="application/vnd.openxmlformats-officedocument.presentationml.tags+xml"/>
  <Override PartName="/ppt/tags/tag8276.xml" ContentType="application/vnd.openxmlformats-officedocument.presentationml.tags+xml"/>
  <Override PartName="/ppt/tags/tag8277.xml" ContentType="application/vnd.openxmlformats-officedocument.presentationml.tags+xml"/>
  <Override PartName="/ppt/tags/tag8278.xml" ContentType="application/vnd.openxmlformats-officedocument.presentationml.tags+xml"/>
  <Override PartName="/ppt/tags/tag8279.xml" ContentType="application/vnd.openxmlformats-officedocument.presentationml.tags+xml"/>
  <Override PartName="/ppt/tags/tag828.xml" ContentType="application/vnd.openxmlformats-officedocument.presentationml.tags+xml"/>
  <Override PartName="/ppt/tags/tag8280.xml" ContentType="application/vnd.openxmlformats-officedocument.presentationml.tags+xml"/>
  <Override PartName="/ppt/tags/tag8281.xml" ContentType="application/vnd.openxmlformats-officedocument.presentationml.tags+xml"/>
  <Override PartName="/ppt/tags/tag8282.xml" ContentType="application/vnd.openxmlformats-officedocument.presentationml.tags+xml"/>
  <Override PartName="/ppt/tags/tag8283.xml" ContentType="application/vnd.openxmlformats-officedocument.presentationml.tags+xml"/>
  <Override PartName="/ppt/tags/tag8284.xml" ContentType="application/vnd.openxmlformats-officedocument.presentationml.tags+xml"/>
  <Override PartName="/ppt/tags/tag8285.xml" ContentType="application/vnd.openxmlformats-officedocument.presentationml.tags+xml"/>
  <Override PartName="/ppt/tags/tag8286.xml" ContentType="application/vnd.openxmlformats-officedocument.presentationml.tags+xml"/>
  <Override PartName="/ppt/tags/tag8287.xml" ContentType="application/vnd.openxmlformats-officedocument.presentationml.tags+xml"/>
  <Override PartName="/ppt/tags/tag8288.xml" ContentType="application/vnd.openxmlformats-officedocument.presentationml.tags+xml"/>
  <Override PartName="/ppt/tags/tag8289.xml" ContentType="application/vnd.openxmlformats-officedocument.presentationml.tags+xml"/>
  <Override PartName="/ppt/tags/tag829.xml" ContentType="application/vnd.openxmlformats-officedocument.presentationml.tags+xml"/>
  <Override PartName="/ppt/tags/tag8290.xml" ContentType="application/vnd.openxmlformats-officedocument.presentationml.tags+xml"/>
  <Override PartName="/ppt/tags/tag8291.xml" ContentType="application/vnd.openxmlformats-officedocument.presentationml.tags+xml"/>
  <Override PartName="/ppt/tags/tag8292.xml" ContentType="application/vnd.openxmlformats-officedocument.presentationml.tags+xml"/>
  <Override PartName="/ppt/tags/tag8293.xml" ContentType="application/vnd.openxmlformats-officedocument.presentationml.tags+xml"/>
  <Override PartName="/ppt/tags/tag8294.xml" ContentType="application/vnd.openxmlformats-officedocument.presentationml.tags+xml"/>
  <Override PartName="/ppt/tags/tag8295.xml" ContentType="application/vnd.openxmlformats-officedocument.presentationml.tags+xml"/>
  <Override PartName="/ppt/tags/tag8296.xml" ContentType="application/vnd.openxmlformats-officedocument.presentationml.tags+xml"/>
  <Override PartName="/ppt/tags/tag8297.xml" ContentType="application/vnd.openxmlformats-officedocument.presentationml.tags+xml"/>
  <Override PartName="/ppt/tags/tag8298.xml" ContentType="application/vnd.openxmlformats-officedocument.presentationml.tags+xml"/>
  <Override PartName="/ppt/tags/tag829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00.xml" ContentType="application/vnd.openxmlformats-officedocument.presentationml.tags+xml"/>
  <Override PartName="/ppt/tags/tag8301.xml" ContentType="application/vnd.openxmlformats-officedocument.presentationml.tags+xml"/>
  <Override PartName="/ppt/tags/tag8302.xml" ContentType="application/vnd.openxmlformats-officedocument.presentationml.tags+xml"/>
  <Override PartName="/ppt/tags/tag8303.xml" ContentType="application/vnd.openxmlformats-officedocument.presentationml.tags+xml"/>
  <Override PartName="/ppt/tags/tag8304.xml" ContentType="application/vnd.openxmlformats-officedocument.presentationml.tags+xml"/>
  <Override PartName="/ppt/tags/tag8305.xml" ContentType="application/vnd.openxmlformats-officedocument.presentationml.tags+xml"/>
  <Override PartName="/ppt/tags/tag8306.xml" ContentType="application/vnd.openxmlformats-officedocument.presentationml.tags+xml"/>
  <Override PartName="/ppt/tags/tag8307.xml" ContentType="application/vnd.openxmlformats-officedocument.presentationml.tags+xml"/>
  <Override PartName="/ppt/tags/tag8308.xml" ContentType="application/vnd.openxmlformats-officedocument.presentationml.tags+xml"/>
  <Override PartName="/ppt/tags/tag8309.xml" ContentType="application/vnd.openxmlformats-officedocument.presentationml.tags+xml"/>
  <Override PartName="/ppt/tags/tag831.xml" ContentType="application/vnd.openxmlformats-officedocument.presentationml.tags+xml"/>
  <Override PartName="/ppt/tags/tag8310.xml" ContentType="application/vnd.openxmlformats-officedocument.presentationml.tags+xml"/>
  <Override PartName="/ppt/tags/tag8311.xml" ContentType="application/vnd.openxmlformats-officedocument.presentationml.tags+xml"/>
  <Override PartName="/ppt/tags/tag8312.xml" ContentType="application/vnd.openxmlformats-officedocument.presentationml.tags+xml"/>
  <Override PartName="/ppt/tags/tag8313.xml" ContentType="application/vnd.openxmlformats-officedocument.presentationml.tags+xml"/>
  <Override PartName="/ppt/tags/tag8314.xml" ContentType="application/vnd.openxmlformats-officedocument.presentationml.tags+xml"/>
  <Override PartName="/ppt/tags/tag8315.xml" ContentType="application/vnd.openxmlformats-officedocument.presentationml.tags+xml"/>
  <Override PartName="/ppt/tags/tag8316.xml" ContentType="application/vnd.openxmlformats-officedocument.presentationml.tags+xml"/>
  <Override PartName="/ppt/tags/tag8317.xml" ContentType="application/vnd.openxmlformats-officedocument.presentationml.tags+xml"/>
  <Override PartName="/ppt/tags/tag8318.xml" ContentType="application/vnd.openxmlformats-officedocument.presentationml.tags+xml"/>
  <Override PartName="/ppt/tags/tag8319.xml" ContentType="application/vnd.openxmlformats-officedocument.presentationml.tags+xml"/>
  <Override PartName="/ppt/tags/tag832.xml" ContentType="application/vnd.openxmlformats-officedocument.presentationml.tags+xml"/>
  <Override PartName="/ppt/tags/tag8320.xml" ContentType="application/vnd.openxmlformats-officedocument.presentationml.tags+xml"/>
  <Override PartName="/ppt/tags/tag8321.xml" ContentType="application/vnd.openxmlformats-officedocument.presentationml.tags+xml"/>
  <Override PartName="/ppt/tags/tag8322.xml" ContentType="application/vnd.openxmlformats-officedocument.presentationml.tags+xml"/>
  <Override PartName="/ppt/tags/tag8323.xml" ContentType="application/vnd.openxmlformats-officedocument.presentationml.tags+xml"/>
  <Override PartName="/ppt/tags/tag8324.xml" ContentType="application/vnd.openxmlformats-officedocument.presentationml.tags+xml"/>
  <Override PartName="/ppt/tags/tag8325.xml" ContentType="application/vnd.openxmlformats-officedocument.presentationml.tags+xml"/>
  <Override PartName="/ppt/tags/tag8326.xml" ContentType="application/vnd.openxmlformats-officedocument.presentationml.tags+xml"/>
  <Override PartName="/ppt/tags/tag8327.xml" ContentType="application/vnd.openxmlformats-officedocument.presentationml.tags+xml"/>
  <Override PartName="/ppt/tags/tag8328.xml" ContentType="application/vnd.openxmlformats-officedocument.presentationml.tags+xml"/>
  <Override PartName="/ppt/tags/tag8329.xml" ContentType="application/vnd.openxmlformats-officedocument.presentationml.tags+xml"/>
  <Override PartName="/ppt/tags/tag833.xml" ContentType="application/vnd.openxmlformats-officedocument.presentationml.tags+xml"/>
  <Override PartName="/ppt/tags/tag8330.xml" ContentType="application/vnd.openxmlformats-officedocument.presentationml.tags+xml"/>
  <Override PartName="/ppt/tags/tag8331.xml" ContentType="application/vnd.openxmlformats-officedocument.presentationml.tags+xml"/>
  <Override PartName="/ppt/tags/tag8332.xml" ContentType="application/vnd.openxmlformats-officedocument.presentationml.tags+xml"/>
  <Override PartName="/ppt/tags/tag8333.xml" ContentType="application/vnd.openxmlformats-officedocument.presentationml.tags+xml"/>
  <Override PartName="/ppt/tags/tag8334.xml" ContentType="application/vnd.openxmlformats-officedocument.presentationml.tags+xml"/>
  <Override PartName="/ppt/tags/tag8335.xml" ContentType="application/vnd.openxmlformats-officedocument.presentationml.tags+xml"/>
  <Override PartName="/ppt/tags/tag8336.xml" ContentType="application/vnd.openxmlformats-officedocument.presentationml.tags+xml"/>
  <Override PartName="/ppt/tags/tag8337.xml" ContentType="application/vnd.openxmlformats-officedocument.presentationml.tags+xml"/>
  <Override PartName="/ppt/tags/tag8338.xml" ContentType="application/vnd.openxmlformats-officedocument.presentationml.tags+xml"/>
  <Override PartName="/ppt/tags/tag8339.xml" ContentType="application/vnd.openxmlformats-officedocument.presentationml.tags+xml"/>
  <Override PartName="/ppt/tags/tag834.xml" ContentType="application/vnd.openxmlformats-officedocument.presentationml.tags+xml"/>
  <Override PartName="/ppt/tags/tag8340.xml" ContentType="application/vnd.openxmlformats-officedocument.presentationml.tags+xml"/>
  <Override PartName="/ppt/tags/tag8341.xml" ContentType="application/vnd.openxmlformats-officedocument.presentationml.tags+xml"/>
  <Override PartName="/ppt/tags/tag8342.xml" ContentType="application/vnd.openxmlformats-officedocument.presentationml.tags+xml"/>
  <Override PartName="/ppt/tags/tag8343.xml" ContentType="application/vnd.openxmlformats-officedocument.presentationml.tags+xml"/>
  <Override PartName="/ppt/tags/tag8344.xml" ContentType="application/vnd.openxmlformats-officedocument.presentationml.tags+xml"/>
  <Override PartName="/ppt/tags/tag8345.xml" ContentType="application/vnd.openxmlformats-officedocument.presentationml.tags+xml"/>
  <Override PartName="/ppt/tags/tag8346.xml" ContentType="application/vnd.openxmlformats-officedocument.presentationml.tags+xml"/>
  <Override PartName="/ppt/tags/tag8347.xml" ContentType="application/vnd.openxmlformats-officedocument.presentationml.tags+xml"/>
  <Override PartName="/ppt/tags/tag8348.xml" ContentType="application/vnd.openxmlformats-officedocument.presentationml.tags+xml"/>
  <Override PartName="/ppt/tags/tag8349.xml" ContentType="application/vnd.openxmlformats-officedocument.presentationml.tags+xml"/>
  <Override PartName="/ppt/tags/tag835.xml" ContentType="application/vnd.openxmlformats-officedocument.presentationml.tags+xml"/>
  <Override PartName="/ppt/tags/tag8350.xml" ContentType="application/vnd.openxmlformats-officedocument.presentationml.tags+xml"/>
  <Override PartName="/ppt/tags/tag8351.xml" ContentType="application/vnd.openxmlformats-officedocument.presentationml.tags+xml"/>
  <Override PartName="/ppt/tags/tag8352.xml" ContentType="application/vnd.openxmlformats-officedocument.presentationml.tags+xml"/>
  <Override PartName="/ppt/tags/tag8353.xml" ContentType="application/vnd.openxmlformats-officedocument.presentationml.tags+xml"/>
  <Override PartName="/ppt/tags/tag8354.xml" ContentType="application/vnd.openxmlformats-officedocument.presentationml.tags+xml"/>
  <Override PartName="/ppt/tags/tag8355.xml" ContentType="application/vnd.openxmlformats-officedocument.presentationml.tags+xml"/>
  <Override PartName="/ppt/tags/tag8356.xml" ContentType="application/vnd.openxmlformats-officedocument.presentationml.tags+xml"/>
  <Override PartName="/ppt/tags/tag8357.xml" ContentType="application/vnd.openxmlformats-officedocument.presentationml.tags+xml"/>
  <Override PartName="/ppt/tags/tag8358.xml" ContentType="application/vnd.openxmlformats-officedocument.presentationml.tags+xml"/>
  <Override PartName="/ppt/tags/tag8359.xml" ContentType="application/vnd.openxmlformats-officedocument.presentationml.tags+xml"/>
  <Override PartName="/ppt/tags/tag836.xml" ContentType="application/vnd.openxmlformats-officedocument.presentationml.tags+xml"/>
  <Override PartName="/ppt/tags/tag8360.xml" ContentType="application/vnd.openxmlformats-officedocument.presentationml.tags+xml"/>
  <Override PartName="/ppt/tags/tag8361.xml" ContentType="application/vnd.openxmlformats-officedocument.presentationml.tags+xml"/>
  <Override PartName="/ppt/tags/tag8362.xml" ContentType="application/vnd.openxmlformats-officedocument.presentationml.tags+xml"/>
  <Override PartName="/ppt/tags/tag8363.xml" ContentType="application/vnd.openxmlformats-officedocument.presentationml.tags+xml"/>
  <Override PartName="/ppt/tags/tag8364.xml" ContentType="application/vnd.openxmlformats-officedocument.presentationml.tags+xml"/>
  <Override PartName="/ppt/tags/tag8365.xml" ContentType="application/vnd.openxmlformats-officedocument.presentationml.tags+xml"/>
  <Override PartName="/ppt/tags/tag8366.xml" ContentType="application/vnd.openxmlformats-officedocument.presentationml.tags+xml"/>
  <Override PartName="/ppt/tags/tag8367.xml" ContentType="application/vnd.openxmlformats-officedocument.presentationml.tags+xml"/>
  <Override PartName="/ppt/tags/tag8368.xml" ContentType="application/vnd.openxmlformats-officedocument.presentationml.tags+xml"/>
  <Override PartName="/ppt/tags/tag8369.xml" ContentType="application/vnd.openxmlformats-officedocument.presentationml.tags+xml"/>
  <Override PartName="/ppt/tags/tag837.xml" ContentType="application/vnd.openxmlformats-officedocument.presentationml.tags+xml"/>
  <Override PartName="/ppt/tags/tag8370.xml" ContentType="application/vnd.openxmlformats-officedocument.presentationml.tags+xml"/>
  <Override PartName="/ppt/tags/tag8371.xml" ContentType="application/vnd.openxmlformats-officedocument.presentationml.tags+xml"/>
  <Override PartName="/ppt/tags/tag8372.xml" ContentType="application/vnd.openxmlformats-officedocument.presentationml.tags+xml"/>
  <Override PartName="/ppt/tags/tag8373.xml" ContentType="application/vnd.openxmlformats-officedocument.presentationml.tags+xml"/>
  <Override PartName="/ppt/tags/tag8374.xml" ContentType="application/vnd.openxmlformats-officedocument.presentationml.tags+xml"/>
  <Override PartName="/ppt/tags/tag8375.xml" ContentType="application/vnd.openxmlformats-officedocument.presentationml.tags+xml"/>
  <Override PartName="/ppt/tags/tag8376.xml" ContentType="application/vnd.openxmlformats-officedocument.presentationml.tags+xml"/>
  <Override PartName="/ppt/tags/tag8377.xml" ContentType="application/vnd.openxmlformats-officedocument.presentationml.tags+xml"/>
  <Override PartName="/ppt/tags/tag8378.xml" ContentType="application/vnd.openxmlformats-officedocument.presentationml.tags+xml"/>
  <Override PartName="/ppt/tags/tag8379.xml" ContentType="application/vnd.openxmlformats-officedocument.presentationml.tags+xml"/>
  <Override PartName="/ppt/tags/tag838.xml" ContentType="application/vnd.openxmlformats-officedocument.presentationml.tags+xml"/>
  <Override PartName="/ppt/tags/tag8380.xml" ContentType="application/vnd.openxmlformats-officedocument.presentationml.tags+xml"/>
  <Override PartName="/ppt/tags/tag8381.xml" ContentType="application/vnd.openxmlformats-officedocument.presentationml.tags+xml"/>
  <Override PartName="/ppt/tags/tag8382.xml" ContentType="application/vnd.openxmlformats-officedocument.presentationml.tags+xml"/>
  <Override PartName="/ppt/tags/tag8383.xml" ContentType="application/vnd.openxmlformats-officedocument.presentationml.tags+xml"/>
  <Override PartName="/ppt/tags/tag8384.xml" ContentType="application/vnd.openxmlformats-officedocument.presentationml.tags+xml"/>
  <Override PartName="/ppt/tags/tag8385.xml" ContentType="application/vnd.openxmlformats-officedocument.presentationml.tags+xml"/>
  <Override PartName="/ppt/tags/tag8386.xml" ContentType="application/vnd.openxmlformats-officedocument.presentationml.tags+xml"/>
  <Override PartName="/ppt/tags/tag8387.xml" ContentType="application/vnd.openxmlformats-officedocument.presentationml.tags+xml"/>
  <Override PartName="/ppt/tags/tag8388.xml" ContentType="application/vnd.openxmlformats-officedocument.presentationml.tags+xml"/>
  <Override PartName="/ppt/tags/tag8389.xml" ContentType="application/vnd.openxmlformats-officedocument.presentationml.tags+xml"/>
  <Override PartName="/ppt/tags/tag839.xml" ContentType="application/vnd.openxmlformats-officedocument.presentationml.tags+xml"/>
  <Override PartName="/ppt/tags/tag8390.xml" ContentType="application/vnd.openxmlformats-officedocument.presentationml.tags+xml"/>
  <Override PartName="/ppt/tags/tag8391.xml" ContentType="application/vnd.openxmlformats-officedocument.presentationml.tags+xml"/>
  <Override PartName="/ppt/tags/tag8392.xml" ContentType="application/vnd.openxmlformats-officedocument.presentationml.tags+xml"/>
  <Override PartName="/ppt/tags/tag8393.xml" ContentType="application/vnd.openxmlformats-officedocument.presentationml.tags+xml"/>
  <Override PartName="/ppt/tags/tag8394.xml" ContentType="application/vnd.openxmlformats-officedocument.presentationml.tags+xml"/>
  <Override PartName="/ppt/tags/tag8395.xml" ContentType="application/vnd.openxmlformats-officedocument.presentationml.tags+xml"/>
  <Override PartName="/ppt/tags/tag8396.xml" ContentType="application/vnd.openxmlformats-officedocument.presentationml.tags+xml"/>
  <Override PartName="/ppt/tags/tag8397.xml" ContentType="application/vnd.openxmlformats-officedocument.presentationml.tags+xml"/>
  <Override PartName="/ppt/tags/tag8398.xml" ContentType="application/vnd.openxmlformats-officedocument.presentationml.tags+xml"/>
  <Override PartName="/ppt/tags/tag839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00.xml" ContentType="application/vnd.openxmlformats-officedocument.presentationml.tags+xml"/>
  <Override PartName="/ppt/tags/tag8401.xml" ContentType="application/vnd.openxmlformats-officedocument.presentationml.tags+xml"/>
  <Override PartName="/ppt/tags/tag8402.xml" ContentType="application/vnd.openxmlformats-officedocument.presentationml.tags+xml"/>
  <Override PartName="/ppt/tags/tag8403.xml" ContentType="application/vnd.openxmlformats-officedocument.presentationml.tags+xml"/>
  <Override PartName="/ppt/tags/tag8404.xml" ContentType="application/vnd.openxmlformats-officedocument.presentationml.tags+xml"/>
  <Override PartName="/ppt/tags/tag8405.xml" ContentType="application/vnd.openxmlformats-officedocument.presentationml.tags+xml"/>
  <Override PartName="/ppt/tags/tag8406.xml" ContentType="application/vnd.openxmlformats-officedocument.presentationml.tags+xml"/>
  <Override PartName="/ppt/tags/tag8407.xml" ContentType="application/vnd.openxmlformats-officedocument.presentationml.tags+xml"/>
  <Override PartName="/ppt/tags/tag8408.xml" ContentType="application/vnd.openxmlformats-officedocument.presentationml.tags+xml"/>
  <Override PartName="/ppt/tags/tag8409.xml" ContentType="application/vnd.openxmlformats-officedocument.presentationml.tags+xml"/>
  <Override PartName="/ppt/tags/tag841.xml" ContentType="application/vnd.openxmlformats-officedocument.presentationml.tags+xml"/>
  <Override PartName="/ppt/tags/tag8410.xml" ContentType="application/vnd.openxmlformats-officedocument.presentationml.tags+xml"/>
  <Override PartName="/ppt/tags/tag8411.xml" ContentType="application/vnd.openxmlformats-officedocument.presentationml.tags+xml"/>
  <Override PartName="/ppt/tags/tag8412.xml" ContentType="application/vnd.openxmlformats-officedocument.presentationml.tags+xml"/>
  <Override PartName="/ppt/tags/tag8413.xml" ContentType="application/vnd.openxmlformats-officedocument.presentationml.tags+xml"/>
  <Override PartName="/ppt/tags/tag8414.xml" ContentType="application/vnd.openxmlformats-officedocument.presentationml.tags+xml"/>
  <Override PartName="/ppt/tags/tag8415.xml" ContentType="application/vnd.openxmlformats-officedocument.presentationml.tags+xml"/>
  <Override PartName="/ppt/tags/tag8416.xml" ContentType="application/vnd.openxmlformats-officedocument.presentationml.tags+xml"/>
  <Override PartName="/ppt/tags/tag8417.xml" ContentType="application/vnd.openxmlformats-officedocument.presentationml.tags+xml"/>
  <Override PartName="/ppt/tags/tag8418.xml" ContentType="application/vnd.openxmlformats-officedocument.presentationml.tags+xml"/>
  <Override PartName="/ppt/tags/tag8419.xml" ContentType="application/vnd.openxmlformats-officedocument.presentationml.tags+xml"/>
  <Override PartName="/ppt/tags/tag842.xml" ContentType="application/vnd.openxmlformats-officedocument.presentationml.tags+xml"/>
  <Override PartName="/ppt/tags/tag8420.xml" ContentType="application/vnd.openxmlformats-officedocument.presentationml.tags+xml"/>
  <Override PartName="/ppt/tags/tag8421.xml" ContentType="application/vnd.openxmlformats-officedocument.presentationml.tags+xml"/>
  <Override PartName="/ppt/tags/tag8422.xml" ContentType="application/vnd.openxmlformats-officedocument.presentationml.tags+xml"/>
  <Override PartName="/ppt/tags/tag8423.xml" ContentType="application/vnd.openxmlformats-officedocument.presentationml.tags+xml"/>
  <Override PartName="/ppt/tags/tag8424.xml" ContentType="application/vnd.openxmlformats-officedocument.presentationml.tags+xml"/>
  <Override PartName="/ppt/tags/tag8425.xml" ContentType="application/vnd.openxmlformats-officedocument.presentationml.tags+xml"/>
  <Override PartName="/ppt/tags/tag8426.xml" ContentType="application/vnd.openxmlformats-officedocument.presentationml.tags+xml"/>
  <Override PartName="/ppt/tags/tag8427.xml" ContentType="application/vnd.openxmlformats-officedocument.presentationml.tags+xml"/>
  <Override PartName="/ppt/tags/tag8428.xml" ContentType="application/vnd.openxmlformats-officedocument.presentationml.tags+xml"/>
  <Override PartName="/ppt/tags/tag8429.xml" ContentType="application/vnd.openxmlformats-officedocument.presentationml.tags+xml"/>
  <Override PartName="/ppt/tags/tag843.xml" ContentType="application/vnd.openxmlformats-officedocument.presentationml.tags+xml"/>
  <Override PartName="/ppt/tags/tag8430.xml" ContentType="application/vnd.openxmlformats-officedocument.presentationml.tags+xml"/>
  <Override PartName="/ppt/tags/tag8431.xml" ContentType="application/vnd.openxmlformats-officedocument.presentationml.tags+xml"/>
  <Override PartName="/ppt/tags/tag8432.xml" ContentType="application/vnd.openxmlformats-officedocument.presentationml.tags+xml"/>
  <Override PartName="/ppt/tags/tag8433.xml" ContentType="application/vnd.openxmlformats-officedocument.presentationml.tags+xml"/>
  <Override PartName="/ppt/tags/tag8434.xml" ContentType="application/vnd.openxmlformats-officedocument.presentationml.tags+xml"/>
  <Override PartName="/ppt/tags/tag8435.xml" ContentType="application/vnd.openxmlformats-officedocument.presentationml.tags+xml"/>
  <Override PartName="/ppt/tags/tag8436.xml" ContentType="application/vnd.openxmlformats-officedocument.presentationml.tags+xml"/>
  <Override PartName="/ppt/tags/tag8437.xml" ContentType="application/vnd.openxmlformats-officedocument.presentationml.tags+xml"/>
  <Override PartName="/ppt/tags/tag8438.xml" ContentType="application/vnd.openxmlformats-officedocument.presentationml.tags+xml"/>
  <Override PartName="/ppt/tags/tag8439.xml" ContentType="application/vnd.openxmlformats-officedocument.presentationml.tags+xml"/>
  <Override PartName="/ppt/tags/tag844.xml" ContentType="application/vnd.openxmlformats-officedocument.presentationml.tags+xml"/>
  <Override PartName="/ppt/tags/tag8440.xml" ContentType="application/vnd.openxmlformats-officedocument.presentationml.tags+xml"/>
  <Override PartName="/ppt/tags/tag8441.xml" ContentType="application/vnd.openxmlformats-officedocument.presentationml.tags+xml"/>
  <Override PartName="/ppt/tags/tag8442.xml" ContentType="application/vnd.openxmlformats-officedocument.presentationml.tags+xml"/>
  <Override PartName="/ppt/tags/tag8443.xml" ContentType="application/vnd.openxmlformats-officedocument.presentationml.tags+xml"/>
  <Override PartName="/ppt/tags/tag8444.xml" ContentType="application/vnd.openxmlformats-officedocument.presentationml.tags+xml"/>
  <Override PartName="/ppt/tags/tag8445.xml" ContentType="application/vnd.openxmlformats-officedocument.presentationml.tags+xml"/>
  <Override PartName="/ppt/tags/tag8446.xml" ContentType="application/vnd.openxmlformats-officedocument.presentationml.tags+xml"/>
  <Override PartName="/ppt/tags/tag8447.xml" ContentType="application/vnd.openxmlformats-officedocument.presentationml.tags+xml"/>
  <Override PartName="/ppt/tags/tag8448.xml" ContentType="application/vnd.openxmlformats-officedocument.presentationml.tags+xml"/>
  <Override PartName="/ppt/tags/tag8449.xml" ContentType="application/vnd.openxmlformats-officedocument.presentationml.tags+xml"/>
  <Override PartName="/ppt/tags/tag845.xml" ContentType="application/vnd.openxmlformats-officedocument.presentationml.tags+xml"/>
  <Override PartName="/ppt/tags/tag8450.xml" ContentType="application/vnd.openxmlformats-officedocument.presentationml.tags+xml"/>
  <Override PartName="/ppt/tags/tag8451.xml" ContentType="application/vnd.openxmlformats-officedocument.presentationml.tags+xml"/>
  <Override PartName="/ppt/tags/tag8452.xml" ContentType="application/vnd.openxmlformats-officedocument.presentationml.tags+xml"/>
  <Override PartName="/ppt/tags/tag8453.xml" ContentType="application/vnd.openxmlformats-officedocument.presentationml.tags+xml"/>
  <Override PartName="/ppt/tags/tag8454.xml" ContentType="application/vnd.openxmlformats-officedocument.presentationml.tags+xml"/>
  <Override PartName="/ppt/tags/tag8455.xml" ContentType="application/vnd.openxmlformats-officedocument.presentationml.tags+xml"/>
  <Override PartName="/ppt/tags/tag8456.xml" ContentType="application/vnd.openxmlformats-officedocument.presentationml.tags+xml"/>
  <Override PartName="/ppt/tags/tag8457.xml" ContentType="application/vnd.openxmlformats-officedocument.presentationml.tags+xml"/>
  <Override PartName="/ppt/tags/tag8458.xml" ContentType="application/vnd.openxmlformats-officedocument.presentationml.tags+xml"/>
  <Override PartName="/ppt/tags/tag8459.xml" ContentType="application/vnd.openxmlformats-officedocument.presentationml.tags+xml"/>
  <Override PartName="/ppt/tags/tag846.xml" ContentType="application/vnd.openxmlformats-officedocument.presentationml.tags+xml"/>
  <Override PartName="/ppt/tags/tag8460.xml" ContentType="application/vnd.openxmlformats-officedocument.presentationml.tags+xml"/>
  <Override PartName="/ppt/tags/tag8461.xml" ContentType="application/vnd.openxmlformats-officedocument.presentationml.tags+xml"/>
  <Override PartName="/ppt/tags/tag8462.xml" ContentType="application/vnd.openxmlformats-officedocument.presentationml.tags+xml"/>
  <Override PartName="/ppt/tags/tag8463.xml" ContentType="application/vnd.openxmlformats-officedocument.presentationml.tags+xml"/>
  <Override PartName="/ppt/tags/tag8464.xml" ContentType="application/vnd.openxmlformats-officedocument.presentationml.tags+xml"/>
  <Override PartName="/ppt/tags/tag8465.xml" ContentType="application/vnd.openxmlformats-officedocument.presentationml.tags+xml"/>
  <Override PartName="/ppt/tags/tag8466.xml" ContentType="application/vnd.openxmlformats-officedocument.presentationml.tags+xml"/>
  <Override PartName="/ppt/tags/tag8467.xml" ContentType="application/vnd.openxmlformats-officedocument.presentationml.tags+xml"/>
  <Override PartName="/ppt/tags/tag8468.xml" ContentType="application/vnd.openxmlformats-officedocument.presentationml.tags+xml"/>
  <Override PartName="/ppt/tags/tag8469.xml" ContentType="application/vnd.openxmlformats-officedocument.presentationml.tags+xml"/>
  <Override PartName="/ppt/tags/tag847.xml" ContentType="application/vnd.openxmlformats-officedocument.presentationml.tags+xml"/>
  <Override PartName="/ppt/tags/tag8470.xml" ContentType="application/vnd.openxmlformats-officedocument.presentationml.tags+xml"/>
  <Override PartName="/ppt/tags/tag8471.xml" ContentType="application/vnd.openxmlformats-officedocument.presentationml.tags+xml"/>
  <Override PartName="/ppt/tags/tag8472.xml" ContentType="application/vnd.openxmlformats-officedocument.presentationml.tags+xml"/>
  <Override PartName="/ppt/tags/tag8473.xml" ContentType="application/vnd.openxmlformats-officedocument.presentationml.tags+xml"/>
  <Override PartName="/ppt/tags/tag8474.xml" ContentType="application/vnd.openxmlformats-officedocument.presentationml.tags+xml"/>
  <Override PartName="/ppt/tags/tag8475.xml" ContentType="application/vnd.openxmlformats-officedocument.presentationml.tags+xml"/>
  <Override PartName="/ppt/tags/tag8476.xml" ContentType="application/vnd.openxmlformats-officedocument.presentationml.tags+xml"/>
  <Override PartName="/ppt/tags/tag8477.xml" ContentType="application/vnd.openxmlformats-officedocument.presentationml.tags+xml"/>
  <Override PartName="/ppt/tags/tag8478.xml" ContentType="application/vnd.openxmlformats-officedocument.presentationml.tags+xml"/>
  <Override PartName="/ppt/tags/tag8479.xml" ContentType="application/vnd.openxmlformats-officedocument.presentationml.tags+xml"/>
  <Override PartName="/ppt/tags/tag848.xml" ContentType="application/vnd.openxmlformats-officedocument.presentationml.tags+xml"/>
  <Override PartName="/ppt/tags/tag8480.xml" ContentType="application/vnd.openxmlformats-officedocument.presentationml.tags+xml"/>
  <Override PartName="/ppt/tags/tag8481.xml" ContentType="application/vnd.openxmlformats-officedocument.presentationml.tags+xml"/>
  <Override PartName="/ppt/tags/tag8482.xml" ContentType="application/vnd.openxmlformats-officedocument.presentationml.tags+xml"/>
  <Override PartName="/ppt/tags/tag8483.xml" ContentType="application/vnd.openxmlformats-officedocument.presentationml.tags+xml"/>
  <Override PartName="/ppt/tags/tag8484.xml" ContentType="application/vnd.openxmlformats-officedocument.presentationml.tags+xml"/>
  <Override PartName="/ppt/tags/tag8485.xml" ContentType="application/vnd.openxmlformats-officedocument.presentationml.tags+xml"/>
  <Override PartName="/ppt/tags/tag8486.xml" ContentType="application/vnd.openxmlformats-officedocument.presentationml.tags+xml"/>
  <Override PartName="/ppt/tags/tag8487.xml" ContentType="application/vnd.openxmlformats-officedocument.presentationml.tags+xml"/>
  <Override PartName="/ppt/tags/tag8488.xml" ContentType="application/vnd.openxmlformats-officedocument.presentationml.tags+xml"/>
  <Override PartName="/ppt/tags/tag8489.xml" ContentType="application/vnd.openxmlformats-officedocument.presentationml.tags+xml"/>
  <Override PartName="/ppt/tags/tag849.xml" ContentType="application/vnd.openxmlformats-officedocument.presentationml.tags+xml"/>
  <Override PartName="/ppt/tags/tag8490.xml" ContentType="application/vnd.openxmlformats-officedocument.presentationml.tags+xml"/>
  <Override PartName="/ppt/tags/tag8491.xml" ContentType="application/vnd.openxmlformats-officedocument.presentationml.tags+xml"/>
  <Override PartName="/ppt/tags/tag8492.xml" ContentType="application/vnd.openxmlformats-officedocument.presentationml.tags+xml"/>
  <Override PartName="/ppt/tags/tag8493.xml" ContentType="application/vnd.openxmlformats-officedocument.presentationml.tags+xml"/>
  <Override PartName="/ppt/tags/tag8494.xml" ContentType="application/vnd.openxmlformats-officedocument.presentationml.tags+xml"/>
  <Override PartName="/ppt/tags/tag8495.xml" ContentType="application/vnd.openxmlformats-officedocument.presentationml.tags+xml"/>
  <Override PartName="/ppt/tags/tag8496.xml" ContentType="application/vnd.openxmlformats-officedocument.presentationml.tags+xml"/>
  <Override PartName="/ppt/tags/tag8497.xml" ContentType="application/vnd.openxmlformats-officedocument.presentationml.tags+xml"/>
  <Override PartName="/ppt/tags/tag8498.xml" ContentType="application/vnd.openxmlformats-officedocument.presentationml.tags+xml"/>
  <Override PartName="/ppt/tags/tag849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00.xml" ContentType="application/vnd.openxmlformats-officedocument.presentationml.tags+xml"/>
  <Override PartName="/ppt/tags/tag8501.xml" ContentType="application/vnd.openxmlformats-officedocument.presentationml.tags+xml"/>
  <Override PartName="/ppt/tags/tag8502.xml" ContentType="application/vnd.openxmlformats-officedocument.presentationml.tags+xml"/>
  <Override PartName="/ppt/tags/tag8503.xml" ContentType="application/vnd.openxmlformats-officedocument.presentationml.tags+xml"/>
  <Override PartName="/ppt/tags/tag8504.xml" ContentType="application/vnd.openxmlformats-officedocument.presentationml.tags+xml"/>
  <Override PartName="/ppt/tags/tag8505.xml" ContentType="application/vnd.openxmlformats-officedocument.presentationml.tags+xml"/>
  <Override PartName="/ppt/tags/tag8506.xml" ContentType="application/vnd.openxmlformats-officedocument.presentationml.tags+xml"/>
  <Override PartName="/ppt/tags/tag8507.xml" ContentType="application/vnd.openxmlformats-officedocument.presentationml.tags+xml"/>
  <Override PartName="/ppt/tags/tag8508.xml" ContentType="application/vnd.openxmlformats-officedocument.presentationml.tags+xml"/>
  <Override PartName="/ppt/tags/tag8509.xml" ContentType="application/vnd.openxmlformats-officedocument.presentationml.tags+xml"/>
  <Override PartName="/ppt/tags/tag851.xml" ContentType="application/vnd.openxmlformats-officedocument.presentationml.tags+xml"/>
  <Override PartName="/ppt/tags/tag8510.xml" ContentType="application/vnd.openxmlformats-officedocument.presentationml.tags+xml"/>
  <Override PartName="/ppt/tags/tag8511.xml" ContentType="application/vnd.openxmlformats-officedocument.presentationml.tags+xml"/>
  <Override PartName="/ppt/tags/tag8512.xml" ContentType="application/vnd.openxmlformats-officedocument.presentationml.tags+xml"/>
  <Override PartName="/ppt/tags/tag8513.xml" ContentType="application/vnd.openxmlformats-officedocument.presentationml.tags+xml"/>
  <Override PartName="/ppt/tags/tag8514.xml" ContentType="application/vnd.openxmlformats-officedocument.presentationml.tags+xml"/>
  <Override PartName="/ppt/tags/tag8515.xml" ContentType="application/vnd.openxmlformats-officedocument.presentationml.tags+xml"/>
  <Override PartName="/ppt/tags/tag8516.xml" ContentType="application/vnd.openxmlformats-officedocument.presentationml.tags+xml"/>
  <Override PartName="/ppt/tags/tag8517.xml" ContentType="application/vnd.openxmlformats-officedocument.presentationml.tags+xml"/>
  <Override PartName="/ppt/tags/tag8518.xml" ContentType="application/vnd.openxmlformats-officedocument.presentationml.tags+xml"/>
  <Override PartName="/ppt/tags/tag8519.xml" ContentType="application/vnd.openxmlformats-officedocument.presentationml.tags+xml"/>
  <Override PartName="/ppt/tags/tag852.xml" ContentType="application/vnd.openxmlformats-officedocument.presentationml.tags+xml"/>
  <Override PartName="/ppt/tags/tag8520.xml" ContentType="application/vnd.openxmlformats-officedocument.presentationml.tags+xml"/>
  <Override PartName="/ppt/tags/tag8521.xml" ContentType="application/vnd.openxmlformats-officedocument.presentationml.tags+xml"/>
  <Override PartName="/ppt/tags/tag8522.xml" ContentType="application/vnd.openxmlformats-officedocument.presentationml.tags+xml"/>
  <Override PartName="/ppt/tags/tag8523.xml" ContentType="application/vnd.openxmlformats-officedocument.presentationml.tags+xml"/>
  <Override PartName="/ppt/tags/tag8524.xml" ContentType="application/vnd.openxmlformats-officedocument.presentationml.tags+xml"/>
  <Override PartName="/ppt/tags/tag8525.xml" ContentType="application/vnd.openxmlformats-officedocument.presentationml.tags+xml"/>
  <Override PartName="/ppt/tags/tag8526.xml" ContentType="application/vnd.openxmlformats-officedocument.presentationml.tags+xml"/>
  <Override PartName="/ppt/tags/tag8527.xml" ContentType="application/vnd.openxmlformats-officedocument.presentationml.tags+xml"/>
  <Override PartName="/ppt/tags/tag8528.xml" ContentType="application/vnd.openxmlformats-officedocument.presentationml.tags+xml"/>
  <Override PartName="/ppt/tags/tag8529.xml" ContentType="application/vnd.openxmlformats-officedocument.presentationml.tags+xml"/>
  <Override PartName="/ppt/tags/tag853.xml" ContentType="application/vnd.openxmlformats-officedocument.presentationml.tags+xml"/>
  <Override PartName="/ppt/tags/tag8530.xml" ContentType="application/vnd.openxmlformats-officedocument.presentationml.tags+xml"/>
  <Override PartName="/ppt/tags/tag8531.xml" ContentType="application/vnd.openxmlformats-officedocument.presentationml.tags+xml"/>
  <Override PartName="/ppt/tags/tag8532.xml" ContentType="application/vnd.openxmlformats-officedocument.presentationml.tags+xml"/>
  <Override PartName="/ppt/tags/tag8533.xml" ContentType="application/vnd.openxmlformats-officedocument.presentationml.tags+xml"/>
  <Override PartName="/ppt/tags/tag8534.xml" ContentType="application/vnd.openxmlformats-officedocument.presentationml.tags+xml"/>
  <Override PartName="/ppt/tags/tag8535.xml" ContentType="application/vnd.openxmlformats-officedocument.presentationml.tags+xml"/>
  <Override PartName="/ppt/tags/tag8536.xml" ContentType="application/vnd.openxmlformats-officedocument.presentationml.tags+xml"/>
  <Override PartName="/ppt/tags/tag8537.xml" ContentType="application/vnd.openxmlformats-officedocument.presentationml.tags+xml"/>
  <Override PartName="/ppt/tags/tag8538.xml" ContentType="application/vnd.openxmlformats-officedocument.presentationml.tags+xml"/>
  <Override PartName="/ppt/tags/tag8539.xml" ContentType="application/vnd.openxmlformats-officedocument.presentationml.tags+xml"/>
  <Override PartName="/ppt/tags/tag854.xml" ContentType="application/vnd.openxmlformats-officedocument.presentationml.tags+xml"/>
  <Override PartName="/ppt/tags/tag8540.xml" ContentType="application/vnd.openxmlformats-officedocument.presentationml.tags+xml"/>
  <Override PartName="/ppt/tags/tag8541.xml" ContentType="application/vnd.openxmlformats-officedocument.presentationml.tags+xml"/>
  <Override PartName="/ppt/tags/tag8542.xml" ContentType="application/vnd.openxmlformats-officedocument.presentationml.tags+xml"/>
  <Override PartName="/ppt/tags/tag8543.xml" ContentType="application/vnd.openxmlformats-officedocument.presentationml.tags+xml"/>
  <Override PartName="/ppt/tags/tag8544.xml" ContentType="application/vnd.openxmlformats-officedocument.presentationml.tags+xml"/>
  <Override PartName="/ppt/tags/tag8545.xml" ContentType="application/vnd.openxmlformats-officedocument.presentationml.tags+xml"/>
  <Override PartName="/ppt/tags/tag8546.xml" ContentType="application/vnd.openxmlformats-officedocument.presentationml.tags+xml"/>
  <Override PartName="/ppt/tags/tag8547.xml" ContentType="application/vnd.openxmlformats-officedocument.presentationml.tags+xml"/>
  <Override PartName="/ppt/tags/tag8548.xml" ContentType="application/vnd.openxmlformats-officedocument.presentationml.tags+xml"/>
  <Override PartName="/ppt/tags/tag8549.xml" ContentType="application/vnd.openxmlformats-officedocument.presentationml.tags+xml"/>
  <Override PartName="/ppt/tags/tag855.xml" ContentType="application/vnd.openxmlformats-officedocument.presentationml.tags+xml"/>
  <Override PartName="/ppt/tags/tag8550.xml" ContentType="application/vnd.openxmlformats-officedocument.presentationml.tags+xml"/>
  <Override PartName="/ppt/tags/tag8551.xml" ContentType="application/vnd.openxmlformats-officedocument.presentationml.tags+xml"/>
  <Override PartName="/ppt/tags/tag8552.xml" ContentType="application/vnd.openxmlformats-officedocument.presentationml.tags+xml"/>
  <Override PartName="/ppt/tags/tag8553.xml" ContentType="application/vnd.openxmlformats-officedocument.presentationml.tags+xml"/>
  <Override PartName="/ppt/tags/tag8554.xml" ContentType="application/vnd.openxmlformats-officedocument.presentationml.tags+xml"/>
  <Override PartName="/ppt/tags/tag8555.xml" ContentType="application/vnd.openxmlformats-officedocument.presentationml.tags+xml"/>
  <Override PartName="/ppt/tags/tag8556.xml" ContentType="application/vnd.openxmlformats-officedocument.presentationml.tags+xml"/>
  <Override PartName="/ppt/tags/tag8557.xml" ContentType="application/vnd.openxmlformats-officedocument.presentationml.tags+xml"/>
  <Override PartName="/ppt/tags/tag8558.xml" ContentType="application/vnd.openxmlformats-officedocument.presentationml.tags+xml"/>
  <Override PartName="/ppt/tags/tag8559.xml" ContentType="application/vnd.openxmlformats-officedocument.presentationml.tags+xml"/>
  <Override PartName="/ppt/tags/tag856.xml" ContentType="application/vnd.openxmlformats-officedocument.presentationml.tags+xml"/>
  <Override PartName="/ppt/tags/tag8560.xml" ContentType="application/vnd.openxmlformats-officedocument.presentationml.tags+xml"/>
  <Override PartName="/ppt/tags/tag8561.xml" ContentType="application/vnd.openxmlformats-officedocument.presentationml.tags+xml"/>
  <Override PartName="/ppt/tags/tag8562.xml" ContentType="application/vnd.openxmlformats-officedocument.presentationml.tags+xml"/>
  <Override PartName="/ppt/tags/tag8563.xml" ContentType="application/vnd.openxmlformats-officedocument.presentationml.tags+xml"/>
  <Override PartName="/ppt/tags/tag8564.xml" ContentType="application/vnd.openxmlformats-officedocument.presentationml.tags+xml"/>
  <Override PartName="/ppt/tags/tag8565.xml" ContentType="application/vnd.openxmlformats-officedocument.presentationml.tags+xml"/>
  <Override PartName="/ppt/tags/tag8566.xml" ContentType="application/vnd.openxmlformats-officedocument.presentationml.tags+xml"/>
  <Override PartName="/ppt/tags/tag8567.xml" ContentType="application/vnd.openxmlformats-officedocument.presentationml.tags+xml"/>
  <Override PartName="/ppt/tags/tag8568.xml" ContentType="application/vnd.openxmlformats-officedocument.presentationml.tags+xml"/>
  <Override PartName="/ppt/tags/tag8569.xml" ContentType="application/vnd.openxmlformats-officedocument.presentationml.tags+xml"/>
  <Override PartName="/ppt/tags/tag857.xml" ContentType="application/vnd.openxmlformats-officedocument.presentationml.tags+xml"/>
  <Override PartName="/ppt/tags/tag8570.xml" ContentType="application/vnd.openxmlformats-officedocument.presentationml.tags+xml"/>
  <Override PartName="/ppt/tags/tag8571.xml" ContentType="application/vnd.openxmlformats-officedocument.presentationml.tags+xml"/>
  <Override PartName="/ppt/tags/tag8572.xml" ContentType="application/vnd.openxmlformats-officedocument.presentationml.tags+xml"/>
  <Override PartName="/ppt/tags/tag8573.xml" ContentType="application/vnd.openxmlformats-officedocument.presentationml.tags+xml"/>
  <Override PartName="/ppt/tags/tag8574.xml" ContentType="application/vnd.openxmlformats-officedocument.presentationml.tags+xml"/>
  <Override PartName="/ppt/tags/tag8575.xml" ContentType="application/vnd.openxmlformats-officedocument.presentationml.tags+xml"/>
  <Override PartName="/ppt/tags/tag8576.xml" ContentType="application/vnd.openxmlformats-officedocument.presentationml.tags+xml"/>
  <Override PartName="/ppt/tags/tag8577.xml" ContentType="application/vnd.openxmlformats-officedocument.presentationml.tags+xml"/>
  <Override PartName="/ppt/tags/tag8578.xml" ContentType="application/vnd.openxmlformats-officedocument.presentationml.tags+xml"/>
  <Override PartName="/ppt/tags/tag8579.xml" ContentType="application/vnd.openxmlformats-officedocument.presentationml.tags+xml"/>
  <Override PartName="/ppt/tags/tag858.xml" ContentType="application/vnd.openxmlformats-officedocument.presentationml.tags+xml"/>
  <Override PartName="/ppt/tags/tag8580.xml" ContentType="application/vnd.openxmlformats-officedocument.presentationml.tags+xml"/>
  <Override PartName="/ppt/tags/tag8581.xml" ContentType="application/vnd.openxmlformats-officedocument.presentationml.tags+xml"/>
  <Override PartName="/ppt/tags/tag8582.xml" ContentType="application/vnd.openxmlformats-officedocument.presentationml.tags+xml"/>
  <Override PartName="/ppt/tags/tag8583.xml" ContentType="application/vnd.openxmlformats-officedocument.presentationml.tags+xml"/>
  <Override PartName="/ppt/tags/tag8584.xml" ContentType="application/vnd.openxmlformats-officedocument.presentationml.tags+xml"/>
  <Override PartName="/ppt/tags/tag8585.xml" ContentType="application/vnd.openxmlformats-officedocument.presentationml.tags+xml"/>
  <Override PartName="/ppt/tags/tag8586.xml" ContentType="application/vnd.openxmlformats-officedocument.presentationml.tags+xml"/>
  <Override PartName="/ppt/tags/tag8587.xml" ContentType="application/vnd.openxmlformats-officedocument.presentationml.tags+xml"/>
  <Override PartName="/ppt/tags/tag8588.xml" ContentType="application/vnd.openxmlformats-officedocument.presentationml.tags+xml"/>
  <Override PartName="/ppt/tags/tag8589.xml" ContentType="application/vnd.openxmlformats-officedocument.presentationml.tags+xml"/>
  <Override PartName="/ppt/tags/tag859.xml" ContentType="application/vnd.openxmlformats-officedocument.presentationml.tags+xml"/>
  <Override PartName="/ppt/tags/tag8590.xml" ContentType="application/vnd.openxmlformats-officedocument.presentationml.tags+xml"/>
  <Override PartName="/ppt/tags/tag8591.xml" ContentType="application/vnd.openxmlformats-officedocument.presentationml.tags+xml"/>
  <Override PartName="/ppt/tags/tag8592.xml" ContentType="application/vnd.openxmlformats-officedocument.presentationml.tags+xml"/>
  <Override PartName="/ppt/tags/tag8593.xml" ContentType="application/vnd.openxmlformats-officedocument.presentationml.tags+xml"/>
  <Override PartName="/ppt/tags/tag8594.xml" ContentType="application/vnd.openxmlformats-officedocument.presentationml.tags+xml"/>
  <Override PartName="/ppt/tags/tag8595.xml" ContentType="application/vnd.openxmlformats-officedocument.presentationml.tags+xml"/>
  <Override PartName="/ppt/tags/tag8596.xml" ContentType="application/vnd.openxmlformats-officedocument.presentationml.tags+xml"/>
  <Override PartName="/ppt/tags/tag8597.xml" ContentType="application/vnd.openxmlformats-officedocument.presentationml.tags+xml"/>
  <Override PartName="/ppt/tags/tag8598.xml" ContentType="application/vnd.openxmlformats-officedocument.presentationml.tags+xml"/>
  <Override PartName="/ppt/tags/tag859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00.xml" ContentType="application/vnd.openxmlformats-officedocument.presentationml.tags+xml"/>
  <Override PartName="/ppt/tags/tag8601.xml" ContentType="application/vnd.openxmlformats-officedocument.presentationml.tags+xml"/>
  <Override PartName="/ppt/tags/tag8602.xml" ContentType="application/vnd.openxmlformats-officedocument.presentationml.tags+xml"/>
  <Override PartName="/ppt/tags/tag8603.xml" ContentType="application/vnd.openxmlformats-officedocument.presentationml.tags+xml"/>
  <Override PartName="/ppt/tags/tag8604.xml" ContentType="application/vnd.openxmlformats-officedocument.presentationml.tags+xml"/>
  <Override PartName="/ppt/tags/tag8605.xml" ContentType="application/vnd.openxmlformats-officedocument.presentationml.tags+xml"/>
  <Override PartName="/ppt/tags/tag8606.xml" ContentType="application/vnd.openxmlformats-officedocument.presentationml.tags+xml"/>
  <Override PartName="/ppt/tags/tag8607.xml" ContentType="application/vnd.openxmlformats-officedocument.presentationml.tags+xml"/>
  <Override PartName="/ppt/tags/tag8608.xml" ContentType="application/vnd.openxmlformats-officedocument.presentationml.tags+xml"/>
  <Override PartName="/ppt/tags/tag8609.xml" ContentType="application/vnd.openxmlformats-officedocument.presentationml.tags+xml"/>
  <Override PartName="/ppt/tags/tag861.xml" ContentType="application/vnd.openxmlformats-officedocument.presentationml.tags+xml"/>
  <Override PartName="/ppt/tags/tag8610.xml" ContentType="application/vnd.openxmlformats-officedocument.presentationml.tags+xml"/>
  <Override PartName="/ppt/tags/tag8611.xml" ContentType="application/vnd.openxmlformats-officedocument.presentationml.tags+xml"/>
  <Override PartName="/ppt/tags/tag8612.xml" ContentType="application/vnd.openxmlformats-officedocument.presentationml.tags+xml"/>
  <Override PartName="/ppt/tags/tag8613.xml" ContentType="application/vnd.openxmlformats-officedocument.presentationml.tags+xml"/>
  <Override PartName="/ppt/tags/tag8614.xml" ContentType="application/vnd.openxmlformats-officedocument.presentationml.tags+xml"/>
  <Override PartName="/ppt/tags/tag8615.xml" ContentType="application/vnd.openxmlformats-officedocument.presentationml.tags+xml"/>
  <Override PartName="/ppt/tags/tag8616.xml" ContentType="application/vnd.openxmlformats-officedocument.presentationml.tags+xml"/>
  <Override PartName="/ppt/tags/tag8617.xml" ContentType="application/vnd.openxmlformats-officedocument.presentationml.tags+xml"/>
  <Override PartName="/ppt/tags/tag8618.xml" ContentType="application/vnd.openxmlformats-officedocument.presentationml.tags+xml"/>
  <Override PartName="/ppt/tags/tag8619.xml" ContentType="application/vnd.openxmlformats-officedocument.presentationml.tags+xml"/>
  <Override PartName="/ppt/tags/tag862.xml" ContentType="application/vnd.openxmlformats-officedocument.presentationml.tags+xml"/>
  <Override PartName="/ppt/tags/tag8620.xml" ContentType="application/vnd.openxmlformats-officedocument.presentationml.tags+xml"/>
  <Override PartName="/ppt/tags/tag8621.xml" ContentType="application/vnd.openxmlformats-officedocument.presentationml.tags+xml"/>
  <Override PartName="/ppt/tags/tag8622.xml" ContentType="application/vnd.openxmlformats-officedocument.presentationml.tags+xml"/>
  <Override PartName="/ppt/tags/tag8623.xml" ContentType="application/vnd.openxmlformats-officedocument.presentationml.tags+xml"/>
  <Override PartName="/ppt/tags/tag8624.xml" ContentType="application/vnd.openxmlformats-officedocument.presentationml.tags+xml"/>
  <Override PartName="/ppt/tags/tag8625.xml" ContentType="application/vnd.openxmlformats-officedocument.presentationml.tags+xml"/>
  <Override PartName="/ppt/tags/tag8626.xml" ContentType="application/vnd.openxmlformats-officedocument.presentationml.tags+xml"/>
  <Override PartName="/ppt/tags/tag8627.xml" ContentType="application/vnd.openxmlformats-officedocument.presentationml.tags+xml"/>
  <Override PartName="/ppt/tags/tag8628.xml" ContentType="application/vnd.openxmlformats-officedocument.presentationml.tags+xml"/>
  <Override PartName="/ppt/tags/tag8629.xml" ContentType="application/vnd.openxmlformats-officedocument.presentationml.tags+xml"/>
  <Override PartName="/ppt/tags/tag863.xml" ContentType="application/vnd.openxmlformats-officedocument.presentationml.tags+xml"/>
  <Override PartName="/ppt/tags/tag8630.xml" ContentType="application/vnd.openxmlformats-officedocument.presentationml.tags+xml"/>
  <Override PartName="/ppt/tags/tag8631.xml" ContentType="application/vnd.openxmlformats-officedocument.presentationml.tags+xml"/>
  <Override PartName="/ppt/tags/tag8632.xml" ContentType="application/vnd.openxmlformats-officedocument.presentationml.tags+xml"/>
  <Override PartName="/ppt/tags/tag8633.xml" ContentType="application/vnd.openxmlformats-officedocument.presentationml.tags+xml"/>
  <Override PartName="/ppt/tags/tag8634.xml" ContentType="application/vnd.openxmlformats-officedocument.presentationml.tags+xml"/>
  <Override PartName="/ppt/tags/tag8635.xml" ContentType="application/vnd.openxmlformats-officedocument.presentationml.tags+xml"/>
  <Override PartName="/ppt/tags/tag8636.xml" ContentType="application/vnd.openxmlformats-officedocument.presentationml.tags+xml"/>
  <Override PartName="/ppt/tags/tag8637.xml" ContentType="application/vnd.openxmlformats-officedocument.presentationml.tags+xml"/>
  <Override PartName="/ppt/tags/tag8638.xml" ContentType="application/vnd.openxmlformats-officedocument.presentationml.tags+xml"/>
  <Override PartName="/ppt/tags/tag8639.xml" ContentType="application/vnd.openxmlformats-officedocument.presentationml.tags+xml"/>
  <Override PartName="/ppt/tags/tag864.xml" ContentType="application/vnd.openxmlformats-officedocument.presentationml.tags+xml"/>
  <Override PartName="/ppt/tags/tag8640.xml" ContentType="application/vnd.openxmlformats-officedocument.presentationml.tags+xml"/>
  <Override PartName="/ppt/tags/tag8641.xml" ContentType="application/vnd.openxmlformats-officedocument.presentationml.tags+xml"/>
  <Override PartName="/ppt/tags/tag8642.xml" ContentType="application/vnd.openxmlformats-officedocument.presentationml.tags+xml"/>
  <Override PartName="/ppt/tags/tag8643.xml" ContentType="application/vnd.openxmlformats-officedocument.presentationml.tags+xml"/>
  <Override PartName="/ppt/tags/tag8644.xml" ContentType="application/vnd.openxmlformats-officedocument.presentationml.tags+xml"/>
  <Override PartName="/ppt/tags/tag8645.xml" ContentType="application/vnd.openxmlformats-officedocument.presentationml.tags+xml"/>
  <Override PartName="/ppt/tags/tag8646.xml" ContentType="application/vnd.openxmlformats-officedocument.presentationml.tags+xml"/>
  <Override PartName="/ppt/tags/tag8647.xml" ContentType="application/vnd.openxmlformats-officedocument.presentationml.tags+xml"/>
  <Override PartName="/ppt/tags/tag8648.xml" ContentType="application/vnd.openxmlformats-officedocument.presentationml.tags+xml"/>
  <Override PartName="/ppt/tags/tag8649.xml" ContentType="application/vnd.openxmlformats-officedocument.presentationml.tags+xml"/>
  <Override PartName="/ppt/tags/tag865.xml" ContentType="application/vnd.openxmlformats-officedocument.presentationml.tags+xml"/>
  <Override PartName="/ppt/tags/tag8650.xml" ContentType="application/vnd.openxmlformats-officedocument.presentationml.tags+xml"/>
  <Override PartName="/ppt/tags/tag8651.xml" ContentType="application/vnd.openxmlformats-officedocument.presentationml.tags+xml"/>
  <Override PartName="/ppt/tags/tag8652.xml" ContentType="application/vnd.openxmlformats-officedocument.presentationml.tags+xml"/>
  <Override PartName="/ppt/tags/tag8653.xml" ContentType="application/vnd.openxmlformats-officedocument.presentationml.tags+xml"/>
  <Override PartName="/ppt/tags/tag8654.xml" ContentType="application/vnd.openxmlformats-officedocument.presentationml.tags+xml"/>
  <Override PartName="/ppt/tags/tag8655.xml" ContentType="application/vnd.openxmlformats-officedocument.presentationml.tags+xml"/>
  <Override PartName="/ppt/tags/tag8656.xml" ContentType="application/vnd.openxmlformats-officedocument.presentationml.tags+xml"/>
  <Override PartName="/ppt/tags/tag8657.xml" ContentType="application/vnd.openxmlformats-officedocument.presentationml.tags+xml"/>
  <Override PartName="/ppt/tags/tag8658.xml" ContentType="application/vnd.openxmlformats-officedocument.presentationml.tags+xml"/>
  <Override PartName="/ppt/tags/tag8659.xml" ContentType="application/vnd.openxmlformats-officedocument.presentationml.tags+xml"/>
  <Override PartName="/ppt/tags/tag866.xml" ContentType="application/vnd.openxmlformats-officedocument.presentationml.tags+xml"/>
  <Override PartName="/ppt/tags/tag8660.xml" ContentType="application/vnd.openxmlformats-officedocument.presentationml.tags+xml"/>
  <Override PartName="/ppt/tags/tag8661.xml" ContentType="application/vnd.openxmlformats-officedocument.presentationml.tags+xml"/>
  <Override PartName="/ppt/tags/tag8662.xml" ContentType="application/vnd.openxmlformats-officedocument.presentationml.tags+xml"/>
  <Override PartName="/ppt/tags/tag8663.xml" ContentType="application/vnd.openxmlformats-officedocument.presentationml.tags+xml"/>
  <Override PartName="/ppt/tags/tag8664.xml" ContentType="application/vnd.openxmlformats-officedocument.presentationml.tags+xml"/>
  <Override PartName="/ppt/tags/tag8665.xml" ContentType="application/vnd.openxmlformats-officedocument.presentationml.tags+xml"/>
  <Override PartName="/ppt/tags/tag8666.xml" ContentType="application/vnd.openxmlformats-officedocument.presentationml.tags+xml"/>
  <Override PartName="/ppt/tags/tag8667.xml" ContentType="application/vnd.openxmlformats-officedocument.presentationml.tags+xml"/>
  <Override PartName="/ppt/tags/tag8668.xml" ContentType="application/vnd.openxmlformats-officedocument.presentationml.tags+xml"/>
  <Override PartName="/ppt/tags/tag8669.xml" ContentType="application/vnd.openxmlformats-officedocument.presentationml.tags+xml"/>
  <Override PartName="/ppt/tags/tag867.xml" ContentType="application/vnd.openxmlformats-officedocument.presentationml.tags+xml"/>
  <Override PartName="/ppt/tags/tag8670.xml" ContentType="application/vnd.openxmlformats-officedocument.presentationml.tags+xml"/>
  <Override PartName="/ppt/tags/tag8671.xml" ContentType="application/vnd.openxmlformats-officedocument.presentationml.tags+xml"/>
  <Override PartName="/ppt/tags/tag8672.xml" ContentType="application/vnd.openxmlformats-officedocument.presentationml.tags+xml"/>
  <Override PartName="/ppt/tags/tag8673.xml" ContentType="application/vnd.openxmlformats-officedocument.presentationml.tags+xml"/>
  <Override PartName="/ppt/tags/tag8674.xml" ContentType="application/vnd.openxmlformats-officedocument.presentationml.tags+xml"/>
  <Override PartName="/ppt/tags/tag8675.xml" ContentType="application/vnd.openxmlformats-officedocument.presentationml.tags+xml"/>
  <Override PartName="/ppt/tags/tag8676.xml" ContentType="application/vnd.openxmlformats-officedocument.presentationml.tags+xml"/>
  <Override PartName="/ppt/tags/tag8677.xml" ContentType="application/vnd.openxmlformats-officedocument.presentationml.tags+xml"/>
  <Override PartName="/ppt/tags/tag8678.xml" ContentType="application/vnd.openxmlformats-officedocument.presentationml.tags+xml"/>
  <Override PartName="/ppt/tags/tag8679.xml" ContentType="application/vnd.openxmlformats-officedocument.presentationml.tags+xml"/>
  <Override PartName="/ppt/tags/tag868.xml" ContentType="application/vnd.openxmlformats-officedocument.presentationml.tags+xml"/>
  <Override PartName="/ppt/tags/tag8680.xml" ContentType="application/vnd.openxmlformats-officedocument.presentationml.tags+xml"/>
  <Override PartName="/ppt/tags/tag8681.xml" ContentType="application/vnd.openxmlformats-officedocument.presentationml.tags+xml"/>
  <Override PartName="/ppt/tags/tag8682.xml" ContentType="application/vnd.openxmlformats-officedocument.presentationml.tags+xml"/>
  <Override PartName="/ppt/tags/tag8683.xml" ContentType="application/vnd.openxmlformats-officedocument.presentationml.tags+xml"/>
  <Override PartName="/ppt/tags/tag8684.xml" ContentType="application/vnd.openxmlformats-officedocument.presentationml.tags+xml"/>
  <Override PartName="/ppt/tags/tag8685.xml" ContentType="application/vnd.openxmlformats-officedocument.presentationml.tags+xml"/>
  <Override PartName="/ppt/tags/tag8686.xml" ContentType="application/vnd.openxmlformats-officedocument.presentationml.tags+xml"/>
  <Override PartName="/ppt/tags/tag8687.xml" ContentType="application/vnd.openxmlformats-officedocument.presentationml.tags+xml"/>
  <Override PartName="/ppt/tags/tag8688.xml" ContentType="application/vnd.openxmlformats-officedocument.presentationml.tags+xml"/>
  <Override PartName="/ppt/tags/tag8689.xml" ContentType="application/vnd.openxmlformats-officedocument.presentationml.tags+xml"/>
  <Override PartName="/ppt/tags/tag869.xml" ContentType="application/vnd.openxmlformats-officedocument.presentationml.tags+xml"/>
  <Override PartName="/ppt/tags/tag8690.xml" ContentType="application/vnd.openxmlformats-officedocument.presentationml.tags+xml"/>
  <Override PartName="/ppt/tags/tag8691.xml" ContentType="application/vnd.openxmlformats-officedocument.presentationml.tags+xml"/>
  <Override PartName="/ppt/tags/tag8692.xml" ContentType="application/vnd.openxmlformats-officedocument.presentationml.tags+xml"/>
  <Override PartName="/ppt/tags/tag8693.xml" ContentType="application/vnd.openxmlformats-officedocument.presentationml.tags+xml"/>
  <Override PartName="/ppt/tags/tag8694.xml" ContentType="application/vnd.openxmlformats-officedocument.presentationml.tags+xml"/>
  <Override PartName="/ppt/tags/tag8695.xml" ContentType="application/vnd.openxmlformats-officedocument.presentationml.tags+xml"/>
  <Override PartName="/ppt/tags/tag8696.xml" ContentType="application/vnd.openxmlformats-officedocument.presentationml.tags+xml"/>
  <Override PartName="/ppt/tags/tag8697.xml" ContentType="application/vnd.openxmlformats-officedocument.presentationml.tags+xml"/>
  <Override PartName="/ppt/tags/tag8698.xml" ContentType="application/vnd.openxmlformats-officedocument.presentationml.tags+xml"/>
  <Override PartName="/ppt/tags/tag869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00.xml" ContentType="application/vnd.openxmlformats-officedocument.presentationml.tags+xml"/>
  <Override PartName="/ppt/tags/tag8701.xml" ContentType="application/vnd.openxmlformats-officedocument.presentationml.tags+xml"/>
  <Override PartName="/ppt/tags/tag8702.xml" ContentType="application/vnd.openxmlformats-officedocument.presentationml.tags+xml"/>
  <Override PartName="/ppt/tags/tag8703.xml" ContentType="application/vnd.openxmlformats-officedocument.presentationml.tags+xml"/>
  <Override PartName="/ppt/tags/tag8704.xml" ContentType="application/vnd.openxmlformats-officedocument.presentationml.tags+xml"/>
  <Override PartName="/ppt/tags/tag8705.xml" ContentType="application/vnd.openxmlformats-officedocument.presentationml.tags+xml"/>
  <Override PartName="/ppt/tags/tag8706.xml" ContentType="application/vnd.openxmlformats-officedocument.presentationml.tags+xml"/>
  <Override PartName="/ppt/tags/tag8707.xml" ContentType="application/vnd.openxmlformats-officedocument.presentationml.tags+xml"/>
  <Override PartName="/ppt/tags/tag8708.xml" ContentType="application/vnd.openxmlformats-officedocument.presentationml.tags+xml"/>
  <Override PartName="/ppt/tags/tag8709.xml" ContentType="application/vnd.openxmlformats-officedocument.presentationml.tags+xml"/>
  <Override PartName="/ppt/tags/tag871.xml" ContentType="application/vnd.openxmlformats-officedocument.presentationml.tags+xml"/>
  <Override PartName="/ppt/tags/tag8710.xml" ContentType="application/vnd.openxmlformats-officedocument.presentationml.tags+xml"/>
  <Override PartName="/ppt/tags/tag8711.xml" ContentType="application/vnd.openxmlformats-officedocument.presentationml.tags+xml"/>
  <Override PartName="/ppt/tags/tag8712.xml" ContentType="application/vnd.openxmlformats-officedocument.presentationml.tags+xml"/>
  <Override PartName="/ppt/tags/tag8713.xml" ContentType="application/vnd.openxmlformats-officedocument.presentationml.tags+xml"/>
  <Override PartName="/ppt/tags/tag8714.xml" ContentType="application/vnd.openxmlformats-officedocument.presentationml.tags+xml"/>
  <Override PartName="/ppt/tags/tag8715.xml" ContentType="application/vnd.openxmlformats-officedocument.presentationml.tags+xml"/>
  <Override PartName="/ppt/tags/tag8716.xml" ContentType="application/vnd.openxmlformats-officedocument.presentationml.tags+xml"/>
  <Override PartName="/ppt/tags/tag8717.xml" ContentType="application/vnd.openxmlformats-officedocument.presentationml.tags+xml"/>
  <Override PartName="/ppt/tags/tag8718.xml" ContentType="application/vnd.openxmlformats-officedocument.presentationml.tags+xml"/>
  <Override PartName="/ppt/tags/tag8719.xml" ContentType="application/vnd.openxmlformats-officedocument.presentationml.tags+xml"/>
  <Override PartName="/ppt/tags/tag872.xml" ContentType="application/vnd.openxmlformats-officedocument.presentationml.tags+xml"/>
  <Override PartName="/ppt/tags/tag8720.xml" ContentType="application/vnd.openxmlformats-officedocument.presentationml.tags+xml"/>
  <Override PartName="/ppt/tags/tag8721.xml" ContentType="application/vnd.openxmlformats-officedocument.presentationml.tags+xml"/>
  <Override PartName="/ppt/tags/tag8722.xml" ContentType="application/vnd.openxmlformats-officedocument.presentationml.tags+xml"/>
  <Override PartName="/ppt/tags/tag8723.xml" ContentType="application/vnd.openxmlformats-officedocument.presentationml.tags+xml"/>
  <Override PartName="/ppt/tags/tag8724.xml" ContentType="application/vnd.openxmlformats-officedocument.presentationml.tags+xml"/>
  <Override PartName="/ppt/tags/tag8725.xml" ContentType="application/vnd.openxmlformats-officedocument.presentationml.tags+xml"/>
  <Override PartName="/ppt/tags/tag8726.xml" ContentType="application/vnd.openxmlformats-officedocument.presentationml.tags+xml"/>
  <Override PartName="/ppt/tags/tag8727.xml" ContentType="application/vnd.openxmlformats-officedocument.presentationml.tags+xml"/>
  <Override PartName="/ppt/tags/tag8728.xml" ContentType="application/vnd.openxmlformats-officedocument.presentationml.tags+xml"/>
  <Override PartName="/ppt/tags/tag8729.xml" ContentType="application/vnd.openxmlformats-officedocument.presentationml.tags+xml"/>
  <Override PartName="/ppt/tags/tag873.xml" ContentType="application/vnd.openxmlformats-officedocument.presentationml.tags+xml"/>
  <Override PartName="/ppt/tags/tag8730.xml" ContentType="application/vnd.openxmlformats-officedocument.presentationml.tags+xml"/>
  <Override PartName="/ppt/tags/tag8731.xml" ContentType="application/vnd.openxmlformats-officedocument.presentationml.tags+xml"/>
  <Override PartName="/ppt/tags/tag8732.xml" ContentType="application/vnd.openxmlformats-officedocument.presentationml.tags+xml"/>
  <Override PartName="/ppt/tags/tag8733.xml" ContentType="application/vnd.openxmlformats-officedocument.presentationml.tags+xml"/>
  <Override PartName="/ppt/tags/tag8734.xml" ContentType="application/vnd.openxmlformats-officedocument.presentationml.tags+xml"/>
  <Override PartName="/ppt/tags/tag8735.xml" ContentType="application/vnd.openxmlformats-officedocument.presentationml.tags+xml"/>
  <Override PartName="/ppt/tags/tag8736.xml" ContentType="application/vnd.openxmlformats-officedocument.presentationml.tags+xml"/>
  <Override PartName="/ppt/tags/tag8737.xml" ContentType="application/vnd.openxmlformats-officedocument.presentationml.tags+xml"/>
  <Override PartName="/ppt/tags/tag8738.xml" ContentType="application/vnd.openxmlformats-officedocument.presentationml.tags+xml"/>
  <Override PartName="/ppt/tags/tag8739.xml" ContentType="application/vnd.openxmlformats-officedocument.presentationml.tags+xml"/>
  <Override PartName="/ppt/tags/tag874.xml" ContentType="application/vnd.openxmlformats-officedocument.presentationml.tags+xml"/>
  <Override PartName="/ppt/tags/tag8740.xml" ContentType="application/vnd.openxmlformats-officedocument.presentationml.tags+xml"/>
  <Override PartName="/ppt/tags/tag8741.xml" ContentType="application/vnd.openxmlformats-officedocument.presentationml.tags+xml"/>
  <Override PartName="/ppt/tags/tag8742.xml" ContentType="application/vnd.openxmlformats-officedocument.presentationml.tags+xml"/>
  <Override PartName="/ppt/tags/tag8743.xml" ContentType="application/vnd.openxmlformats-officedocument.presentationml.tags+xml"/>
  <Override PartName="/ppt/tags/tag8744.xml" ContentType="application/vnd.openxmlformats-officedocument.presentationml.tags+xml"/>
  <Override PartName="/ppt/tags/tag8745.xml" ContentType="application/vnd.openxmlformats-officedocument.presentationml.tags+xml"/>
  <Override PartName="/ppt/tags/tag8746.xml" ContentType="application/vnd.openxmlformats-officedocument.presentationml.tags+xml"/>
  <Override PartName="/ppt/tags/tag8747.xml" ContentType="application/vnd.openxmlformats-officedocument.presentationml.tags+xml"/>
  <Override PartName="/ppt/tags/tag8748.xml" ContentType="application/vnd.openxmlformats-officedocument.presentationml.tags+xml"/>
  <Override PartName="/ppt/tags/tag8749.xml" ContentType="application/vnd.openxmlformats-officedocument.presentationml.tags+xml"/>
  <Override PartName="/ppt/tags/tag875.xml" ContentType="application/vnd.openxmlformats-officedocument.presentationml.tags+xml"/>
  <Override PartName="/ppt/tags/tag8750.xml" ContentType="application/vnd.openxmlformats-officedocument.presentationml.tags+xml"/>
  <Override PartName="/ppt/tags/tag8751.xml" ContentType="application/vnd.openxmlformats-officedocument.presentationml.tags+xml"/>
  <Override PartName="/ppt/tags/tag8752.xml" ContentType="application/vnd.openxmlformats-officedocument.presentationml.tags+xml"/>
  <Override PartName="/ppt/tags/tag8753.xml" ContentType="application/vnd.openxmlformats-officedocument.presentationml.tags+xml"/>
  <Override PartName="/ppt/tags/tag8754.xml" ContentType="application/vnd.openxmlformats-officedocument.presentationml.tags+xml"/>
  <Override PartName="/ppt/tags/tag8755.xml" ContentType="application/vnd.openxmlformats-officedocument.presentationml.tags+xml"/>
  <Override PartName="/ppt/tags/tag8756.xml" ContentType="application/vnd.openxmlformats-officedocument.presentationml.tags+xml"/>
  <Override PartName="/ppt/tags/tag8757.xml" ContentType="application/vnd.openxmlformats-officedocument.presentationml.tags+xml"/>
  <Override PartName="/ppt/tags/tag8758.xml" ContentType="application/vnd.openxmlformats-officedocument.presentationml.tags+xml"/>
  <Override PartName="/ppt/tags/tag8759.xml" ContentType="application/vnd.openxmlformats-officedocument.presentationml.tags+xml"/>
  <Override PartName="/ppt/tags/tag876.xml" ContentType="application/vnd.openxmlformats-officedocument.presentationml.tags+xml"/>
  <Override PartName="/ppt/tags/tag8760.xml" ContentType="application/vnd.openxmlformats-officedocument.presentationml.tags+xml"/>
  <Override PartName="/ppt/tags/tag8761.xml" ContentType="application/vnd.openxmlformats-officedocument.presentationml.tags+xml"/>
  <Override PartName="/ppt/tags/tag8762.xml" ContentType="application/vnd.openxmlformats-officedocument.presentationml.tags+xml"/>
  <Override PartName="/ppt/tags/tag8763.xml" ContentType="application/vnd.openxmlformats-officedocument.presentationml.tags+xml"/>
  <Override PartName="/ppt/tags/tag8764.xml" ContentType="application/vnd.openxmlformats-officedocument.presentationml.tags+xml"/>
  <Override PartName="/ppt/tags/tag8765.xml" ContentType="application/vnd.openxmlformats-officedocument.presentationml.tags+xml"/>
  <Override PartName="/ppt/tags/tag8766.xml" ContentType="application/vnd.openxmlformats-officedocument.presentationml.tags+xml"/>
  <Override PartName="/ppt/tags/tag8767.xml" ContentType="application/vnd.openxmlformats-officedocument.presentationml.tags+xml"/>
  <Override PartName="/ppt/tags/tag8768.xml" ContentType="application/vnd.openxmlformats-officedocument.presentationml.tags+xml"/>
  <Override PartName="/ppt/tags/tag8769.xml" ContentType="application/vnd.openxmlformats-officedocument.presentationml.tags+xml"/>
  <Override PartName="/ppt/tags/tag877.xml" ContentType="application/vnd.openxmlformats-officedocument.presentationml.tags+xml"/>
  <Override PartName="/ppt/tags/tag8770.xml" ContentType="application/vnd.openxmlformats-officedocument.presentationml.tags+xml"/>
  <Override PartName="/ppt/tags/tag8771.xml" ContentType="application/vnd.openxmlformats-officedocument.presentationml.tags+xml"/>
  <Override PartName="/ppt/tags/tag8772.xml" ContentType="application/vnd.openxmlformats-officedocument.presentationml.tags+xml"/>
  <Override PartName="/ppt/tags/tag8773.xml" ContentType="application/vnd.openxmlformats-officedocument.presentationml.tags+xml"/>
  <Override PartName="/ppt/tags/tag8774.xml" ContentType="application/vnd.openxmlformats-officedocument.presentationml.tags+xml"/>
  <Override PartName="/ppt/tags/tag8775.xml" ContentType="application/vnd.openxmlformats-officedocument.presentationml.tags+xml"/>
  <Override PartName="/ppt/tags/tag8776.xml" ContentType="application/vnd.openxmlformats-officedocument.presentationml.tags+xml"/>
  <Override PartName="/ppt/tags/tag8777.xml" ContentType="application/vnd.openxmlformats-officedocument.presentationml.tags+xml"/>
  <Override PartName="/ppt/tags/tag8778.xml" ContentType="application/vnd.openxmlformats-officedocument.presentationml.tags+xml"/>
  <Override PartName="/ppt/tags/tag8779.xml" ContentType="application/vnd.openxmlformats-officedocument.presentationml.tags+xml"/>
  <Override PartName="/ppt/tags/tag878.xml" ContentType="application/vnd.openxmlformats-officedocument.presentationml.tags+xml"/>
  <Override PartName="/ppt/tags/tag8780.xml" ContentType="application/vnd.openxmlformats-officedocument.presentationml.tags+xml"/>
  <Override PartName="/ppt/tags/tag8781.xml" ContentType="application/vnd.openxmlformats-officedocument.presentationml.tags+xml"/>
  <Override PartName="/ppt/tags/tag8782.xml" ContentType="application/vnd.openxmlformats-officedocument.presentationml.tags+xml"/>
  <Override PartName="/ppt/tags/tag8783.xml" ContentType="application/vnd.openxmlformats-officedocument.presentationml.tags+xml"/>
  <Override PartName="/ppt/tags/tag8784.xml" ContentType="application/vnd.openxmlformats-officedocument.presentationml.tags+xml"/>
  <Override PartName="/ppt/tags/tag8785.xml" ContentType="application/vnd.openxmlformats-officedocument.presentationml.tags+xml"/>
  <Override PartName="/ppt/tags/tag8786.xml" ContentType="application/vnd.openxmlformats-officedocument.presentationml.tags+xml"/>
  <Override PartName="/ppt/tags/tag8787.xml" ContentType="application/vnd.openxmlformats-officedocument.presentationml.tags+xml"/>
  <Override PartName="/ppt/tags/tag8788.xml" ContentType="application/vnd.openxmlformats-officedocument.presentationml.tags+xml"/>
  <Override PartName="/ppt/tags/tag8789.xml" ContentType="application/vnd.openxmlformats-officedocument.presentationml.tags+xml"/>
  <Override PartName="/ppt/tags/tag879.xml" ContentType="application/vnd.openxmlformats-officedocument.presentationml.tags+xml"/>
  <Override PartName="/ppt/tags/tag8790.xml" ContentType="application/vnd.openxmlformats-officedocument.presentationml.tags+xml"/>
  <Override PartName="/ppt/tags/tag8791.xml" ContentType="application/vnd.openxmlformats-officedocument.presentationml.tags+xml"/>
  <Override PartName="/ppt/tags/tag8792.xml" ContentType="application/vnd.openxmlformats-officedocument.presentationml.tags+xml"/>
  <Override PartName="/ppt/tags/tag8793.xml" ContentType="application/vnd.openxmlformats-officedocument.presentationml.tags+xml"/>
  <Override PartName="/ppt/tags/tag8794.xml" ContentType="application/vnd.openxmlformats-officedocument.presentationml.tags+xml"/>
  <Override PartName="/ppt/tags/tag8795.xml" ContentType="application/vnd.openxmlformats-officedocument.presentationml.tags+xml"/>
  <Override PartName="/ppt/tags/tag8796.xml" ContentType="application/vnd.openxmlformats-officedocument.presentationml.tags+xml"/>
  <Override PartName="/ppt/tags/tag8797.xml" ContentType="application/vnd.openxmlformats-officedocument.presentationml.tags+xml"/>
  <Override PartName="/ppt/tags/tag8798.xml" ContentType="application/vnd.openxmlformats-officedocument.presentationml.tags+xml"/>
  <Override PartName="/ppt/tags/tag879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00.xml" ContentType="application/vnd.openxmlformats-officedocument.presentationml.tags+xml"/>
  <Override PartName="/ppt/tags/tag8801.xml" ContentType="application/vnd.openxmlformats-officedocument.presentationml.tags+xml"/>
  <Override PartName="/ppt/tags/tag8802.xml" ContentType="application/vnd.openxmlformats-officedocument.presentationml.tags+xml"/>
  <Override PartName="/ppt/tags/tag8803.xml" ContentType="application/vnd.openxmlformats-officedocument.presentationml.tags+xml"/>
  <Override PartName="/ppt/tags/tag8804.xml" ContentType="application/vnd.openxmlformats-officedocument.presentationml.tags+xml"/>
  <Override PartName="/ppt/tags/tag8805.xml" ContentType="application/vnd.openxmlformats-officedocument.presentationml.tags+xml"/>
  <Override PartName="/ppt/tags/tag8806.xml" ContentType="application/vnd.openxmlformats-officedocument.presentationml.tags+xml"/>
  <Override PartName="/ppt/tags/tag8807.xml" ContentType="application/vnd.openxmlformats-officedocument.presentationml.tags+xml"/>
  <Override PartName="/ppt/tags/tag8808.xml" ContentType="application/vnd.openxmlformats-officedocument.presentationml.tags+xml"/>
  <Override PartName="/ppt/tags/tag8809.xml" ContentType="application/vnd.openxmlformats-officedocument.presentationml.tags+xml"/>
  <Override PartName="/ppt/tags/tag881.xml" ContentType="application/vnd.openxmlformats-officedocument.presentationml.tags+xml"/>
  <Override PartName="/ppt/tags/tag8810.xml" ContentType="application/vnd.openxmlformats-officedocument.presentationml.tags+xml"/>
  <Override PartName="/ppt/tags/tag8811.xml" ContentType="application/vnd.openxmlformats-officedocument.presentationml.tags+xml"/>
  <Override PartName="/ppt/tags/tag8812.xml" ContentType="application/vnd.openxmlformats-officedocument.presentationml.tags+xml"/>
  <Override PartName="/ppt/tags/tag8813.xml" ContentType="application/vnd.openxmlformats-officedocument.presentationml.tags+xml"/>
  <Override PartName="/ppt/tags/tag8814.xml" ContentType="application/vnd.openxmlformats-officedocument.presentationml.tags+xml"/>
  <Override PartName="/ppt/tags/tag8815.xml" ContentType="application/vnd.openxmlformats-officedocument.presentationml.tags+xml"/>
  <Override PartName="/ppt/tags/tag8816.xml" ContentType="application/vnd.openxmlformats-officedocument.presentationml.tags+xml"/>
  <Override PartName="/ppt/tags/tag8817.xml" ContentType="application/vnd.openxmlformats-officedocument.presentationml.tags+xml"/>
  <Override PartName="/ppt/tags/tag8818.xml" ContentType="application/vnd.openxmlformats-officedocument.presentationml.tags+xml"/>
  <Override PartName="/ppt/tags/tag8819.xml" ContentType="application/vnd.openxmlformats-officedocument.presentationml.tags+xml"/>
  <Override PartName="/ppt/tags/tag882.xml" ContentType="application/vnd.openxmlformats-officedocument.presentationml.tags+xml"/>
  <Override PartName="/ppt/tags/tag8820.xml" ContentType="application/vnd.openxmlformats-officedocument.presentationml.tags+xml"/>
  <Override PartName="/ppt/tags/tag8821.xml" ContentType="application/vnd.openxmlformats-officedocument.presentationml.tags+xml"/>
  <Override PartName="/ppt/tags/tag8822.xml" ContentType="application/vnd.openxmlformats-officedocument.presentationml.tags+xml"/>
  <Override PartName="/ppt/tags/tag8823.xml" ContentType="application/vnd.openxmlformats-officedocument.presentationml.tags+xml"/>
  <Override PartName="/ppt/tags/tag8824.xml" ContentType="application/vnd.openxmlformats-officedocument.presentationml.tags+xml"/>
  <Override PartName="/ppt/tags/tag8825.xml" ContentType="application/vnd.openxmlformats-officedocument.presentationml.tags+xml"/>
  <Override PartName="/ppt/tags/tag8826.xml" ContentType="application/vnd.openxmlformats-officedocument.presentationml.tags+xml"/>
  <Override PartName="/ppt/tags/tag8827.xml" ContentType="application/vnd.openxmlformats-officedocument.presentationml.tags+xml"/>
  <Override PartName="/ppt/tags/tag8828.xml" ContentType="application/vnd.openxmlformats-officedocument.presentationml.tags+xml"/>
  <Override PartName="/ppt/tags/tag8829.xml" ContentType="application/vnd.openxmlformats-officedocument.presentationml.tags+xml"/>
  <Override PartName="/ppt/tags/tag883.xml" ContentType="application/vnd.openxmlformats-officedocument.presentationml.tags+xml"/>
  <Override PartName="/ppt/tags/tag8830.xml" ContentType="application/vnd.openxmlformats-officedocument.presentationml.tags+xml"/>
  <Override PartName="/ppt/tags/tag8831.xml" ContentType="application/vnd.openxmlformats-officedocument.presentationml.tags+xml"/>
  <Override PartName="/ppt/tags/tag8832.xml" ContentType="application/vnd.openxmlformats-officedocument.presentationml.tags+xml"/>
  <Override PartName="/ppt/tags/tag8833.xml" ContentType="application/vnd.openxmlformats-officedocument.presentationml.tags+xml"/>
  <Override PartName="/ppt/tags/tag8834.xml" ContentType="application/vnd.openxmlformats-officedocument.presentationml.tags+xml"/>
  <Override PartName="/ppt/tags/tag8835.xml" ContentType="application/vnd.openxmlformats-officedocument.presentationml.tags+xml"/>
  <Override PartName="/ppt/tags/tag8836.xml" ContentType="application/vnd.openxmlformats-officedocument.presentationml.tags+xml"/>
  <Override PartName="/ppt/tags/tag8837.xml" ContentType="application/vnd.openxmlformats-officedocument.presentationml.tags+xml"/>
  <Override PartName="/ppt/tags/tag8838.xml" ContentType="application/vnd.openxmlformats-officedocument.presentationml.tags+xml"/>
  <Override PartName="/ppt/tags/tag8839.xml" ContentType="application/vnd.openxmlformats-officedocument.presentationml.tags+xml"/>
  <Override PartName="/ppt/tags/tag884.xml" ContentType="application/vnd.openxmlformats-officedocument.presentationml.tags+xml"/>
  <Override PartName="/ppt/tags/tag8840.xml" ContentType="application/vnd.openxmlformats-officedocument.presentationml.tags+xml"/>
  <Override PartName="/ppt/tags/tag8841.xml" ContentType="application/vnd.openxmlformats-officedocument.presentationml.tags+xml"/>
  <Override PartName="/ppt/tags/tag8842.xml" ContentType="application/vnd.openxmlformats-officedocument.presentationml.tags+xml"/>
  <Override PartName="/ppt/tags/tag8843.xml" ContentType="application/vnd.openxmlformats-officedocument.presentationml.tags+xml"/>
  <Override PartName="/ppt/tags/tag8844.xml" ContentType="application/vnd.openxmlformats-officedocument.presentationml.tags+xml"/>
  <Override PartName="/ppt/tags/tag8845.xml" ContentType="application/vnd.openxmlformats-officedocument.presentationml.tags+xml"/>
  <Override PartName="/ppt/tags/tag8846.xml" ContentType="application/vnd.openxmlformats-officedocument.presentationml.tags+xml"/>
  <Override PartName="/ppt/tags/tag8847.xml" ContentType="application/vnd.openxmlformats-officedocument.presentationml.tags+xml"/>
  <Override PartName="/ppt/tags/tag8848.xml" ContentType="application/vnd.openxmlformats-officedocument.presentationml.tags+xml"/>
  <Override PartName="/ppt/tags/tag8849.xml" ContentType="application/vnd.openxmlformats-officedocument.presentationml.tags+xml"/>
  <Override PartName="/ppt/tags/tag885.xml" ContentType="application/vnd.openxmlformats-officedocument.presentationml.tags+xml"/>
  <Override PartName="/ppt/tags/tag8850.xml" ContentType="application/vnd.openxmlformats-officedocument.presentationml.tags+xml"/>
  <Override PartName="/ppt/tags/tag8851.xml" ContentType="application/vnd.openxmlformats-officedocument.presentationml.tags+xml"/>
  <Override PartName="/ppt/tags/tag8852.xml" ContentType="application/vnd.openxmlformats-officedocument.presentationml.tags+xml"/>
  <Override PartName="/ppt/tags/tag8853.xml" ContentType="application/vnd.openxmlformats-officedocument.presentationml.tags+xml"/>
  <Override PartName="/ppt/tags/tag8854.xml" ContentType="application/vnd.openxmlformats-officedocument.presentationml.tags+xml"/>
  <Override PartName="/ppt/tags/tag8855.xml" ContentType="application/vnd.openxmlformats-officedocument.presentationml.tags+xml"/>
  <Override PartName="/ppt/tags/tag8856.xml" ContentType="application/vnd.openxmlformats-officedocument.presentationml.tags+xml"/>
  <Override PartName="/ppt/tags/tag8857.xml" ContentType="application/vnd.openxmlformats-officedocument.presentationml.tags+xml"/>
  <Override PartName="/ppt/tags/tag8858.xml" ContentType="application/vnd.openxmlformats-officedocument.presentationml.tags+xml"/>
  <Override PartName="/ppt/tags/tag8859.xml" ContentType="application/vnd.openxmlformats-officedocument.presentationml.tags+xml"/>
  <Override PartName="/ppt/tags/tag886.xml" ContentType="application/vnd.openxmlformats-officedocument.presentationml.tags+xml"/>
  <Override PartName="/ppt/tags/tag8860.xml" ContentType="application/vnd.openxmlformats-officedocument.presentationml.tags+xml"/>
  <Override PartName="/ppt/tags/tag8861.xml" ContentType="application/vnd.openxmlformats-officedocument.presentationml.tags+xml"/>
  <Override PartName="/ppt/tags/tag8862.xml" ContentType="application/vnd.openxmlformats-officedocument.presentationml.tags+xml"/>
  <Override PartName="/ppt/tags/tag8863.xml" ContentType="application/vnd.openxmlformats-officedocument.presentationml.tags+xml"/>
  <Override PartName="/ppt/tags/tag8864.xml" ContentType="application/vnd.openxmlformats-officedocument.presentationml.tags+xml"/>
  <Override PartName="/ppt/tags/tag8865.xml" ContentType="application/vnd.openxmlformats-officedocument.presentationml.tags+xml"/>
  <Override PartName="/ppt/tags/tag8866.xml" ContentType="application/vnd.openxmlformats-officedocument.presentationml.tags+xml"/>
  <Override PartName="/ppt/tags/tag8867.xml" ContentType="application/vnd.openxmlformats-officedocument.presentationml.tags+xml"/>
  <Override PartName="/ppt/tags/tag8868.xml" ContentType="application/vnd.openxmlformats-officedocument.presentationml.tags+xml"/>
  <Override PartName="/ppt/tags/tag8869.xml" ContentType="application/vnd.openxmlformats-officedocument.presentationml.tags+xml"/>
  <Override PartName="/ppt/tags/tag887.xml" ContentType="application/vnd.openxmlformats-officedocument.presentationml.tags+xml"/>
  <Override PartName="/ppt/tags/tag8870.xml" ContentType="application/vnd.openxmlformats-officedocument.presentationml.tags+xml"/>
  <Override PartName="/ppt/tags/tag8871.xml" ContentType="application/vnd.openxmlformats-officedocument.presentationml.tags+xml"/>
  <Override PartName="/ppt/tags/tag8872.xml" ContentType="application/vnd.openxmlformats-officedocument.presentationml.tags+xml"/>
  <Override PartName="/ppt/tags/tag8873.xml" ContentType="application/vnd.openxmlformats-officedocument.presentationml.tags+xml"/>
  <Override PartName="/ppt/tags/tag8874.xml" ContentType="application/vnd.openxmlformats-officedocument.presentationml.tags+xml"/>
  <Override PartName="/ppt/tags/tag8875.xml" ContentType="application/vnd.openxmlformats-officedocument.presentationml.tags+xml"/>
  <Override PartName="/ppt/tags/tag8876.xml" ContentType="application/vnd.openxmlformats-officedocument.presentationml.tags+xml"/>
  <Override PartName="/ppt/tags/tag8877.xml" ContentType="application/vnd.openxmlformats-officedocument.presentationml.tags+xml"/>
  <Override PartName="/ppt/tags/tag8878.xml" ContentType="application/vnd.openxmlformats-officedocument.presentationml.tags+xml"/>
  <Override PartName="/ppt/tags/tag8879.xml" ContentType="application/vnd.openxmlformats-officedocument.presentationml.tags+xml"/>
  <Override PartName="/ppt/tags/tag888.xml" ContentType="application/vnd.openxmlformats-officedocument.presentationml.tags+xml"/>
  <Override PartName="/ppt/tags/tag8880.xml" ContentType="application/vnd.openxmlformats-officedocument.presentationml.tags+xml"/>
  <Override PartName="/ppt/tags/tag8881.xml" ContentType="application/vnd.openxmlformats-officedocument.presentationml.tags+xml"/>
  <Override PartName="/ppt/tags/tag8882.xml" ContentType="application/vnd.openxmlformats-officedocument.presentationml.tags+xml"/>
  <Override PartName="/ppt/tags/tag8883.xml" ContentType="application/vnd.openxmlformats-officedocument.presentationml.tags+xml"/>
  <Override PartName="/ppt/tags/tag8884.xml" ContentType="application/vnd.openxmlformats-officedocument.presentationml.tags+xml"/>
  <Override PartName="/ppt/tags/tag8885.xml" ContentType="application/vnd.openxmlformats-officedocument.presentationml.tags+xml"/>
  <Override PartName="/ppt/tags/tag8886.xml" ContentType="application/vnd.openxmlformats-officedocument.presentationml.tags+xml"/>
  <Override PartName="/ppt/tags/tag8887.xml" ContentType="application/vnd.openxmlformats-officedocument.presentationml.tags+xml"/>
  <Override PartName="/ppt/tags/tag8888.xml" ContentType="application/vnd.openxmlformats-officedocument.presentationml.tags+xml"/>
  <Override PartName="/ppt/tags/tag8889.xml" ContentType="application/vnd.openxmlformats-officedocument.presentationml.tags+xml"/>
  <Override PartName="/ppt/tags/tag889.xml" ContentType="application/vnd.openxmlformats-officedocument.presentationml.tags+xml"/>
  <Override PartName="/ppt/tags/tag8890.xml" ContentType="application/vnd.openxmlformats-officedocument.presentationml.tags+xml"/>
  <Override PartName="/ppt/tags/tag8891.xml" ContentType="application/vnd.openxmlformats-officedocument.presentationml.tags+xml"/>
  <Override PartName="/ppt/tags/tag8892.xml" ContentType="application/vnd.openxmlformats-officedocument.presentationml.tags+xml"/>
  <Override PartName="/ppt/tags/tag8893.xml" ContentType="application/vnd.openxmlformats-officedocument.presentationml.tags+xml"/>
  <Override PartName="/ppt/tags/tag8894.xml" ContentType="application/vnd.openxmlformats-officedocument.presentationml.tags+xml"/>
  <Override PartName="/ppt/tags/tag8895.xml" ContentType="application/vnd.openxmlformats-officedocument.presentationml.tags+xml"/>
  <Override PartName="/ppt/tags/tag8896.xml" ContentType="application/vnd.openxmlformats-officedocument.presentationml.tags+xml"/>
  <Override PartName="/ppt/tags/tag8897.xml" ContentType="application/vnd.openxmlformats-officedocument.presentationml.tags+xml"/>
  <Override PartName="/ppt/tags/tag8898.xml" ContentType="application/vnd.openxmlformats-officedocument.presentationml.tags+xml"/>
  <Override PartName="/ppt/tags/tag889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00.xml" ContentType="application/vnd.openxmlformats-officedocument.presentationml.tags+xml"/>
  <Override PartName="/ppt/tags/tag8901.xml" ContentType="application/vnd.openxmlformats-officedocument.presentationml.tags+xml"/>
  <Override PartName="/ppt/tags/tag8902.xml" ContentType="application/vnd.openxmlformats-officedocument.presentationml.tags+xml"/>
  <Override PartName="/ppt/tags/tag8903.xml" ContentType="application/vnd.openxmlformats-officedocument.presentationml.tags+xml"/>
  <Override PartName="/ppt/tags/tag8904.xml" ContentType="application/vnd.openxmlformats-officedocument.presentationml.tags+xml"/>
  <Override PartName="/ppt/tags/tag8905.xml" ContentType="application/vnd.openxmlformats-officedocument.presentationml.tags+xml"/>
  <Override PartName="/ppt/tags/tag8906.xml" ContentType="application/vnd.openxmlformats-officedocument.presentationml.tags+xml"/>
  <Override PartName="/ppt/tags/tag8907.xml" ContentType="application/vnd.openxmlformats-officedocument.presentationml.tags+xml"/>
  <Override PartName="/ppt/tags/tag8908.xml" ContentType="application/vnd.openxmlformats-officedocument.presentationml.tags+xml"/>
  <Override PartName="/ppt/tags/tag8909.xml" ContentType="application/vnd.openxmlformats-officedocument.presentationml.tags+xml"/>
  <Override PartName="/ppt/tags/tag891.xml" ContentType="application/vnd.openxmlformats-officedocument.presentationml.tags+xml"/>
  <Override PartName="/ppt/tags/tag8910.xml" ContentType="application/vnd.openxmlformats-officedocument.presentationml.tags+xml"/>
  <Override PartName="/ppt/tags/tag8911.xml" ContentType="application/vnd.openxmlformats-officedocument.presentationml.tags+xml"/>
  <Override PartName="/ppt/tags/tag8912.xml" ContentType="application/vnd.openxmlformats-officedocument.presentationml.tags+xml"/>
  <Override PartName="/ppt/tags/tag8913.xml" ContentType="application/vnd.openxmlformats-officedocument.presentationml.tags+xml"/>
  <Override PartName="/ppt/tags/tag8914.xml" ContentType="application/vnd.openxmlformats-officedocument.presentationml.tags+xml"/>
  <Override PartName="/ppt/tags/tag8915.xml" ContentType="application/vnd.openxmlformats-officedocument.presentationml.tags+xml"/>
  <Override PartName="/ppt/tags/tag8916.xml" ContentType="application/vnd.openxmlformats-officedocument.presentationml.tags+xml"/>
  <Override PartName="/ppt/tags/tag8917.xml" ContentType="application/vnd.openxmlformats-officedocument.presentationml.tags+xml"/>
  <Override PartName="/ppt/tags/tag8918.xml" ContentType="application/vnd.openxmlformats-officedocument.presentationml.tags+xml"/>
  <Override PartName="/ppt/tags/tag8919.xml" ContentType="application/vnd.openxmlformats-officedocument.presentationml.tags+xml"/>
  <Override PartName="/ppt/tags/tag892.xml" ContentType="application/vnd.openxmlformats-officedocument.presentationml.tags+xml"/>
  <Override PartName="/ppt/tags/tag8920.xml" ContentType="application/vnd.openxmlformats-officedocument.presentationml.tags+xml"/>
  <Override PartName="/ppt/tags/tag8921.xml" ContentType="application/vnd.openxmlformats-officedocument.presentationml.tags+xml"/>
  <Override PartName="/ppt/tags/tag8922.xml" ContentType="application/vnd.openxmlformats-officedocument.presentationml.tags+xml"/>
  <Override PartName="/ppt/tags/tag8923.xml" ContentType="application/vnd.openxmlformats-officedocument.presentationml.tags+xml"/>
  <Override PartName="/ppt/tags/tag8924.xml" ContentType="application/vnd.openxmlformats-officedocument.presentationml.tags+xml"/>
  <Override PartName="/ppt/tags/tag8925.xml" ContentType="application/vnd.openxmlformats-officedocument.presentationml.tags+xml"/>
  <Override PartName="/ppt/tags/tag8926.xml" ContentType="application/vnd.openxmlformats-officedocument.presentationml.tags+xml"/>
  <Override PartName="/ppt/tags/tag8927.xml" ContentType="application/vnd.openxmlformats-officedocument.presentationml.tags+xml"/>
  <Override PartName="/ppt/tags/tag8928.xml" ContentType="application/vnd.openxmlformats-officedocument.presentationml.tags+xml"/>
  <Override PartName="/ppt/tags/tag8929.xml" ContentType="application/vnd.openxmlformats-officedocument.presentationml.tags+xml"/>
  <Override PartName="/ppt/tags/tag893.xml" ContentType="application/vnd.openxmlformats-officedocument.presentationml.tags+xml"/>
  <Override PartName="/ppt/tags/tag8930.xml" ContentType="application/vnd.openxmlformats-officedocument.presentationml.tags+xml"/>
  <Override PartName="/ppt/tags/tag8931.xml" ContentType="application/vnd.openxmlformats-officedocument.presentationml.tags+xml"/>
  <Override PartName="/ppt/tags/tag8932.xml" ContentType="application/vnd.openxmlformats-officedocument.presentationml.tags+xml"/>
  <Override PartName="/ppt/tags/tag8933.xml" ContentType="application/vnd.openxmlformats-officedocument.presentationml.tags+xml"/>
  <Override PartName="/ppt/tags/tag8934.xml" ContentType="application/vnd.openxmlformats-officedocument.presentationml.tags+xml"/>
  <Override PartName="/ppt/tags/tag8935.xml" ContentType="application/vnd.openxmlformats-officedocument.presentationml.tags+xml"/>
  <Override PartName="/ppt/tags/tag8936.xml" ContentType="application/vnd.openxmlformats-officedocument.presentationml.tags+xml"/>
  <Override PartName="/ppt/tags/tag8937.xml" ContentType="application/vnd.openxmlformats-officedocument.presentationml.tags+xml"/>
  <Override PartName="/ppt/tags/tag8938.xml" ContentType="application/vnd.openxmlformats-officedocument.presentationml.tags+xml"/>
  <Override PartName="/ppt/tags/tag8939.xml" ContentType="application/vnd.openxmlformats-officedocument.presentationml.tags+xml"/>
  <Override PartName="/ppt/tags/tag894.xml" ContentType="application/vnd.openxmlformats-officedocument.presentationml.tags+xml"/>
  <Override PartName="/ppt/tags/tag8940.xml" ContentType="application/vnd.openxmlformats-officedocument.presentationml.tags+xml"/>
  <Override PartName="/ppt/tags/tag8941.xml" ContentType="application/vnd.openxmlformats-officedocument.presentationml.tags+xml"/>
  <Override PartName="/ppt/tags/tag8942.xml" ContentType="application/vnd.openxmlformats-officedocument.presentationml.tags+xml"/>
  <Override PartName="/ppt/tags/tag8943.xml" ContentType="application/vnd.openxmlformats-officedocument.presentationml.tags+xml"/>
  <Override PartName="/ppt/tags/tag8944.xml" ContentType="application/vnd.openxmlformats-officedocument.presentationml.tags+xml"/>
  <Override PartName="/ppt/tags/tag8945.xml" ContentType="application/vnd.openxmlformats-officedocument.presentationml.tags+xml"/>
  <Override PartName="/ppt/tags/tag8946.xml" ContentType="application/vnd.openxmlformats-officedocument.presentationml.tags+xml"/>
  <Override PartName="/ppt/tags/tag8947.xml" ContentType="application/vnd.openxmlformats-officedocument.presentationml.tags+xml"/>
  <Override PartName="/ppt/tags/tag8948.xml" ContentType="application/vnd.openxmlformats-officedocument.presentationml.tags+xml"/>
  <Override PartName="/ppt/tags/tag8949.xml" ContentType="application/vnd.openxmlformats-officedocument.presentationml.tags+xml"/>
  <Override PartName="/ppt/tags/tag895.xml" ContentType="application/vnd.openxmlformats-officedocument.presentationml.tags+xml"/>
  <Override PartName="/ppt/tags/tag8950.xml" ContentType="application/vnd.openxmlformats-officedocument.presentationml.tags+xml"/>
  <Override PartName="/ppt/tags/tag8951.xml" ContentType="application/vnd.openxmlformats-officedocument.presentationml.tags+xml"/>
  <Override PartName="/ppt/tags/tag8952.xml" ContentType="application/vnd.openxmlformats-officedocument.presentationml.tags+xml"/>
  <Override PartName="/ppt/tags/tag8953.xml" ContentType="application/vnd.openxmlformats-officedocument.presentationml.tags+xml"/>
  <Override PartName="/ppt/tags/tag8954.xml" ContentType="application/vnd.openxmlformats-officedocument.presentationml.tags+xml"/>
  <Override PartName="/ppt/tags/tag8955.xml" ContentType="application/vnd.openxmlformats-officedocument.presentationml.tags+xml"/>
  <Override PartName="/ppt/tags/tag8956.xml" ContentType="application/vnd.openxmlformats-officedocument.presentationml.tags+xml"/>
  <Override PartName="/ppt/tags/tag8957.xml" ContentType="application/vnd.openxmlformats-officedocument.presentationml.tags+xml"/>
  <Override PartName="/ppt/tags/tag8958.xml" ContentType="application/vnd.openxmlformats-officedocument.presentationml.tags+xml"/>
  <Override PartName="/ppt/tags/tag8959.xml" ContentType="application/vnd.openxmlformats-officedocument.presentationml.tags+xml"/>
  <Override PartName="/ppt/tags/tag896.xml" ContentType="application/vnd.openxmlformats-officedocument.presentationml.tags+xml"/>
  <Override PartName="/ppt/tags/tag8960.xml" ContentType="application/vnd.openxmlformats-officedocument.presentationml.tags+xml"/>
  <Override PartName="/ppt/tags/tag8961.xml" ContentType="application/vnd.openxmlformats-officedocument.presentationml.tags+xml"/>
  <Override PartName="/ppt/tags/tag8962.xml" ContentType="application/vnd.openxmlformats-officedocument.presentationml.tags+xml"/>
  <Override PartName="/ppt/tags/tag8963.xml" ContentType="application/vnd.openxmlformats-officedocument.presentationml.tags+xml"/>
  <Override PartName="/ppt/tags/tag8964.xml" ContentType="application/vnd.openxmlformats-officedocument.presentationml.tags+xml"/>
  <Override PartName="/ppt/tags/tag8965.xml" ContentType="application/vnd.openxmlformats-officedocument.presentationml.tags+xml"/>
  <Override PartName="/ppt/tags/tag8966.xml" ContentType="application/vnd.openxmlformats-officedocument.presentationml.tags+xml"/>
  <Override PartName="/ppt/tags/tag8967.xml" ContentType="application/vnd.openxmlformats-officedocument.presentationml.tags+xml"/>
  <Override PartName="/ppt/tags/tag8968.xml" ContentType="application/vnd.openxmlformats-officedocument.presentationml.tags+xml"/>
  <Override PartName="/ppt/tags/tag8969.xml" ContentType="application/vnd.openxmlformats-officedocument.presentationml.tags+xml"/>
  <Override PartName="/ppt/tags/tag897.xml" ContentType="application/vnd.openxmlformats-officedocument.presentationml.tags+xml"/>
  <Override PartName="/ppt/tags/tag8970.xml" ContentType="application/vnd.openxmlformats-officedocument.presentationml.tags+xml"/>
  <Override PartName="/ppt/tags/tag8971.xml" ContentType="application/vnd.openxmlformats-officedocument.presentationml.tags+xml"/>
  <Override PartName="/ppt/tags/tag8972.xml" ContentType="application/vnd.openxmlformats-officedocument.presentationml.tags+xml"/>
  <Override PartName="/ppt/tags/tag8973.xml" ContentType="application/vnd.openxmlformats-officedocument.presentationml.tags+xml"/>
  <Override PartName="/ppt/tags/tag8974.xml" ContentType="application/vnd.openxmlformats-officedocument.presentationml.tags+xml"/>
  <Override PartName="/ppt/tags/tag8975.xml" ContentType="application/vnd.openxmlformats-officedocument.presentationml.tags+xml"/>
  <Override PartName="/ppt/tags/tag8976.xml" ContentType="application/vnd.openxmlformats-officedocument.presentationml.tags+xml"/>
  <Override PartName="/ppt/tags/tag8977.xml" ContentType="application/vnd.openxmlformats-officedocument.presentationml.tags+xml"/>
  <Override PartName="/ppt/tags/tag8978.xml" ContentType="application/vnd.openxmlformats-officedocument.presentationml.tags+xml"/>
  <Override PartName="/ppt/tags/tag8979.xml" ContentType="application/vnd.openxmlformats-officedocument.presentationml.tags+xml"/>
  <Override PartName="/ppt/tags/tag898.xml" ContentType="application/vnd.openxmlformats-officedocument.presentationml.tags+xml"/>
  <Override PartName="/ppt/tags/tag8980.xml" ContentType="application/vnd.openxmlformats-officedocument.presentationml.tags+xml"/>
  <Override PartName="/ppt/tags/tag8981.xml" ContentType="application/vnd.openxmlformats-officedocument.presentationml.tags+xml"/>
  <Override PartName="/ppt/tags/tag8982.xml" ContentType="application/vnd.openxmlformats-officedocument.presentationml.tags+xml"/>
  <Override PartName="/ppt/tags/tag8983.xml" ContentType="application/vnd.openxmlformats-officedocument.presentationml.tags+xml"/>
  <Override PartName="/ppt/tags/tag8984.xml" ContentType="application/vnd.openxmlformats-officedocument.presentationml.tags+xml"/>
  <Override PartName="/ppt/tags/tag8985.xml" ContentType="application/vnd.openxmlformats-officedocument.presentationml.tags+xml"/>
  <Override PartName="/ppt/tags/tag8986.xml" ContentType="application/vnd.openxmlformats-officedocument.presentationml.tags+xml"/>
  <Override PartName="/ppt/tags/tag8987.xml" ContentType="application/vnd.openxmlformats-officedocument.presentationml.tags+xml"/>
  <Override PartName="/ppt/tags/tag8988.xml" ContentType="application/vnd.openxmlformats-officedocument.presentationml.tags+xml"/>
  <Override PartName="/ppt/tags/tag8989.xml" ContentType="application/vnd.openxmlformats-officedocument.presentationml.tags+xml"/>
  <Override PartName="/ppt/tags/tag899.xml" ContentType="application/vnd.openxmlformats-officedocument.presentationml.tags+xml"/>
  <Override PartName="/ppt/tags/tag8990.xml" ContentType="application/vnd.openxmlformats-officedocument.presentationml.tags+xml"/>
  <Override PartName="/ppt/tags/tag8991.xml" ContentType="application/vnd.openxmlformats-officedocument.presentationml.tags+xml"/>
  <Override PartName="/ppt/tags/tag8992.xml" ContentType="application/vnd.openxmlformats-officedocument.presentationml.tags+xml"/>
  <Override PartName="/ppt/tags/tag8993.xml" ContentType="application/vnd.openxmlformats-officedocument.presentationml.tags+xml"/>
  <Override PartName="/ppt/tags/tag8994.xml" ContentType="application/vnd.openxmlformats-officedocument.presentationml.tags+xml"/>
  <Override PartName="/ppt/tags/tag8995.xml" ContentType="application/vnd.openxmlformats-officedocument.presentationml.tags+xml"/>
  <Override PartName="/ppt/tags/tag8996.xml" ContentType="application/vnd.openxmlformats-officedocument.presentationml.tags+xml"/>
  <Override PartName="/ppt/tags/tag8997.xml" ContentType="application/vnd.openxmlformats-officedocument.presentationml.tags+xml"/>
  <Override PartName="/ppt/tags/tag8998.xml" ContentType="application/vnd.openxmlformats-officedocument.presentationml.tags+xml"/>
  <Override PartName="/ppt/tags/tag89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00.xml" ContentType="application/vnd.openxmlformats-officedocument.presentationml.tags+xml"/>
  <Override PartName="/ppt/tags/tag9001.xml" ContentType="application/vnd.openxmlformats-officedocument.presentationml.tags+xml"/>
  <Override PartName="/ppt/tags/tag9002.xml" ContentType="application/vnd.openxmlformats-officedocument.presentationml.tags+xml"/>
  <Override PartName="/ppt/tags/tag9003.xml" ContentType="application/vnd.openxmlformats-officedocument.presentationml.tags+xml"/>
  <Override PartName="/ppt/tags/tag9004.xml" ContentType="application/vnd.openxmlformats-officedocument.presentationml.tags+xml"/>
  <Override PartName="/ppt/tags/tag9005.xml" ContentType="application/vnd.openxmlformats-officedocument.presentationml.tags+xml"/>
  <Override PartName="/ppt/tags/tag9006.xml" ContentType="application/vnd.openxmlformats-officedocument.presentationml.tags+xml"/>
  <Override PartName="/ppt/tags/tag9007.xml" ContentType="application/vnd.openxmlformats-officedocument.presentationml.tags+xml"/>
  <Override PartName="/ppt/tags/tag9008.xml" ContentType="application/vnd.openxmlformats-officedocument.presentationml.tags+xml"/>
  <Override PartName="/ppt/tags/tag9009.xml" ContentType="application/vnd.openxmlformats-officedocument.presentationml.tags+xml"/>
  <Override PartName="/ppt/tags/tag901.xml" ContentType="application/vnd.openxmlformats-officedocument.presentationml.tags+xml"/>
  <Override PartName="/ppt/tags/tag9010.xml" ContentType="application/vnd.openxmlformats-officedocument.presentationml.tags+xml"/>
  <Override PartName="/ppt/tags/tag9011.xml" ContentType="application/vnd.openxmlformats-officedocument.presentationml.tags+xml"/>
  <Override PartName="/ppt/tags/tag9012.xml" ContentType="application/vnd.openxmlformats-officedocument.presentationml.tags+xml"/>
  <Override PartName="/ppt/tags/tag9013.xml" ContentType="application/vnd.openxmlformats-officedocument.presentationml.tags+xml"/>
  <Override PartName="/ppt/tags/tag9014.xml" ContentType="application/vnd.openxmlformats-officedocument.presentationml.tags+xml"/>
  <Override PartName="/ppt/tags/tag9015.xml" ContentType="application/vnd.openxmlformats-officedocument.presentationml.tags+xml"/>
  <Override PartName="/ppt/tags/tag9016.xml" ContentType="application/vnd.openxmlformats-officedocument.presentationml.tags+xml"/>
  <Override PartName="/ppt/tags/tag9017.xml" ContentType="application/vnd.openxmlformats-officedocument.presentationml.tags+xml"/>
  <Override PartName="/ppt/tags/tag9018.xml" ContentType="application/vnd.openxmlformats-officedocument.presentationml.tags+xml"/>
  <Override PartName="/ppt/tags/tag9019.xml" ContentType="application/vnd.openxmlformats-officedocument.presentationml.tags+xml"/>
  <Override PartName="/ppt/tags/tag902.xml" ContentType="application/vnd.openxmlformats-officedocument.presentationml.tags+xml"/>
  <Override PartName="/ppt/tags/tag9020.xml" ContentType="application/vnd.openxmlformats-officedocument.presentationml.tags+xml"/>
  <Override PartName="/ppt/tags/tag9021.xml" ContentType="application/vnd.openxmlformats-officedocument.presentationml.tags+xml"/>
  <Override PartName="/ppt/tags/tag9022.xml" ContentType="application/vnd.openxmlformats-officedocument.presentationml.tags+xml"/>
  <Override PartName="/ppt/tags/tag9023.xml" ContentType="application/vnd.openxmlformats-officedocument.presentationml.tags+xml"/>
  <Override PartName="/ppt/tags/tag9024.xml" ContentType="application/vnd.openxmlformats-officedocument.presentationml.tags+xml"/>
  <Override PartName="/ppt/tags/tag9025.xml" ContentType="application/vnd.openxmlformats-officedocument.presentationml.tags+xml"/>
  <Override PartName="/ppt/tags/tag9026.xml" ContentType="application/vnd.openxmlformats-officedocument.presentationml.tags+xml"/>
  <Override PartName="/ppt/tags/tag9027.xml" ContentType="application/vnd.openxmlformats-officedocument.presentationml.tags+xml"/>
  <Override PartName="/ppt/tags/tag9028.xml" ContentType="application/vnd.openxmlformats-officedocument.presentationml.tags+xml"/>
  <Override PartName="/ppt/tags/tag9029.xml" ContentType="application/vnd.openxmlformats-officedocument.presentationml.tags+xml"/>
  <Override PartName="/ppt/tags/tag903.xml" ContentType="application/vnd.openxmlformats-officedocument.presentationml.tags+xml"/>
  <Override PartName="/ppt/tags/tag9030.xml" ContentType="application/vnd.openxmlformats-officedocument.presentationml.tags+xml"/>
  <Override PartName="/ppt/tags/tag9031.xml" ContentType="application/vnd.openxmlformats-officedocument.presentationml.tags+xml"/>
  <Override PartName="/ppt/tags/tag9032.xml" ContentType="application/vnd.openxmlformats-officedocument.presentationml.tags+xml"/>
  <Override PartName="/ppt/tags/tag9033.xml" ContentType="application/vnd.openxmlformats-officedocument.presentationml.tags+xml"/>
  <Override PartName="/ppt/tags/tag9034.xml" ContentType="application/vnd.openxmlformats-officedocument.presentationml.tags+xml"/>
  <Override PartName="/ppt/tags/tag9035.xml" ContentType="application/vnd.openxmlformats-officedocument.presentationml.tags+xml"/>
  <Override PartName="/ppt/tags/tag9036.xml" ContentType="application/vnd.openxmlformats-officedocument.presentationml.tags+xml"/>
  <Override PartName="/ppt/tags/tag9037.xml" ContentType="application/vnd.openxmlformats-officedocument.presentationml.tags+xml"/>
  <Override PartName="/ppt/tags/tag9038.xml" ContentType="application/vnd.openxmlformats-officedocument.presentationml.tags+xml"/>
  <Override PartName="/ppt/tags/tag9039.xml" ContentType="application/vnd.openxmlformats-officedocument.presentationml.tags+xml"/>
  <Override PartName="/ppt/tags/tag904.xml" ContentType="application/vnd.openxmlformats-officedocument.presentationml.tags+xml"/>
  <Override PartName="/ppt/tags/tag9040.xml" ContentType="application/vnd.openxmlformats-officedocument.presentationml.tags+xml"/>
  <Override PartName="/ppt/tags/tag9041.xml" ContentType="application/vnd.openxmlformats-officedocument.presentationml.tags+xml"/>
  <Override PartName="/ppt/tags/tag9042.xml" ContentType="application/vnd.openxmlformats-officedocument.presentationml.tags+xml"/>
  <Override PartName="/ppt/tags/tag9043.xml" ContentType="application/vnd.openxmlformats-officedocument.presentationml.tags+xml"/>
  <Override PartName="/ppt/tags/tag9044.xml" ContentType="application/vnd.openxmlformats-officedocument.presentationml.tags+xml"/>
  <Override PartName="/ppt/tags/tag9045.xml" ContentType="application/vnd.openxmlformats-officedocument.presentationml.tags+xml"/>
  <Override PartName="/ppt/tags/tag9046.xml" ContentType="application/vnd.openxmlformats-officedocument.presentationml.tags+xml"/>
  <Override PartName="/ppt/tags/tag9047.xml" ContentType="application/vnd.openxmlformats-officedocument.presentationml.tags+xml"/>
  <Override PartName="/ppt/tags/tag9048.xml" ContentType="application/vnd.openxmlformats-officedocument.presentationml.tags+xml"/>
  <Override PartName="/ppt/tags/tag9049.xml" ContentType="application/vnd.openxmlformats-officedocument.presentationml.tags+xml"/>
  <Override PartName="/ppt/tags/tag905.xml" ContentType="application/vnd.openxmlformats-officedocument.presentationml.tags+xml"/>
  <Override PartName="/ppt/tags/tag9050.xml" ContentType="application/vnd.openxmlformats-officedocument.presentationml.tags+xml"/>
  <Override PartName="/ppt/tags/tag9051.xml" ContentType="application/vnd.openxmlformats-officedocument.presentationml.tags+xml"/>
  <Override PartName="/ppt/tags/tag9052.xml" ContentType="application/vnd.openxmlformats-officedocument.presentationml.tags+xml"/>
  <Override PartName="/ppt/tags/tag9053.xml" ContentType="application/vnd.openxmlformats-officedocument.presentationml.tags+xml"/>
  <Override PartName="/ppt/tags/tag9054.xml" ContentType="application/vnd.openxmlformats-officedocument.presentationml.tags+xml"/>
  <Override PartName="/ppt/tags/tag9055.xml" ContentType="application/vnd.openxmlformats-officedocument.presentationml.tags+xml"/>
  <Override PartName="/ppt/tags/tag9056.xml" ContentType="application/vnd.openxmlformats-officedocument.presentationml.tags+xml"/>
  <Override PartName="/ppt/tags/tag9057.xml" ContentType="application/vnd.openxmlformats-officedocument.presentationml.tags+xml"/>
  <Override PartName="/ppt/tags/tag9058.xml" ContentType="application/vnd.openxmlformats-officedocument.presentationml.tags+xml"/>
  <Override PartName="/ppt/tags/tag9059.xml" ContentType="application/vnd.openxmlformats-officedocument.presentationml.tags+xml"/>
  <Override PartName="/ppt/tags/tag906.xml" ContentType="application/vnd.openxmlformats-officedocument.presentationml.tags+xml"/>
  <Override PartName="/ppt/tags/tag9060.xml" ContentType="application/vnd.openxmlformats-officedocument.presentationml.tags+xml"/>
  <Override PartName="/ppt/tags/tag9061.xml" ContentType="application/vnd.openxmlformats-officedocument.presentationml.tags+xml"/>
  <Override PartName="/ppt/tags/tag9062.xml" ContentType="application/vnd.openxmlformats-officedocument.presentationml.tags+xml"/>
  <Override PartName="/ppt/tags/tag9063.xml" ContentType="application/vnd.openxmlformats-officedocument.presentationml.tags+xml"/>
  <Override PartName="/ppt/tags/tag9064.xml" ContentType="application/vnd.openxmlformats-officedocument.presentationml.tags+xml"/>
  <Override PartName="/ppt/tags/tag9065.xml" ContentType="application/vnd.openxmlformats-officedocument.presentationml.tags+xml"/>
  <Override PartName="/ppt/tags/tag9066.xml" ContentType="application/vnd.openxmlformats-officedocument.presentationml.tags+xml"/>
  <Override PartName="/ppt/tags/tag9067.xml" ContentType="application/vnd.openxmlformats-officedocument.presentationml.tags+xml"/>
  <Override PartName="/ppt/tags/tag9068.xml" ContentType="application/vnd.openxmlformats-officedocument.presentationml.tags+xml"/>
  <Override PartName="/ppt/tags/tag9069.xml" ContentType="application/vnd.openxmlformats-officedocument.presentationml.tags+xml"/>
  <Override PartName="/ppt/tags/tag907.xml" ContentType="application/vnd.openxmlformats-officedocument.presentationml.tags+xml"/>
  <Override PartName="/ppt/tags/tag9070.xml" ContentType="application/vnd.openxmlformats-officedocument.presentationml.tags+xml"/>
  <Override PartName="/ppt/tags/tag9071.xml" ContentType="application/vnd.openxmlformats-officedocument.presentationml.tags+xml"/>
  <Override PartName="/ppt/tags/tag9072.xml" ContentType="application/vnd.openxmlformats-officedocument.presentationml.tags+xml"/>
  <Override PartName="/ppt/tags/tag9073.xml" ContentType="application/vnd.openxmlformats-officedocument.presentationml.tags+xml"/>
  <Override PartName="/ppt/tags/tag9074.xml" ContentType="application/vnd.openxmlformats-officedocument.presentationml.tags+xml"/>
  <Override PartName="/ppt/tags/tag9075.xml" ContentType="application/vnd.openxmlformats-officedocument.presentationml.tags+xml"/>
  <Override PartName="/ppt/tags/tag9076.xml" ContentType="application/vnd.openxmlformats-officedocument.presentationml.tags+xml"/>
  <Override PartName="/ppt/tags/tag9077.xml" ContentType="application/vnd.openxmlformats-officedocument.presentationml.tags+xml"/>
  <Override PartName="/ppt/tags/tag9078.xml" ContentType="application/vnd.openxmlformats-officedocument.presentationml.tags+xml"/>
  <Override PartName="/ppt/tags/tag9079.xml" ContentType="application/vnd.openxmlformats-officedocument.presentationml.tags+xml"/>
  <Override PartName="/ppt/tags/tag908.xml" ContentType="application/vnd.openxmlformats-officedocument.presentationml.tags+xml"/>
  <Override PartName="/ppt/tags/tag9080.xml" ContentType="application/vnd.openxmlformats-officedocument.presentationml.tags+xml"/>
  <Override PartName="/ppt/tags/tag9081.xml" ContentType="application/vnd.openxmlformats-officedocument.presentationml.tags+xml"/>
  <Override PartName="/ppt/tags/tag9082.xml" ContentType="application/vnd.openxmlformats-officedocument.presentationml.tags+xml"/>
  <Override PartName="/ppt/tags/tag9083.xml" ContentType="application/vnd.openxmlformats-officedocument.presentationml.tags+xml"/>
  <Override PartName="/ppt/tags/tag9084.xml" ContentType="application/vnd.openxmlformats-officedocument.presentationml.tags+xml"/>
  <Override PartName="/ppt/tags/tag9085.xml" ContentType="application/vnd.openxmlformats-officedocument.presentationml.tags+xml"/>
  <Override PartName="/ppt/tags/tag9086.xml" ContentType="application/vnd.openxmlformats-officedocument.presentationml.tags+xml"/>
  <Override PartName="/ppt/tags/tag9087.xml" ContentType="application/vnd.openxmlformats-officedocument.presentationml.tags+xml"/>
  <Override PartName="/ppt/tags/tag9088.xml" ContentType="application/vnd.openxmlformats-officedocument.presentationml.tags+xml"/>
  <Override PartName="/ppt/tags/tag9089.xml" ContentType="application/vnd.openxmlformats-officedocument.presentationml.tags+xml"/>
  <Override PartName="/ppt/tags/tag909.xml" ContentType="application/vnd.openxmlformats-officedocument.presentationml.tags+xml"/>
  <Override PartName="/ppt/tags/tag9090.xml" ContentType="application/vnd.openxmlformats-officedocument.presentationml.tags+xml"/>
  <Override PartName="/ppt/tags/tag9091.xml" ContentType="application/vnd.openxmlformats-officedocument.presentationml.tags+xml"/>
  <Override PartName="/ppt/tags/tag9092.xml" ContentType="application/vnd.openxmlformats-officedocument.presentationml.tags+xml"/>
  <Override PartName="/ppt/tags/tag9093.xml" ContentType="application/vnd.openxmlformats-officedocument.presentationml.tags+xml"/>
  <Override PartName="/ppt/tags/tag9094.xml" ContentType="application/vnd.openxmlformats-officedocument.presentationml.tags+xml"/>
  <Override PartName="/ppt/tags/tag9095.xml" ContentType="application/vnd.openxmlformats-officedocument.presentationml.tags+xml"/>
  <Override PartName="/ppt/tags/tag9096.xml" ContentType="application/vnd.openxmlformats-officedocument.presentationml.tags+xml"/>
  <Override PartName="/ppt/tags/tag9097.xml" ContentType="application/vnd.openxmlformats-officedocument.presentationml.tags+xml"/>
  <Override PartName="/ppt/tags/tag9098.xml" ContentType="application/vnd.openxmlformats-officedocument.presentationml.tags+xml"/>
  <Override PartName="/ppt/tags/tag909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00.xml" ContentType="application/vnd.openxmlformats-officedocument.presentationml.tags+xml"/>
  <Override PartName="/ppt/tags/tag9101.xml" ContentType="application/vnd.openxmlformats-officedocument.presentationml.tags+xml"/>
  <Override PartName="/ppt/tags/tag9102.xml" ContentType="application/vnd.openxmlformats-officedocument.presentationml.tags+xml"/>
  <Override PartName="/ppt/tags/tag9103.xml" ContentType="application/vnd.openxmlformats-officedocument.presentationml.tags+xml"/>
  <Override PartName="/ppt/tags/tag9104.xml" ContentType="application/vnd.openxmlformats-officedocument.presentationml.tags+xml"/>
  <Override PartName="/ppt/tags/tag9105.xml" ContentType="application/vnd.openxmlformats-officedocument.presentationml.tags+xml"/>
  <Override PartName="/ppt/tags/tag9106.xml" ContentType="application/vnd.openxmlformats-officedocument.presentationml.tags+xml"/>
  <Override PartName="/ppt/tags/tag9107.xml" ContentType="application/vnd.openxmlformats-officedocument.presentationml.tags+xml"/>
  <Override PartName="/ppt/tags/tag9108.xml" ContentType="application/vnd.openxmlformats-officedocument.presentationml.tags+xml"/>
  <Override PartName="/ppt/tags/tag9109.xml" ContentType="application/vnd.openxmlformats-officedocument.presentationml.tags+xml"/>
  <Override PartName="/ppt/tags/tag911.xml" ContentType="application/vnd.openxmlformats-officedocument.presentationml.tags+xml"/>
  <Override PartName="/ppt/tags/tag9110.xml" ContentType="application/vnd.openxmlformats-officedocument.presentationml.tags+xml"/>
  <Override PartName="/ppt/tags/tag9111.xml" ContentType="application/vnd.openxmlformats-officedocument.presentationml.tags+xml"/>
  <Override PartName="/ppt/tags/tag9112.xml" ContentType="application/vnd.openxmlformats-officedocument.presentationml.tags+xml"/>
  <Override PartName="/ppt/tags/tag9113.xml" ContentType="application/vnd.openxmlformats-officedocument.presentationml.tags+xml"/>
  <Override PartName="/ppt/tags/tag9114.xml" ContentType="application/vnd.openxmlformats-officedocument.presentationml.tags+xml"/>
  <Override PartName="/ppt/tags/tag9115.xml" ContentType="application/vnd.openxmlformats-officedocument.presentationml.tags+xml"/>
  <Override PartName="/ppt/tags/tag9116.xml" ContentType="application/vnd.openxmlformats-officedocument.presentationml.tags+xml"/>
  <Override PartName="/ppt/tags/tag9117.xml" ContentType="application/vnd.openxmlformats-officedocument.presentationml.tags+xml"/>
  <Override PartName="/ppt/tags/tag9118.xml" ContentType="application/vnd.openxmlformats-officedocument.presentationml.tags+xml"/>
  <Override PartName="/ppt/tags/tag9119.xml" ContentType="application/vnd.openxmlformats-officedocument.presentationml.tags+xml"/>
  <Override PartName="/ppt/tags/tag912.xml" ContentType="application/vnd.openxmlformats-officedocument.presentationml.tags+xml"/>
  <Override PartName="/ppt/tags/tag9120.xml" ContentType="application/vnd.openxmlformats-officedocument.presentationml.tags+xml"/>
  <Override PartName="/ppt/tags/tag9121.xml" ContentType="application/vnd.openxmlformats-officedocument.presentationml.tags+xml"/>
  <Override PartName="/ppt/tags/tag9122.xml" ContentType="application/vnd.openxmlformats-officedocument.presentationml.tags+xml"/>
  <Override PartName="/ppt/tags/tag9123.xml" ContentType="application/vnd.openxmlformats-officedocument.presentationml.tags+xml"/>
  <Override PartName="/ppt/tags/tag9124.xml" ContentType="application/vnd.openxmlformats-officedocument.presentationml.tags+xml"/>
  <Override PartName="/ppt/tags/tag9125.xml" ContentType="application/vnd.openxmlformats-officedocument.presentationml.tags+xml"/>
  <Override PartName="/ppt/tags/tag9126.xml" ContentType="application/vnd.openxmlformats-officedocument.presentationml.tags+xml"/>
  <Override PartName="/ppt/tags/tag9127.xml" ContentType="application/vnd.openxmlformats-officedocument.presentationml.tags+xml"/>
  <Override PartName="/ppt/tags/tag9128.xml" ContentType="application/vnd.openxmlformats-officedocument.presentationml.tags+xml"/>
  <Override PartName="/ppt/tags/tag9129.xml" ContentType="application/vnd.openxmlformats-officedocument.presentationml.tags+xml"/>
  <Override PartName="/ppt/tags/tag913.xml" ContentType="application/vnd.openxmlformats-officedocument.presentationml.tags+xml"/>
  <Override PartName="/ppt/tags/tag9130.xml" ContentType="application/vnd.openxmlformats-officedocument.presentationml.tags+xml"/>
  <Override PartName="/ppt/tags/tag9131.xml" ContentType="application/vnd.openxmlformats-officedocument.presentationml.tags+xml"/>
  <Override PartName="/ppt/tags/tag9132.xml" ContentType="application/vnd.openxmlformats-officedocument.presentationml.tags+xml"/>
  <Override PartName="/ppt/tags/tag9133.xml" ContentType="application/vnd.openxmlformats-officedocument.presentationml.tags+xml"/>
  <Override PartName="/ppt/tags/tag9134.xml" ContentType="application/vnd.openxmlformats-officedocument.presentationml.tags+xml"/>
  <Override PartName="/ppt/tags/tag9135.xml" ContentType="application/vnd.openxmlformats-officedocument.presentationml.tags+xml"/>
  <Override PartName="/ppt/tags/tag9136.xml" ContentType="application/vnd.openxmlformats-officedocument.presentationml.tags+xml"/>
  <Override PartName="/ppt/tags/tag9137.xml" ContentType="application/vnd.openxmlformats-officedocument.presentationml.tags+xml"/>
  <Override PartName="/ppt/tags/tag9138.xml" ContentType="application/vnd.openxmlformats-officedocument.presentationml.tags+xml"/>
  <Override PartName="/ppt/tags/tag9139.xml" ContentType="application/vnd.openxmlformats-officedocument.presentationml.tags+xml"/>
  <Override PartName="/ppt/tags/tag914.xml" ContentType="application/vnd.openxmlformats-officedocument.presentationml.tags+xml"/>
  <Override PartName="/ppt/tags/tag9140.xml" ContentType="application/vnd.openxmlformats-officedocument.presentationml.tags+xml"/>
  <Override PartName="/ppt/tags/tag9141.xml" ContentType="application/vnd.openxmlformats-officedocument.presentationml.tags+xml"/>
  <Override PartName="/ppt/tags/tag9142.xml" ContentType="application/vnd.openxmlformats-officedocument.presentationml.tags+xml"/>
  <Override PartName="/ppt/tags/tag9143.xml" ContentType="application/vnd.openxmlformats-officedocument.presentationml.tags+xml"/>
  <Override PartName="/ppt/tags/tag9144.xml" ContentType="application/vnd.openxmlformats-officedocument.presentationml.tags+xml"/>
  <Override PartName="/ppt/tags/tag9145.xml" ContentType="application/vnd.openxmlformats-officedocument.presentationml.tags+xml"/>
  <Override PartName="/ppt/tags/tag9146.xml" ContentType="application/vnd.openxmlformats-officedocument.presentationml.tags+xml"/>
  <Override PartName="/ppt/tags/tag9147.xml" ContentType="application/vnd.openxmlformats-officedocument.presentationml.tags+xml"/>
  <Override PartName="/ppt/tags/tag9148.xml" ContentType="application/vnd.openxmlformats-officedocument.presentationml.tags+xml"/>
  <Override PartName="/ppt/tags/tag9149.xml" ContentType="application/vnd.openxmlformats-officedocument.presentationml.tags+xml"/>
  <Override PartName="/ppt/tags/tag915.xml" ContentType="application/vnd.openxmlformats-officedocument.presentationml.tags+xml"/>
  <Override PartName="/ppt/tags/tag9150.xml" ContentType="application/vnd.openxmlformats-officedocument.presentationml.tags+xml"/>
  <Override PartName="/ppt/tags/tag9151.xml" ContentType="application/vnd.openxmlformats-officedocument.presentationml.tags+xml"/>
  <Override PartName="/ppt/tags/tag9152.xml" ContentType="application/vnd.openxmlformats-officedocument.presentationml.tags+xml"/>
  <Override PartName="/ppt/tags/tag9153.xml" ContentType="application/vnd.openxmlformats-officedocument.presentationml.tags+xml"/>
  <Override PartName="/ppt/tags/tag9154.xml" ContentType="application/vnd.openxmlformats-officedocument.presentationml.tags+xml"/>
  <Override PartName="/ppt/tags/tag9155.xml" ContentType="application/vnd.openxmlformats-officedocument.presentationml.tags+xml"/>
  <Override PartName="/ppt/tags/tag9156.xml" ContentType="application/vnd.openxmlformats-officedocument.presentationml.tags+xml"/>
  <Override PartName="/ppt/tags/tag9157.xml" ContentType="application/vnd.openxmlformats-officedocument.presentationml.tags+xml"/>
  <Override PartName="/ppt/tags/tag9158.xml" ContentType="application/vnd.openxmlformats-officedocument.presentationml.tags+xml"/>
  <Override PartName="/ppt/tags/tag9159.xml" ContentType="application/vnd.openxmlformats-officedocument.presentationml.tags+xml"/>
  <Override PartName="/ppt/tags/tag916.xml" ContentType="application/vnd.openxmlformats-officedocument.presentationml.tags+xml"/>
  <Override PartName="/ppt/tags/tag9160.xml" ContentType="application/vnd.openxmlformats-officedocument.presentationml.tags+xml"/>
  <Override PartName="/ppt/tags/tag9161.xml" ContentType="application/vnd.openxmlformats-officedocument.presentationml.tags+xml"/>
  <Override PartName="/ppt/tags/tag9162.xml" ContentType="application/vnd.openxmlformats-officedocument.presentationml.tags+xml"/>
  <Override PartName="/ppt/tags/tag9163.xml" ContentType="application/vnd.openxmlformats-officedocument.presentationml.tags+xml"/>
  <Override PartName="/ppt/tags/tag9164.xml" ContentType="application/vnd.openxmlformats-officedocument.presentationml.tags+xml"/>
  <Override PartName="/ppt/tags/tag9165.xml" ContentType="application/vnd.openxmlformats-officedocument.presentationml.tags+xml"/>
  <Override PartName="/ppt/tags/tag9166.xml" ContentType="application/vnd.openxmlformats-officedocument.presentationml.tags+xml"/>
  <Override PartName="/ppt/tags/tag9167.xml" ContentType="application/vnd.openxmlformats-officedocument.presentationml.tags+xml"/>
  <Override PartName="/ppt/tags/tag9168.xml" ContentType="application/vnd.openxmlformats-officedocument.presentationml.tags+xml"/>
  <Override PartName="/ppt/tags/tag9169.xml" ContentType="application/vnd.openxmlformats-officedocument.presentationml.tags+xml"/>
  <Override PartName="/ppt/tags/tag917.xml" ContentType="application/vnd.openxmlformats-officedocument.presentationml.tags+xml"/>
  <Override PartName="/ppt/tags/tag9170.xml" ContentType="application/vnd.openxmlformats-officedocument.presentationml.tags+xml"/>
  <Override PartName="/ppt/tags/tag9171.xml" ContentType="application/vnd.openxmlformats-officedocument.presentationml.tags+xml"/>
  <Override PartName="/ppt/tags/tag9172.xml" ContentType="application/vnd.openxmlformats-officedocument.presentationml.tags+xml"/>
  <Override PartName="/ppt/tags/tag9173.xml" ContentType="application/vnd.openxmlformats-officedocument.presentationml.tags+xml"/>
  <Override PartName="/ppt/tags/tag9174.xml" ContentType="application/vnd.openxmlformats-officedocument.presentationml.tags+xml"/>
  <Override PartName="/ppt/tags/tag9175.xml" ContentType="application/vnd.openxmlformats-officedocument.presentationml.tags+xml"/>
  <Override PartName="/ppt/tags/tag9176.xml" ContentType="application/vnd.openxmlformats-officedocument.presentationml.tags+xml"/>
  <Override PartName="/ppt/tags/tag9177.xml" ContentType="application/vnd.openxmlformats-officedocument.presentationml.tags+xml"/>
  <Override PartName="/ppt/tags/tag9178.xml" ContentType="application/vnd.openxmlformats-officedocument.presentationml.tags+xml"/>
  <Override PartName="/ppt/tags/tag9179.xml" ContentType="application/vnd.openxmlformats-officedocument.presentationml.tags+xml"/>
  <Override PartName="/ppt/tags/tag918.xml" ContentType="application/vnd.openxmlformats-officedocument.presentationml.tags+xml"/>
  <Override PartName="/ppt/tags/tag9180.xml" ContentType="application/vnd.openxmlformats-officedocument.presentationml.tags+xml"/>
  <Override PartName="/ppt/tags/tag9181.xml" ContentType="application/vnd.openxmlformats-officedocument.presentationml.tags+xml"/>
  <Override PartName="/ppt/tags/tag9182.xml" ContentType="application/vnd.openxmlformats-officedocument.presentationml.tags+xml"/>
  <Override PartName="/ppt/tags/tag9183.xml" ContentType="application/vnd.openxmlformats-officedocument.presentationml.tags+xml"/>
  <Override PartName="/ppt/tags/tag9184.xml" ContentType="application/vnd.openxmlformats-officedocument.presentationml.tags+xml"/>
  <Override PartName="/ppt/tags/tag9185.xml" ContentType="application/vnd.openxmlformats-officedocument.presentationml.tags+xml"/>
  <Override PartName="/ppt/tags/tag9186.xml" ContentType="application/vnd.openxmlformats-officedocument.presentationml.tags+xml"/>
  <Override PartName="/ppt/tags/tag9187.xml" ContentType="application/vnd.openxmlformats-officedocument.presentationml.tags+xml"/>
  <Override PartName="/ppt/tags/tag9188.xml" ContentType="application/vnd.openxmlformats-officedocument.presentationml.tags+xml"/>
  <Override PartName="/ppt/tags/tag9189.xml" ContentType="application/vnd.openxmlformats-officedocument.presentationml.tags+xml"/>
  <Override PartName="/ppt/tags/tag919.xml" ContentType="application/vnd.openxmlformats-officedocument.presentationml.tags+xml"/>
  <Override PartName="/ppt/tags/tag9190.xml" ContentType="application/vnd.openxmlformats-officedocument.presentationml.tags+xml"/>
  <Override PartName="/ppt/tags/tag9191.xml" ContentType="application/vnd.openxmlformats-officedocument.presentationml.tags+xml"/>
  <Override PartName="/ppt/tags/tag9192.xml" ContentType="application/vnd.openxmlformats-officedocument.presentationml.tags+xml"/>
  <Override PartName="/ppt/tags/tag9193.xml" ContentType="application/vnd.openxmlformats-officedocument.presentationml.tags+xml"/>
  <Override PartName="/ppt/tags/tag9194.xml" ContentType="application/vnd.openxmlformats-officedocument.presentationml.tags+xml"/>
  <Override PartName="/ppt/tags/tag9195.xml" ContentType="application/vnd.openxmlformats-officedocument.presentationml.tags+xml"/>
  <Override PartName="/ppt/tags/tag9196.xml" ContentType="application/vnd.openxmlformats-officedocument.presentationml.tags+xml"/>
  <Override PartName="/ppt/tags/tag9197.xml" ContentType="application/vnd.openxmlformats-officedocument.presentationml.tags+xml"/>
  <Override PartName="/ppt/tags/tag9198.xml" ContentType="application/vnd.openxmlformats-officedocument.presentationml.tags+xml"/>
  <Override PartName="/ppt/tags/tag919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00.xml" ContentType="application/vnd.openxmlformats-officedocument.presentationml.tags+xml"/>
  <Override PartName="/ppt/tags/tag9201.xml" ContentType="application/vnd.openxmlformats-officedocument.presentationml.tags+xml"/>
  <Override PartName="/ppt/tags/tag9202.xml" ContentType="application/vnd.openxmlformats-officedocument.presentationml.tags+xml"/>
  <Override PartName="/ppt/tags/tag9203.xml" ContentType="application/vnd.openxmlformats-officedocument.presentationml.tags+xml"/>
  <Override PartName="/ppt/tags/tag9204.xml" ContentType="application/vnd.openxmlformats-officedocument.presentationml.tags+xml"/>
  <Override PartName="/ppt/tags/tag9205.xml" ContentType="application/vnd.openxmlformats-officedocument.presentationml.tags+xml"/>
  <Override PartName="/ppt/tags/tag9206.xml" ContentType="application/vnd.openxmlformats-officedocument.presentationml.tags+xml"/>
  <Override PartName="/ppt/tags/tag9207.xml" ContentType="application/vnd.openxmlformats-officedocument.presentationml.tags+xml"/>
  <Override PartName="/ppt/tags/tag9208.xml" ContentType="application/vnd.openxmlformats-officedocument.presentationml.tags+xml"/>
  <Override PartName="/ppt/tags/tag9209.xml" ContentType="application/vnd.openxmlformats-officedocument.presentationml.tags+xml"/>
  <Override PartName="/ppt/tags/tag921.xml" ContentType="application/vnd.openxmlformats-officedocument.presentationml.tags+xml"/>
  <Override PartName="/ppt/tags/tag9210.xml" ContentType="application/vnd.openxmlformats-officedocument.presentationml.tags+xml"/>
  <Override PartName="/ppt/tags/tag9211.xml" ContentType="application/vnd.openxmlformats-officedocument.presentationml.tags+xml"/>
  <Override PartName="/ppt/tags/tag9212.xml" ContentType="application/vnd.openxmlformats-officedocument.presentationml.tags+xml"/>
  <Override PartName="/ppt/tags/tag9213.xml" ContentType="application/vnd.openxmlformats-officedocument.presentationml.tags+xml"/>
  <Override PartName="/ppt/tags/tag9214.xml" ContentType="application/vnd.openxmlformats-officedocument.presentationml.tags+xml"/>
  <Override PartName="/ppt/tags/tag9215.xml" ContentType="application/vnd.openxmlformats-officedocument.presentationml.tags+xml"/>
  <Override PartName="/ppt/tags/tag9216.xml" ContentType="application/vnd.openxmlformats-officedocument.presentationml.tags+xml"/>
  <Override PartName="/ppt/tags/tag9217.xml" ContentType="application/vnd.openxmlformats-officedocument.presentationml.tags+xml"/>
  <Override PartName="/ppt/tags/tag9218.xml" ContentType="application/vnd.openxmlformats-officedocument.presentationml.tags+xml"/>
  <Override PartName="/ppt/tags/tag9219.xml" ContentType="application/vnd.openxmlformats-officedocument.presentationml.tags+xml"/>
  <Override PartName="/ppt/tags/tag922.xml" ContentType="application/vnd.openxmlformats-officedocument.presentationml.tags+xml"/>
  <Override PartName="/ppt/tags/tag9220.xml" ContentType="application/vnd.openxmlformats-officedocument.presentationml.tags+xml"/>
  <Override PartName="/ppt/tags/tag9221.xml" ContentType="application/vnd.openxmlformats-officedocument.presentationml.tags+xml"/>
  <Override PartName="/ppt/tags/tag9222.xml" ContentType="application/vnd.openxmlformats-officedocument.presentationml.tags+xml"/>
  <Override PartName="/ppt/tags/tag9223.xml" ContentType="application/vnd.openxmlformats-officedocument.presentationml.tags+xml"/>
  <Override PartName="/ppt/tags/tag9224.xml" ContentType="application/vnd.openxmlformats-officedocument.presentationml.tags+xml"/>
  <Override PartName="/ppt/tags/tag9225.xml" ContentType="application/vnd.openxmlformats-officedocument.presentationml.tags+xml"/>
  <Override PartName="/ppt/tags/tag9226.xml" ContentType="application/vnd.openxmlformats-officedocument.presentationml.tags+xml"/>
  <Override PartName="/ppt/tags/tag9227.xml" ContentType="application/vnd.openxmlformats-officedocument.presentationml.tags+xml"/>
  <Override PartName="/ppt/tags/tag9228.xml" ContentType="application/vnd.openxmlformats-officedocument.presentationml.tags+xml"/>
  <Override PartName="/ppt/tags/tag9229.xml" ContentType="application/vnd.openxmlformats-officedocument.presentationml.tags+xml"/>
  <Override PartName="/ppt/tags/tag923.xml" ContentType="application/vnd.openxmlformats-officedocument.presentationml.tags+xml"/>
  <Override PartName="/ppt/tags/tag9230.xml" ContentType="application/vnd.openxmlformats-officedocument.presentationml.tags+xml"/>
  <Override PartName="/ppt/tags/tag9231.xml" ContentType="application/vnd.openxmlformats-officedocument.presentationml.tags+xml"/>
  <Override PartName="/ppt/tags/tag9232.xml" ContentType="application/vnd.openxmlformats-officedocument.presentationml.tags+xml"/>
  <Override PartName="/ppt/tags/tag9233.xml" ContentType="application/vnd.openxmlformats-officedocument.presentationml.tags+xml"/>
  <Override PartName="/ppt/tags/tag9234.xml" ContentType="application/vnd.openxmlformats-officedocument.presentationml.tags+xml"/>
  <Override PartName="/ppt/tags/tag9235.xml" ContentType="application/vnd.openxmlformats-officedocument.presentationml.tags+xml"/>
  <Override PartName="/ppt/tags/tag9236.xml" ContentType="application/vnd.openxmlformats-officedocument.presentationml.tags+xml"/>
  <Override PartName="/ppt/tags/tag9237.xml" ContentType="application/vnd.openxmlformats-officedocument.presentationml.tags+xml"/>
  <Override PartName="/ppt/tags/tag9238.xml" ContentType="application/vnd.openxmlformats-officedocument.presentationml.tags+xml"/>
  <Override PartName="/ppt/tags/tag9239.xml" ContentType="application/vnd.openxmlformats-officedocument.presentationml.tags+xml"/>
  <Override PartName="/ppt/tags/tag924.xml" ContentType="application/vnd.openxmlformats-officedocument.presentationml.tags+xml"/>
  <Override PartName="/ppt/tags/tag9240.xml" ContentType="application/vnd.openxmlformats-officedocument.presentationml.tags+xml"/>
  <Override PartName="/ppt/tags/tag9241.xml" ContentType="application/vnd.openxmlformats-officedocument.presentationml.tags+xml"/>
  <Override PartName="/ppt/tags/tag9242.xml" ContentType="application/vnd.openxmlformats-officedocument.presentationml.tags+xml"/>
  <Override PartName="/ppt/tags/tag9243.xml" ContentType="application/vnd.openxmlformats-officedocument.presentationml.tags+xml"/>
  <Override PartName="/ppt/tags/tag9244.xml" ContentType="application/vnd.openxmlformats-officedocument.presentationml.tags+xml"/>
  <Override PartName="/ppt/tags/tag9245.xml" ContentType="application/vnd.openxmlformats-officedocument.presentationml.tags+xml"/>
  <Override PartName="/ppt/tags/tag9246.xml" ContentType="application/vnd.openxmlformats-officedocument.presentationml.tags+xml"/>
  <Override PartName="/ppt/tags/tag9247.xml" ContentType="application/vnd.openxmlformats-officedocument.presentationml.tags+xml"/>
  <Override PartName="/ppt/tags/tag9248.xml" ContentType="application/vnd.openxmlformats-officedocument.presentationml.tags+xml"/>
  <Override PartName="/ppt/tags/tag9249.xml" ContentType="application/vnd.openxmlformats-officedocument.presentationml.tags+xml"/>
  <Override PartName="/ppt/tags/tag925.xml" ContentType="application/vnd.openxmlformats-officedocument.presentationml.tags+xml"/>
  <Override PartName="/ppt/tags/tag9250.xml" ContentType="application/vnd.openxmlformats-officedocument.presentationml.tags+xml"/>
  <Override PartName="/ppt/tags/tag9251.xml" ContentType="application/vnd.openxmlformats-officedocument.presentationml.tags+xml"/>
  <Override PartName="/ppt/tags/tag9252.xml" ContentType="application/vnd.openxmlformats-officedocument.presentationml.tags+xml"/>
  <Override PartName="/ppt/tags/tag9253.xml" ContentType="application/vnd.openxmlformats-officedocument.presentationml.tags+xml"/>
  <Override PartName="/ppt/tags/tag9254.xml" ContentType="application/vnd.openxmlformats-officedocument.presentationml.tags+xml"/>
  <Override PartName="/ppt/tags/tag9255.xml" ContentType="application/vnd.openxmlformats-officedocument.presentationml.tags+xml"/>
  <Override PartName="/ppt/tags/tag9256.xml" ContentType="application/vnd.openxmlformats-officedocument.presentationml.tags+xml"/>
  <Override PartName="/ppt/tags/tag9257.xml" ContentType="application/vnd.openxmlformats-officedocument.presentationml.tags+xml"/>
  <Override PartName="/ppt/tags/tag9258.xml" ContentType="application/vnd.openxmlformats-officedocument.presentationml.tags+xml"/>
  <Override PartName="/ppt/tags/tag9259.xml" ContentType="application/vnd.openxmlformats-officedocument.presentationml.tags+xml"/>
  <Override PartName="/ppt/tags/tag926.xml" ContentType="application/vnd.openxmlformats-officedocument.presentationml.tags+xml"/>
  <Override PartName="/ppt/tags/tag9260.xml" ContentType="application/vnd.openxmlformats-officedocument.presentationml.tags+xml"/>
  <Override PartName="/ppt/tags/tag9261.xml" ContentType="application/vnd.openxmlformats-officedocument.presentationml.tags+xml"/>
  <Override PartName="/ppt/tags/tag9262.xml" ContentType="application/vnd.openxmlformats-officedocument.presentationml.tags+xml"/>
  <Override PartName="/ppt/tags/tag9263.xml" ContentType="application/vnd.openxmlformats-officedocument.presentationml.tags+xml"/>
  <Override PartName="/ppt/tags/tag9264.xml" ContentType="application/vnd.openxmlformats-officedocument.presentationml.tags+xml"/>
  <Override PartName="/ppt/tags/tag9265.xml" ContentType="application/vnd.openxmlformats-officedocument.presentationml.tags+xml"/>
  <Override PartName="/ppt/tags/tag9266.xml" ContentType="application/vnd.openxmlformats-officedocument.presentationml.tags+xml"/>
  <Override PartName="/ppt/tags/tag9267.xml" ContentType="application/vnd.openxmlformats-officedocument.presentationml.tags+xml"/>
  <Override PartName="/ppt/tags/tag9268.xml" ContentType="application/vnd.openxmlformats-officedocument.presentationml.tags+xml"/>
  <Override PartName="/ppt/tags/tag9269.xml" ContentType="application/vnd.openxmlformats-officedocument.presentationml.tags+xml"/>
  <Override PartName="/ppt/tags/tag927.xml" ContentType="application/vnd.openxmlformats-officedocument.presentationml.tags+xml"/>
  <Override PartName="/ppt/tags/tag9270.xml" ContentType="application/vnd.openxmlformats-officedocument.presentationml.tags+xml"/>
  <Override PartName="/ppt/tags/tag9271.xml" ContentType="application/vnd.openxmlformats-officedocument.presentationml.tags+xml"/>
  <Override PartName="/ppt/tags/tag9272.xml" ContentType="application/vnd.openxmlformats-officedocument.presentationml.tags+xml"/>
  <Override PartName="/ppt/tags/tag9273.xml" ContentType="application/vnd.openxmlformats-officedocument.presentationml.tags+xml"/>
  <Override PartName="/ppt/tags/tag9274.xml" ContentType="application/vnd.openxmlformats-officedocument.presentationml.tags+xml"/>
  <Override PartName="/ppt/tags/tag9275.xml" ContentType="application/vnd.openxmlformats-officedocument.presentationml.tags+xml"/>
  <Override PartName="/ppt/tags/tag9276.xml" ContentType="application/vnd.openxmlformats-officedocument.presentationml.tags+xml"/>
  <Override PartName="/ppt/tags/tag9277.xml" ContentType="application/vnd.openxmlformats-officedocument.presentationml.tags+xml"/>
  <Override PartName="/ppt/tags/tag9278.xml" ContentType="application/vnd.openxmlformats-officedocument.presentationml.tags+xml"/>
  <Override PartName="/ppt/tags/tag9279.xml" ContentType="application/vnd.openxmlformats-officedocument.presentationml.tags+xml"/>
  <Override PartName="/ppt/tags/tag928.xml" ContentType="application/vnd.openxmlformats-officedocument.presentationml.tags+xml"/>
  <Override PartName="/ppt/tags/tag9280.xml" ContentType="application/vnd.openxmlformats-officedocument.presentationml.tags+xml"/>
  <Override PartName="/ppt/tags/tag9281.xml" ContentType="application/vnd.openxmlformats-officedocument.presentationml.tags+xml"/>
  <Override PartName="/ppt/tags/tag9282.xml" ContentType="application/vnd.openxmlformats-officedocument.presentationml.tags+xml"/>
  <Override PartName="/ppt/tags/tag9283.xml" ContentType="application/vnd.openxmlformats-officedocument.presentationml.tags+xml"/>
  <Override PartName="/ppt/tags/tag9284.xml" ContentType="application/vnd.openxmlformats-officedocument.presentationml.tags+xml"/>
  <Override PartName="/ppt/tags/tag9285.xml" ContentType="application/vnd.openxmlformats-officedocument.presentationml.tags+xml"/>
  <Override PartName="/ppt/tags/tag9286.xml" ContentType="application/vnd.openxmlformats-officedocument.presentationml.tags+xml"/>
  <Override PartName="/ppt/tags/tag9287.xml" ContentType="application/vnd.openxmlformats-officedocument.presentationml.tags+xml"/>
  <Override PartName="/ppt/tags/tag9288.xml" ContentType="application/vnd.openxmlformats-officedocument.presentationml.tags+xml"/>
  <Override PartName="/ppt/tags/tag9289.xml" ContentType="application/vnd.openxmlformats-officedocument.presentationml.tags+xml"/>
  <Override PartName="/ppt/tags/tag929.xml" ContentType="application/vnd.openxmlformats-officedocument.presentationml.tags+xml"/>
  <Override PartName="/ppt/tags/tag9290.xml" ContentType="application/vnd.openxmlformats-officedocument.presentationml.tags+xml"/>
  <Override PartName="/ppt/tags/tag9291.xml" ContentType="application/vnd.openxmlformats-officedocument.presentationml.tags+xml"/>
  <Override PartName="/ppt/tags/tag9292.xml" ContentType="application/vnd.openxmlformats-officedocument.presentationml.tags+xml"/>
  <Override PartName="/ppt/tags/tag9293.xml" ContentType="application/vnd.openxmlformats-officedocument.presentationml.tags+xml"/>
  <Override PartName="/ppt/tags/tag9294.xml" ContentType="application/vnd.openxmlformats-officedocument.presentationml.tags+xml"/>
  <Override PartName="/ppt/tags/tag9295.xml" ContentType="application/vnd.openxmlformats-officedocument.presentationml.tags+xml"/>
  <Override PartName="/ppt/tags/tag9296.xml" ContentType="application/vnd.openxmlformats-officedocument.presentationml.tags+xml"/>
  <Override PartName="/ppt/tags/tag9297.xml" ContentType="application/vnd.openxmlformats-officedocument.presentationml.tags+xml"/>
  <Override PartName="/ppt/tags/tag9298.xml" ContentType="application/vnd.openxmlformats-officedocument.presentationml.tags+xml"/>
  <Override PartName="/ppt/tags/tag929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00.xml" ContentType="application/vnd.openxmlformats-officedocument.presentationml.tags+xml"/>
  <Override PartName="/ppt/tags/tag9301.xml" ContentType="application/vnd.openxmlformats-officedocument.presentationml.tags+xml"/>
  <Override PartName="/ppt/tags/tag9302.xml" ContentType="application/vnd.openxmlformats-officedocument.presentationml.tags+xml"/>
  <Override PartName="/ppt/tags/tag9303.xml" ContentType="application/vnd.openxmlformats-officedocument.presentationml.tags+xml"/>
  <Override PartName="/ppt/tags/tag9304.xml" ContentType="application/vnd.openxmlformats-officedocument.presentationml.tags+xml"/>
  <Override PartName="/ppt/tags/tag9305.xml" ContentType="application/vnd.openxmlformats-officedocument.presentationml.tags+xml"/>
  <Override PartName="/ppt/tags/tag9306.xml" ContentType="application/vnd.openxmlformats-officedocument.presentationml.tags+xml"/>
  <Override PartName="/ppt/tags/tag9307.xml" ContentType="application/vnd.openxmlformats-officedocument.presentationml.tags+xml"/>
  <Override PartName="/ppt/tags/tag9308.xml" ContentType="application/vnd.openxmlformats-officedocument.presentationml.tags+xml"/>
  <Override PartName="/ppt/tags/tag9309.xml" ContentType="application/vnd.openxmlformats-officedocument.presentationml.tags+xml"/>
  <Override PartName="/ppt/tags/tag931.xml" ContentType="application/vnd.openxmlformats-officedocument.presentationml.tags+xml"/>
  <Override PartName="/ppt/tags/tag9310.xml" ContentType="application/vnd.openxmlformats-officedocument.presentationml.tags+xml"/>
  <Override PartName="/ppt/tags/tag9311.xml" ContentType="application/vnd.openxmlformats-officedocument.presentationml.tags+xml"/>
  <Override PartName="/ppt/tags/tag9312.xml" ContentType="application/vnd.openxmlformats-officedocument.presentationml.tags+xml"/>
  <Override PartName="/ppt/tags/tag9313.xml" ContentType="application/vnd.openxmlformats-officedocument.presentationml.tags+xml"/>
  <Override PartName="/ppt/tags/tag9314.xml" ContentType="application/vnd.openxmlformats-officedocument.presentationml.tags+xml"/>
  <Override PartName="/ppt/tags/tag9315.xml" ContentType="application/vnd.openxmlformats-officedocument.presentationml.tags+xml"/>
  <Override PartName="/ppt/tags/tag9316.xml" ContentType="application/vnd.openxmlformats-officedocument.presentationml.tags+xml"/>
  <Override PartName="/ppt/tags/tag9317.xml" ContentType="application/vnd.openxmlformats-officedocument.presentationml.tags+xml"/>
  <Override PartName="/ppt/tags/tag9318.xml" ContentType="application/vnd.openxmlformats-officedocument.presentationml.tags+xml"/>
  <Override PartName="/ppt/tags/tag9319.xml" ContentType="application/vnd.openxmlformats-officedocument.presentationml.tags+xml"/>
  <Override PartName="/ppt/tags/tag932.xml" ContentType="application/vnd.openxmlformats-officedocument.presentationml.tags+xml"/>
  <Override PartName="/ppt/tags/tag9320.xml" ContentType="application/vnd.openxmlformats-officedocument.presentationml.tags+xml"/>
  <Override PartName="/ppt/tags/tag9321.xml" ContentType="application/vnd.openxmlformats-officedocument.presentationml.tags+xml"/>
  <Override PartName="/ppt/tags/tag9322.xml" ContentType="application/vnd.openxmlformats-officedocument.presentationml.tags+xml"/>
  <Override PartName="/ppt/tags/tag9323.xml" ContentType="application/vnd.openxmlformats-officedocument.presentationml.tags+xml"/>
  <Override PartName="/ppt/tags/tag9324.xml" ContentType="application/vnd.openxmlformats-officedocument.presentationml.tags+xml"/>
  <Override PartName="/ppt/tags/tag9325.xml" ContentType="application/vnd.openxmlformats-officedocument.presentationml.tags+xml"/>
  <Override PartName="/ppt/tags/tag9326.xml" ContentType="application/vnd.openxmlformats-officedocument.presentationml.tags+xml"/>
  <Override PartName="/ppt/tags/tag9327.xml" ContentType="application/vnd.openxmlformats-officedocument.presentationml.tags+xml"/>
  <Override PartName="/ppt/tags/tag9328.xml" ContentType="application/vnd.openxmlformats-officedocument.presentationml.tags+xml"/>
  <Override PartName="/ppt/tags/tag9329.xml" ContentType="application/vnd.openxmlformats-officedocument.presentationml.tags+xml"/>
  <Override PartName="/ppt/tags/tag933.xml" ContentType="application/vnd.openxmlformats-officedocument.presentationml.tags+xml"/>
  <Override PartName="/ppt/tags/tag9330.xml" ContentType="application/vnd.openxmlformats-officedocument.presentationml.tags+xml"/>
  <Override PartName="/ppt/tags/tag9331.xml" ContentType="application/vnd.openxmlformats-officedocument.presentationml.tags+xml"/>
  <Override PartName="/ppt/tags/tag9332.xml" ContentType="application/vnd.openxmlformats-officedocument.presentationml.tags+xml"/>
  <Override PartName="/ppt/tags/tag9333.xml" ContentType="application/vnd.openxmlformats-officedocument.presentationml.tags+xml"/>
  <Override PartName="/ppt/tags/tag9334.xml" ContentType="application/vnd.openxmlformats-officedocument.presentationml.tags+xml"/>
  <Override PartName="/ppt/tags/tag9335.xml" ContentType="application/vnd.openxmlformats-officedocument.presentationml.tags+xml"/>
  <Override PartName="/ppt/tags/tag9336.xml" ContentType="application/vnd.openxmlformats-officedocument.presentationml.tags+xml"/>
  <Override PartName="/ppt/tags/tag9337.xml" ContentType="application/vnd.openxmlformats-officedocument.presentationml.tags+xml"/>
  <Override PartName="/ppt/tags/tag9338.xml" ContentType="application/vnd.openxmlformats-officedocument.presentationml.tags+xml"/>
  <Override PartName="/ppt/tags/tag9339.xml" ContentType="application/vnd.openxmlformats-officedocument.presentationml.tags+xml"/>
  <Override PartName="/ppt/tags/tag934.xml" ContentType="application/vnd.openxmlformats-officedocument.presentationml.tags+xml"/>
  <Override PartName="/ppt/tags/tag9340.xml" ContentType="application/vnd.openxmlformats-officedocument.presentationml.tags+xml"/>
  <Override PartName="/ppt/tags/tag9341.xml" ContentType="application/vnd.openxmlformats-officedocument.presentationml.tags+xml"/>
  <Override PartName="/ppt/tags/tag9342.xml" ContentType="application/vnd.openxmlformats-officedocument.presentationml.tags+xml"/>
  <Override PartName="/ppt/tags/tag9343.xml" ContentType="application/vnd.openxmlformats-officedocument.presentationml.tags+xml"/>
  <Override PartName="/ppt/tags/tag9344.xml" ContentType="application/vnd.openxmlformats-officedocument.presentationml.tags+xml"/>
  <Override PartName="/ppt/tags/tag9345.xml" ContentType="application/vnd.openxmlformats-officedocument.presentationml.tags+xml"/>
  <Override PartName="/ppt/tags/tag9346.xml" ContentType="application/vnd.openxmlformats-officedocument.presentationml.tags+xml"/>
  <Override PartName="/ppt/tags/tag9347.xml" ContentType="application/vnd.openxmlformats-officedocument.presentationml.tags+xml"/>
  <Override PartName="/ppt/tags/tag9348.xml" ContentType="application/vnd.openxmlformats-officedocument.presentationml.tags+xml"/>
  <Override PartName="/ppt/tags/tag9349.xml" ContentType="application/vnd.openxmlformats-officedocument.presentationml.tags+xml"/>
  <Override PartName="/ppt/tags/tag935.xml" ContentType="application/vnd.openxmlformats-officedocument.presentationml.tags+xml"/>
  <Override PartName="/ppt/tags/tag9350.xml" ContentType="application/vnd.openxmlformats-officedocument.presentationml.tags+xml"/>
  <Override PartName="/ppt/tags/tag9351.xml" ContentType="application/vnd.openxmlformats-officedocument.presentationml.tags+xml"/>
  <Override PartName="/ppt/tags/tag9352.xml" ContentType="application/vnd.openxmlformats-officedocument.presentationml.tags+xml"/>
  <Override PartName="/ppt/tags/tag9353.xml" ContentType="application/vnd.openxmlformats-officedocument.presentationml.tags+xml"/>
  <Override PartName="/ppt/tags/tag9354.xml" ContentType="application/vnd.openxmlformats-officedocument.presentationml.tags+xml"/>
  <Override PartName="/ppt/tags/tag9355.xml" ContentType="application/vnd.openxmlformats-officedocument.presentationml.tags+xml"/>
  <Override PartName="/ppt/tags/tag9356.xml" ContentType="application/vnd.openxmlformats-officedocument.presentationml.tags+xml"/>
  <Override PartName="/ppt/tags/tag9357.xml" ContentType="application/vnd.openxmlformats-officedocument.presentationml.tags+xml"/>
  <Override PartName="/ppt/tags/tag9358.xml" ContentType="application/vnd.openxmlformats-officedocument.presentationml.tags+xml"/>
  <Override PartName="/ppt/tags/tag9359.xml" ContentType="application/vnd.openxmlformats-officedocument.presentationml.tags+xml"/>
  <Override PartName="/ppt/tags/tag936.xml" ContentType="application/vnd.openxmlformats-officedocument.presentationml.tags+xml"/>
  <Override PartName="/ppt/tags/tag9360.xml" ContentType="application/vnd.openxmlformats-officedocument.presentationml.tags+xml"/>
  <Override PartName="/ppt/tags/tag9361.xml" ContentType="application/vnd.openxmlformats-officedocument.presentationml.tags+xml"/>
  <Override PartName="/ppt/tags/tag9362.xml" ContentType="application/vnd.openxmlformats-officedocument.presentationml.tags+xml"/>
  <Override PartName="/ppt/tags/tag9363.xml" ContentType="application/vnd.openxmlformats-officedocument.presentationml.tags+xml"/>
  <Override PartName="/ppt/tags/tag9364.xml" ContentType="application/vnd.openxmlformats-officedocument.presentationml.tags+xml"/>
  <Override PartName="/ppt/tags/tag9365.xml" ContentType="application/vnd.openxmlformats-officedocument.presentationml.tags+xml"/>
  <Override PartName="/ppt/tags/tag9366.xml" ContentType="application/vnd.openxmlformats-officedocument.presentationml.tags+xml"/>
  <Override PartName="/ppt/tags/tag9367.xml" ContentType="application/vnd.openxmlformats-officedocument.presentationml.tags+xml"/>
  <Override PartName="/ppt/tags/tag9368.xml" ContentType="application/vnd.openxmlformats-officedocument.presentationml.tags+xml"/>
  <Override PartName="/ppt/tags/tag9369.xml" ContentType="application/vnd.openxmlformats-officedocument.presentationml.tags+xml"/>
  <Override PartName="/ppt/tags/tag937.xml" ContentType="application/vnd.openxmlformats-officedocument.presentationml.tags+xml"/>
  <Override PartName="/ppt/tags/tag9370.xml" ContentType="application/vnd.openxmlformats-officedocument.presentationml.tags+xml"/>
  <Override PartName="/ppt/tags/tag9371.xml" ContentType="application/vnd.openxmlformats-officedocument.presentationml.tags+xml"/>
  <Override PartName="/ppt/tags/tag9372.xml" ContentType="application/vnd.openxmlformats-officedocument.presentationml.tags+xml"/>
  <Override PartName="/ppt/tags/tag9373.xml" ContentType="application/vnd.openxmlformats-officedocument.presentationml.tags+xml"/>
  <Override PartName="/ppt/tags/tag9374.xml" ContentType="application/vnd.openxmlformats-officedocument.presentationml.tags+xml"/>
  <Override PartName="/ppt/tags/tag9375.xml" ContentType="application/vnd.openxmlformats-officedocument.presentationml.tags+xml"/>
  <Override PartName="/ppt/tags/tag9376.xml" ContentType="application/vnd.openxmlformats-officedocument.presentationml.tags+xml"/>
  <Override PartName="/ppt/tags/tag9377.xml" ContentType="application/vnd.openxmlformats-officedocument.presentationml.tags+xml"/>
  <Override PartName="/ppt/tags/tag9378.xml" ContentType="application/vnd.openxmlformats-officedocument.presentationml.tags+xml"/>
  <Override PartName="/ppt/tags/tag9379.xml" ContentType="application/vnd.openxmlformats-officedocument.presentationml.tags+xml"/>
  <Override PartName="/ppt/tags/tag938.xml" ContentType="application/vnd.openxmlformats-officedocument.presentationml.tags+xml"/>
  <Override PartName="/ppt/tags/tag9380.xml" ContentType="application/vnd.openxmlformats-officedocument.presentationml.tags+xml"/>
  <Override PartName="/ppt/tags/tag9381.xml" ContentType="application/vnd.openxmlformats-officedocument.presentationml.tags+xml"/>
  <Override PartName="/ppt/tags/tag9382.xml" ContentType="application/vnd.openxmlformats-officedocument.presentationml.tags+xml"/>
  <Override PartName="/ppt/tags/tag9383.xml" ContentType="application/vnd.openxmlformats-officedocument.presentationml.tags+xml"/>
  <Override PartName="/ppt/tags/tag9384.xml" ContentType="application/vnd.openxmlformats-officedocument.presentationml.tags+xml"/>
  <Override PartName="/ppt/tags/tag9385.xml" ContentType="application/vnd.openxmlformats-officedocument.presentationml.tags+xml"/>
  <Override PartName="/ppt/tags/tag9386.xml" ContentType="application/vnd.openxmlformats-officedocument.presentationml.tags+xml"/>
  <Override PartName="/ppt/tags/tag9387.xml" ContentType="application/vnd.openxmlformats-officedocument.presentationml.tags+xml"/>
  <Override PartName="/ppt/tags/tag9388.xml" ContentType="application/vnd.openxmlformats-officedocument.presentationml.tags+xml"/>
  <Override PartName="/ppt/tags/tag9389.xml" ContentType="application/vnd.openxmlformats-officedocument.presentationml.tags+xml"/>
  <Override PartName="/ppt/tags/tag939.xml" ContentType="application/vnd.openxmlformats-officedocument.presentationml.tags+xml"/>
  <Override PartName="/ppt/tags/tag9390.xml" ContentType="application/vnd.openxmlformats-officedocument.presentationml.tags+xml"/>
  <Override PartName="/ppt/tags/tag9391.xml" ContentType="application/vnd.openxmlformats-officedocument.presentationml.tags+xml"/>
  <Override PartName="/ppt/tags/tag9392.xml" ContentType="application/vnd.openxmlformats-officedocument.presentationml.tags+xml"/>
  <Override PartName="/ppt/tags/tag9393.xml" ContentType="application/vnd.openxmlformats-officedocument.presentationml.tags+xml"/>
  <Override PartName="/ppt/tags/tag9394.xml" ContentType="application/vnd.openxmlformats-officedocument.presentationml.tags+xml"/>
  <Override PartName="/ppt/tags/tag9395.xml" ContentType="application/vnd.openxmlformats-officedocument.presentationml.tags+xml"/>
  <Override PartName="/ppt/tags/tag9396.xml" ContentType="application/vnd.openxmlformats-officedocument.presentationml.tags+xml"/>
  <Override PartName="/ppt/tags/tag9397.xml" ContentType="application/vnd.openxmlformats-officedocument.presentationml.tags+xml"/>
  <Override PartName="/ppt/tags/tag9398.xml" ContentType="application/vnd.openxmlformats-officedocument.presentationml.tags+xml"/>
  <Override PartName="/ppt/tags/tag939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00.xml" ContentType="application/vnd.openxmlformats-officedocument.presentationml.tags+xml"/>
  <Override PartName="/ppt/tags/tag9401.xml" ContentType="application/vnd.openxmlformats-officedocument.presentationml.tags+xml"/>
  <Override PartName="/ppt/tags/tag9402.xml" ContentType="application/vnd.openxmlformats-officedocument.presentationml.tags+xml"/>
  <Override PartName="/ppt/tags/tag9403.xml" ContentType="application/vnd.openxmlformats-officedocument.presentationml.tags+xml"/>
  <Override PartName="/ppt/tags/tag9404.xml" ContentType="application/vnd.openxmlformats-officedocument.presentationml.tags+xml"/>
  <Override PartName="/ppt/tags/tag9405.xml" ContentType="application/vnd.openxmlformats-officedocument.presentationml.tags+xml"/>
  <Override PartName="/ppt/tags/tag9406.xml" ContentType="application/vnd.openxmlformats-officedocument.presentationml.tags+xml"/>
  <Override PartName="/ppt/tags/tag9407.xml" ContentType="application/vnd.openxmlformats-officedocument.presentationml.tags+xml"/>
  <Override PartName="/ppt/tags/tag9408.xml" ContentType="application/vnd.openxmlformats-officedocument.presentationml.tags+xml"/>
  <Override PartName="/ppt/tags/tag9409.xml" ContentType="application/vnd.openxmlformats-officedocument.presentationml.tags+xml"/>
  <Override PartName="/ppt/tags/tag941.xml" ContentType="application/vnd.openxmlformats-officedocument.presentationml.tags+xml"/>
  <Override PartName="/ppt/tags/tag9410.xml" ContentType="application/vnd.openxmlformats-officedocument.presentationml.tags+xml"/>
  <Override PartName="/ppt/tags/tag9411.xml" ContentType="application/vnd.openxmlformats-officedocument.presentationml.tags+xml"/>
  <Override PartName="/ppt/tags/tag9412.xml" ContentType="application/vnd.openxmlformats-officedocument.presentationml.tags+xml"/>
  <Override PartName="/ppt/tags/tag9413.xml" ContentType="application/vnd.openxmlformats-officedocument.presentationml.tags+xml"/>
  <Override PartName="/ppt/tags/tag9414.xml" ContentType="application/vnd.openxmlformats-officedocument.presentationml.tags+xml"/>
  <Override PartName="/ppt/tags/tag9415.xml" ContentType="application/vnd.openxmlformats-officedocument.presentationml.tags+xml"/>
  <Override PartName="/ppt/tags/tag9416.xml" ContentType="application/vnd.openxmlformats-officedocument.presentationml.tags+xml"/>
  <Override PartName="/ppt/tags/tag9417.xml" ContentType="application/vnd.openxmlformats-officedocument.presentationml.tags+xml"/>
  <Override PartName="/ppt/tags/tag9418.xml" ContentType="application/vnd.openxmlformats-officedocument.presentationml.tags+xml"/>
  <Override PartName="/ppt/tags/tag9419.xml" ContentType="application/vnd.openxmlformats-officedocument.presentationml.tags+xml"/>
  <Override PartName="/ppt/tags/tag942.xml" ContentType="application/vnd.openxmlformats-officedocument.presentationml.tags+xml"/>
  <Override PartName="/ppt/tags/tag9420.xml" ContentType="application/vnd.openxmlformats-officedocument.presentationml.tags+xml"/>
  <Override PartName="/ppt/tags/tag9421.xml" ContentType="application/vnd.openxmlformats-officedocument.presentationml.tags+xml"/>
  <Override PartName="/ppt/tags/tag9422.xml" ContentType="application/vnd.openxmlformats-officedocument.presentationml.tags+xml"/>
  <Override PartName="/ppt/tags/tag9423.xml" ContentType="application/vnd.openxmlformats-officedocument.presentationml.tags+xml"/>
  <Override PartName="/ppt/tags/tag9424.xml" ContentType="application/vnd.openxmlformats-officedocument.presentationml.tags+xml"/>
  <Override PartName="/ppt/tags/tag9425.xml" ContentType="application/vnd.openxmlformats-officedocument.presentationml.tags+xml"/>
  <Override PartName="/ppt/tags/tag9426.xml" ContentType="application/vnd.openxmlformats-officedocument.presentationml.tags+xml"/>
  <Override PartName="/ppt/tags/tag9427.xml" ContentType="application/vnd.openxmlformats-officedocument.presentationml.tags+xml"/>
  <Override PartName="/ppt/tags/tag9428.xml" ContentType="application/vnd.openxmlformats-officedocument.presentationml.tags+xml"/>
  <Override PartName="/ppt/tags/tag9429.xml" ContentType="application/vnd.openxmlformats-officedocument.presentationml.tags+xml"/>
  <Override PartName="/ppt/tags/tag943.xml" ContentType="application/vnd.openxmlformats-officedocument.presentationml.tags+xml"/>
  <Override PartName="/ppt/tags/tag9430.xml" ContentType="application/vnd.openxmlformats-officedocument.presentationml.tags+xml"/>
  <Override PartName="/ppt/tags/tag9431.xml" ContentType="application/vnd.openxmlformats-officedocument.presentationml.tags+xml"/>
  <Override PartName="/ppt/tags/tag9432.xml" ContentType="application/vnd.openxmlformats-officedocument.presentationml.tags+xml"/>
  <Override PartName="/ppt/tags/tag9433.xml" ContentType="application/vnd.openxmlformats-officedocument.presentationml.tags+xml"/>
  <Override PartName="/ppt/tags/tag9434.xml" ContentType="application/vnd.openxmlformats-officedocument.presentationml.tags+xml"/>
  <Override PartName="/ppt/tags/tag9435.xml" ContentType="application/vnd.openxmlformats-officedocument.presentationml.tags+xml"/>
  <Override PartName="/ppt/tags/tag9436.xml" ContentType="application/vnd.openxmlformats-officedocument.presentationml.tags+xml"/>
  <Override PartName="/ppt/tags/tag9437.xml" ContentType="application/vnd.openxmlformats-officedocument.presentationml.tags+xml"/>
  <Override PartName="/ppt/tags/tag9438.xml" ContentType="application/vnd.openxmlformats-officedocument.presentationml.tags+xml"/>
  <Override PartName="/ppt/tags/tag9439.xml" ContentType="application/vnd.openxmlformats-officedocument.presentationml.tags+xml"/>
  <Override PartName="/ppt/tags/tag944.xml" ContentType="application/vnd.openxmlformats-officedocument.presentationml.tags+xml"/>
  <Override PartName="/ppt/tags/tag9440.xml" ContentType="application/vnd.openxmlformats-officedocument.presentationml.tags+xml"/>
  <Override PartName="/ppt/tags/tag9441.xml" ContentType="application/vnd.openxmlformats-officedocument.presentationml.tags+xml"/>
  <Override PartName="/ppt/tags/tag9442.xml" ContentType="application/vnd.openxmlformats-officedocument.presentationml.tags+xml"/>
  <Override PartName="/ppt/tags/tag9443.xml" ContentType="application/vnd.openxmlformats-officedocument.presentationml.tags+xml"/>
  <Override PartName="/ppt/tags/tag9444.xml" ContentType="application/vnd.openxmlformats-officedocument.presentationml.tags+xml"/>
  <Override PartName="/ppt/tags/tag9445.xml" ContentType="application/vnd.openxmlformats-officedocument.presentationml.tags+xml"/>
  <Override PartName="/ppt/tags/tag9446.xml" ContentType="application/vnd.openxmlformats-officedocument.presentationml.tags+xml"/>
  <Override PartName="/ppt/tags/tag9447.xml" ContentType="application/vnd.openxmlformats-officedocument.presentationml.tags+xml"/>
  <Override PartName="/ppt/tags/tag9448.xml" ContentType="application/vnd.openxmlformats-officedocument.presentationml.tags+xml"/>
  <Override PartName="/ppt/tags/tag9449.xml" ContentType="application/vnd.openxmlformats-officedocument.presentationml.tags+xml"/>
  <Override PartName="/ppt/tags/tag945.xml" ContentType="application/vnd.openxmlformats-officedocument.presentationml.tags+xml"/>
  <Override PartName="/ppt/tags/tag9450.xml" ContentType="application/vnd.openxmlformats-officedocument.presentationml.tags+xml"/>
  <Override PartName="/ppt/tags/tag9451.xml" ContentType="application/vnd.openxmlformats-officedocument.presentationml.tags+xml"/>
  <Override PartName="/ppt/tags/tag9452.xml" ContentType="application/vnd.openxmlformats-officedocument.presentationml.tags+xml"/>
  <Override PartName="/ppt/tags/tag9453.xml" ContentType="application/vnd.openxmlformats-officedocument.presentationml.tags+xml"/>
  <Override PartName="/ppt/tags/tag9454.xml" ContentType="application/vnd.openxmlformats-officedocument.presentationml.tags+xml"/>
  <Override PartName="/ppt/tags/tag9455.xml" ContentType="application/vnd.openxmlformats-officedocument.presentationml.tags+xml"/>
  <Override PartName="/ppt/tags/tag9456.xml" ContentType="application/vnd.openxmlformats-officedocument.presentationml.tags+xml"/>
  <Override PartName="/ppt/tags/tag9457.xml" ContentType="application/vnd.openxmlformats-officedocument.presentationml.tags+xml"/>
  <Override PartName="/ppt/tags/tag9458.xml" ContentType="application/vnd.openxmlformats-officedocument.presentationml.tags+xml"/>
  <Override PartName="/ppt/tags/tag9459.xml" ContentType="application/vnd.openxmlformats-officedocument.presentationml.tags+xml"/>
  <Override PartName="/ppt/tags/tag946.xml" ContentType="application/vnd.openxmlformats-officedocument.presentationml.tags+xml"/>
  <Override PartName="/ppt/tags/tag9460.xml" ContentType="application/vnd.openxmlformats-officedocument.presentationml.tags+xml"/>
  <Override PartName="/ppt/tags/tag9461.xml" ContentType="application/vnd.openxmlformats-officedocument.presentationml.tags+xml"/>
  <Override PartName="/ppt/tags/tag9462.xml" ContentType="application/vnd.openxmlformats-officedocument.presentationml.tags+xml"/>
  <Override PartName="/ppt/tags/tag9463.xml" ContentType="application/vnd.openxmlformats-officedocument.presentationml.tags+xml"/>
  <Override PartName="/ppt/tags/tag9464.xml" ContentType="application/vnd.openxmlformats-officedocument.presentationml.tags+xml"/>
  <Override PartName="/ppt/tags/tag9465.xml" ContentType="application/vnd.openxmlformats-officedocument.presentationml.tags+xml"/>
  <Override PartName="/ppt/tags/tag9466.xml" ContentType="application/vnd.openxmlformats-officedocument.presentationml.tags+xml"/>
  <Override PartName="/ppt/tags/tag9467.xml" ContentType="application/vnd.openxmlformats-officedocument.presentationml.tags+xml"/>
  <Override PartName="/ppt/tags/tag9468.xml" ContentType="application/vnd.openxmlformats-officedocument.presentationml.tags+xml"/>
  <Override PartName="/ppt/tags/tag9469.xml" ContentType="application/vnd.openxmlformats-officedocument.presentationml.tags+xml"/>
  <Override PartName="/ppt/tags/tag947.xml" ContentType="application/vnd.openxmlformats-officedocument.presentationml.tags+xml"/>
  <Override PartName="/ppt/tags/tag9470.xml" ContentType="application/vnd.openxmlformats-officedocument.presentationml.tags+xml"/>
  <Override PartName="/ppt/tags/tag9471.xml" ContentType="application/vnd.openxmlformats-officedocument.presentationml.tags+xml"/>
  <Override PartName="/ppt/tags/tag9472.xml" ContentType="application/vnd.openxmlformats-officedocument.presentationml.tags+xml"/>
  <Override PartName="/ppt/tags/tag9473.xml" ContentType="application/vnd.openxmlformats-officedocument.presentationml.tags+xml"/>
  <Override PartName="/ppt/tags/tag9474.xml" ContentType="application/vnd.openxmlformats-officedocument.presentationml.tags+xml"/>
  <Override PartName="/ppt/tags/tag9475.xml" ContentType="application/vnd.openxmlformats-officedocument.presentationml.tags+xml"/>
  <Override PartName="/ppt/tags/tag9476.xml" ContentType="application/vnd.openxmlformats-officedocument.presentationml.tags+xml"/>
  <Override PartName="/ppt/tags/tag9477.xml" ContentType="application/vnd.openxmlformats-officedocument.presentationml.tags+xml"/>
  <Override PartName="/ppt/tags/tag9478.xml" ContentType="application/vnd.openxmlformats-officedocument.presentationml.tags+xml"/>
  <Override PartName="/ppt/tags/tag9479.xml" ContentType="application/vnd.openxmlformats-officedocument.presentationml.tags+xml"/>
  <Override PartName="/ppt/tags/tag948.xml" ContentType="application/vnd.openxmlformats-officedocument.presentationml.tags+xml"/>
  <Override PartName="/ppt/tags/tag9480.xml" ContentType="application/vnd.openxmlformats-officedocument.presentationml.tags+xml"/>
  <Override PartName="/ppt/tags/tag9481.xml" ContentType="application/vnd.openxmlformats-officedocument.presentationml.tags+xml"/>
  <Override PartName="/ppt/tags/tag9482.xml" ContentType="application/vnd.openxmlformats-officedocument.presentationml.tags+xml"/>
  <Override PartName="/ppt/tags/tag9483.xml" ContentType="application/vnd.openxmlformats-officedocument.presentationml.tags+xml"/>
  <Override PartName="/ppt/tags/tag9484.xml" ContentType="application/vnd.openxmlformats-officedocument.presentationml.tags+xml"/>
  <Override PartName="/ppt/tags/tag9485.xml" ContentType="application/vnd.openxmlformats-officedocument.presentationml.tags+xml"/>
  <Override PartName="/ppt/tags/tag9486.xml" ContentType="application/vnd.openxmlformats-officedocument.presentationml.tags+xml"/>
  <Override PartName="/ppt/tags/tag9487.xml" ContentType="application/vnd.openxmlformats-officedocument.presentationml.tags+xml"/>
  <Override PartName="/ppt/tags/tag9488.xml" ContentType="application/vnd.openxmlformats-officedocument.presentationml.tags+xml"/>
  <Override PartName="/ppt/tags/tag9489.xml" ContentType="application/vnd.openxmlformats-officedocument.presentationml.tags+xml"/>
  <Override PartName="/ppt/tags/tag949.xml" ContentType="application/vnd.openxmlformats-officedocument.presentationml.tags+xml"/>
  <Override PartName="/ppt/tags/tag9490.xml" ContentType="application/vnd.openxmlformats-officedocument.presentationml.tags+xml"/>
  <Override PartName="/ppt/tags/tag9491.xml" ContentType="application/vnd.openxmlformats-officedocument.presentationml.tags+xml"/>
  <Override PartName="/ppt/tags/tag9492.xml" ContentType="application/vnd.openxmlformats-officedocument.presentationml.tags+xml"/>
  <Override PartName="/ppt/tags/tag9493.xml" ContentType="application/vnd.openxmlformats-officedocument.presentationml.tags+xml"/>
  <Override PartName="/ppt/tags/tag9494.xml" ContentType="application/vnd.openxmlformats-officedocument.presentationml.tags+xml"/>
  <Override PartName="/ppt/tags/tag9495.xml" ContentType="application/vnd.openxmlformats-officedocument.presentationml.tags+xml"/>
  <Override PartName="/ppt/tags/tag9496.xml" ContentType="application/vnd.openxmlformats-officedocument.presentationml.tags+xml"/>
  <Override PartName="/ppt/tags/tag9497.xml" ContentType="application/vnd.openxmlformats-officedocument.presentationml.tags+xml"/>
  <Override PartName="/ppt/tags/tag9498.xml" ContentType="application/vnd.openxmlformats-officedocument.presentationml.tags+xml"/>
  <Override PartName="/ppt/tags/tag949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00.xml" ContentType="application/vnd.openxmlformats-officedocument.presentationml.tags+xml"/>
  <Override PartName="/ppt/tags/tag9501.xml" ContentType="application/vnd.openxmlformats-officedocument.presentationml.tags+xml"/>
  <Override PartName="/ppt/tags/tag9502.xml" ContentType="application/vnd.openxmlformats-officedocument.presentationml.tags+xml"/>
  <Override PartName="/ppt/tags/tag9503.xml" ContentType="application/vnd.openxmlformats-officedocument.presentationml.tags+xml"/>
  <Override PartName="/ppt/tags/tag9504.xml" ContentType="application/vnd.openxmlformats-officedocument.presentationml.tags+xml"/>
  <Override PartName="/ppt/tags/tag9505.xml" ContentType="application/vnd.openxmlformats-officedocument.presentationml.tags+xml"/>
  <Override PartName="/ppt/tags/tag9506.xml" ContentType="application/vnd.openxmlformats-officedocument.presentationml.tags+xml"/>
  <Override PartName="/ppt/tags/tag9507.xml" ContentType="application/vnd.openxmlformats-officedocument.presentationml.tags+xml"/>
  <Override PartName="/ppt/tags/tag9508.xml" ContentType="application/vnd.openxmlformats-officedocument.presentationml.tags+xml"/>
  <Override PartName="/ppt/tags/tag9509.xml" ContentType="application/vnd.openxmlformats-officedocument.presentationml.tags+xml"/>
  <Override PartName="/ppt/tags/tag951.xml" ContentType="application/vnd.openxmlformats-officedocument.presentationml.tags+xml"/>
  <Override PartName="/ppt/tags/tag9510.xml" ContentType="application/vnd.openxmlformats-officedocument.presentationml.tags+xml"/>
  <Override PartName="/ppt/tags/tag9511.xml" ContentType="application/vnd.openxmlformats-officedocument.presentationml.tags+xml"/>
  <Override PartName="/ppt/tags/tag9512.xml" ContentType="application/vnd.openxmlformats-officedocument.presentationml.tags+xml"/>
  <Override PartName="/ppt/tags/tag9513.xml" ContentType="application/vnd.openxmlformats-officedocument.presentationml.tags+xml"/>
  <Override PartName="/ppt/tags/tag9514.xml" ContentType="application/vnd.openxmlformats-officedocument.presentationml.tags+xml"/>
  <Override PartName="/ppt/tags/tag9515.xml" ContentType="application/vnd.openxmlformats-officedocument.presentationml.tags+xml"/>
  <Override PartName="/ppt/tags/tag9516.xml" ContentType="application/vnd.openxmlformats-officedocument.presentationml.tags+xml"/>
  <Override PartName="/ppt/tags/tag9517.xml" ContentType="application/vnd.openxmlformats-officedocument.presentationml.tags+xml"/>
  <Override PartName="/ppt/tags/tag9518.xml" ContentType="application/vnd.openxmlformats-officedocument.presentationml.tags+xml"/>
  <Override PartName="/ppt/tags/tag9519.xml" ContentType="application/vnd.openxmlformats-officedocument.presentationml.tags+xml"/>
  <Override PartName="/ppt/tags/tag952.xml" ContentType="application/vnd.openxmlformats-officedocument.presentationml.tags+xml"/>
  <Override PartName="/ppt/tags/tag9520.xml" ContentType="application/vnd.openxmlformats-officedocument.presentationml.tags+xml"/>
  <Override PartName="/ppt/tags/tag9521.xml" ContentType="application/vnd.openxmlformats-officedocument.presentationml.tags+xml"/>
  <Override PartName="/ppt/tags/tag9522.xml" ContentType="application/vnd.openxmlformats-officedocument.presentationml.tags+xml"/>
  <Override PartName="/ppt/tags/tag9523.xml" ContentType="application/vnd.openxmlformats-officedocument.presentationml.tags+xml"/>
  <Override PartName="/ppt/tags/tag9524.xml" ContentType="application/vnd.openxmlformats-officedocument.presentationml.tags+xml"/>
  <Override PartName="/ppt/tags/tag9525.xml" ContentType="application/vnd.openxmlformats-officedocument.presentationml.tags+xml"/>
  <Override PartName="/ppt/tags/tag9526.xml" ContentType="application/vnd.openxmlformats-officedocument.presentationml.tags+xml"/>
  <Override PartName="/ppt/tags/tag9527.xml" ContentType="application/vnd.openxmlformats-officedocument.presentationml.tags+xml"/>
  <Override PartName="/ppt/tags/tag9528.xml" ContentType="application/vnd.openxmlformats-officedocument.presentationml.tags+xml"/>
  <Override PartName="/ppt/tags/tag9529.xml" ContentType="application/vnd.openxmlformats-officedocument.presentationml.tags+xml"/>
  <Override PartName="/ppt/tags/tag953.xml" ContentType="application/vnd.openxmlformats-officedocument.presentationml.tags+xml"/>
  <Override PartName="/ppt/tags/tag9530.xml" ContentType="application/vnd.openxmlformats-officedocument.presentationml.tags+xml"/>
  <Override PartName="/ppt/tags/tag9531.xml" ContentType="application/vnd.openxmlformats-officedocument.presentationml.tags+xml"/>
  <Override PartName="/ppt/tags/tag9532.xml" ContentType="application/vnd.openxmlformats-officedocument.presentationml.tags+xml"/>
  <Override PartName="/ppt/tags/tag9533.xml" ContentType="application/vnd.openxmlformats-officedocument.presentationml.tags+xml"/>
  <Override PartName="/ppt/tags/tag9534.xml" ContentType="application/vnd.openxmlformats-officedocument.presentationml.tags+xml"/>
  <Override PartName="/ppt/tags/tag9535.xml" ContentType="application/vnd.openxmlformats-officedocument.presentationml.tags+xml"/>
  <Override PartName="/ppt/tags/tag9536.xml" ContentType="application/vnd.openxmlformats-officedocument.presentationml.tags+xml"/>
  <Override PartName="/ppt/tags/tag9537.xml" ContentType="application/vnd.openxmlformats-officedocument.presentationml.tags+xml"/>
  <Override PartName="/ppt/tags/tag9538.xml" ContentType="application/vnd.openxmlformats-officedocument.presentationml.tags+xml"/>
  <Override PartName="/ppt/tags/tag9539.xml" ContentType="application/vnd.openxmlformats-officedocument.presentationml.tags+xml"/>
  <Override PartName="/ppt/tags/tag954.xml" ContentType="application/vnd.openxmlformats-officedocument.presentationml.tags+xml"/>
  <Override PartName="/ppt/tags/tag9540.xml" ContentType="application/vnd.openxmlformats-officedocument.presentationml.tags+xml"/>
  <Override PartName="/ppt/tags/tag9541.xml" ContentType="application/vnd.openxmlformats-officedocument.presentationml.tags+xml"/>
  <Override PartName="/ppt/tags/tag9542.xml" ContentType="application/vnd.openxmlformats-officedocument.presentationml.tags+xml"/>
  <Override PartName="/ppt/tags/tag9543.xml" ContentType="application/vnd.openxmlformats-officedocument.presentationml.tags+xml"/>
  <Override PartName="/ppt/tags/tag9544.xml" ContentType="application/vnd.openxmlformats-officedocument.presentationml.tags+xml"/>
  <Override PartName="/ppt/tags/tag9545.xml" ContentType="application/vnd.openxmlformats-officedocument.presentationml.tags+xml"/>
  <Override PartName="/ppt/tags/tag9546.xml" ContentType="application/vnd.openxmlformats-officedocument.presentationml.tags+xml"/>
  <Override PartName="/ppt/tags/tag9547.xml" ContentType="application/vnd.openxmlformats-officedocument.presentationml.tags+xml"/>
  <Override PartName="/ppt/tags/tag9548.xml" ContentType="application/vnd.openxmlformats-officedocument.presentationml.tags+xml"/>
  <Override PartName="/ppt/tags/tag9549.xml" ContentType="application/vnd.openxmlformats-officedocument.presentationml.tags+xml"/>
  <Override PartName="/ppt/tags/tag955.xml" ContentType="application/vnd.openxmlformats-officedocument.presentationml.tags+xml"/>
  <Override PartName="/ppt/tags/tag9550.xml" ContentType="application/vnd.openxmlformats-officedocument.presentationml.tags+xml"/>
  <Override PartName="/ppt/tags/tag9551.xml" ContentType="application/vnd.openxmlformats-officedocument.presentationml.tags+xml"/>
  <Override PartName="/ppt/tags/tag9552.xml" ContentType="application/vnd.openxmlformats-officedocument.presentationml.tags+xml"/>
  <Override PartName="/ppt/tags/tag9553.xml" ContentType="application/vnd.openxmlformats-officedocument.presentationml.tags+xml"/>
  <Override PartName="/ppt/tags/tag9554.xml" ContentType="application/vnd.openxmlformats-officedocument.presentationml.tags+xml"/>
  <Override PartName="/ppt/tags/tag9555.xml" ContentType="application/vnd.openxmlformats-officedocument.presentationml.tags+xml"/>
  <Override PartName="/ppt/tags/tag9556.xml" ContentType="application/vnd.openxmlformats-officedocument.presentationml.tags+xml"/>
  <Override PartName="/ppt/tags/tag9557.xml" ContentType="application/vnd.openxmlformats-officedocument.presentationml.tags+xml"/>
  <Override PartName="/ppt/tags/tag9558.xml" ContentType="application/vnd.openxmlformats-officedocument.presentationml.tags+xml"/>
  <Override PartName="/ppt/tags/tag9559.xml" ContentType="application/vnd.openxmlformats-officedocument.presentationml.tags+xml"/>
  <Override PartName="/ppt/tags/tag956.xml" ContentType="application/vnd.openxmlformats-officedocument.presentationml.tags+xml"/>
  <Override PartName="/ppt/tags/tag9560.xml" ContentType="application/vnd.openxmlformats-officedocument.presentationml.tags+xml"/>
  <Override PartName="/ppt/tags/tag9561.xml" ContentType="application/vnd.openxmlformats-officedocument.presentationml.tags+xml"/>
  <Override PartName="/ppt/tags/tag9562.xml" ContentType="application/vnd.openxmlformats-officedocument.presentationml.tags+xml"/>
  <Override PartName="/ppt/tags/tag9563.xml" ContentType="application/vnd.openxmlformats-officedocument.presentationml.tags+xml"/>
  <Override PartName="/ppt/tags/tag9564.xml" ContentType="application/vnd.openxmlformats-officedocument.presentationml.tags+xml"/>
  <Override PartName="/ppt/tags/tag9565.xml" ContentType="application/vnd.openxmlformats-officedocument.presentationml.tags+xml"/>
  <Override PartName="/ppt/tags/tag9566.xml" ContentType="application/vnd.openxmlformats-officedocument.presentationml.tags+xml"/>
  <Override PartName="/ppt/tags/tag9567.xml" ContentType="application/vnd.openxmlformats-officedocument.presentationml.tags+xml"/>
  <Override PartName="/ppt/tags/tag9568.xml" ContentType="application/vnd.openxmlformats-officedocument.presentationml.tags+xml"/>
  <Override PartName="/ppt/tags/tag9569.xml" ContentType="application/vnd.openxmlformats-officedocument.presentationml.tags+xml"/>
  <Override PartName="/ppt/tags/tag957.xml" ContentType="application/vnd.openxmlformats-officedocument.presentationml.tags+xml"/>
  <Override PartName="/ppt/tags/tag9570.xml" ContentType="application/vnd.openxmlformats-officedocument.presentationml.tags+xml"/>
  <Override PartName="/ppt/tags/tag9571.xml" ContentType="application/vnd.openxmlformats-officedocument.presentationml.tags+xml"/>
  <Override PartName="/ppt/tags/tag9572.xml" ContentType="application/vnd.openxmlformats-officedocument.presentationml.tags+xml"/>
  <Override PartName="/ppt/tags/tag9573.xml" ContentType="application/vnd.openxmlformats-officedocument.presentationml.tags+xml"/>
  <Override PartName="/ppt/tags/tag9574.xml" ContentType="application/vnd.openxmlformats-officedocument.presentationml.tags+xml"/>
  <Override PartName="/ppt/tags/tag9575.xml" ContentType="application/vnd.openxmlformats-officedocument.presentationml.tags+xml"/>
  <Override PartName="/ppt/tags/tag9576.xml" ContentType="application/vnd.openxmlformats-officedocument.presentationml.tags+xml"/>
  <Override PartName="/ppt/tags/tag9577.xml" ContentType="application/vnd.openxmlformats-officedocument.presentationml.tags+xml"/>
  <Override PartName="/ppt/tags/tag9578.xml" ContentType="application/vnd.openxmlformats-officedocument.presentationml.tags+xml"/>
  <Override PartName="/ppt/tags/tag9579.xml" ContentType="application/vnd.openxmlformats-officedocument.presentationml.tags+xml"/>
  <Override PartName="/ppt/tags/tag958.xml" ContentType="application/vnd.openxmlformats-officedocument.presentationml.tags+xml"/>
  <Override PartName="/ppt/tags/tag9580.xml" ContentType="application/vnd.openxmlformats-officedocument.presentationml.tags+xml"/>
  <Override PartName="/ppt/tags/tag9581.xml" ContentType="application/vnd.openxmlformats-officedocument.presentationml.tags+xml"/>
  <Override PartName="/ppt/tags/tag9582.xml" ContentType="application/vnd.openxmlformats-officedocument.presentationml.tags+xml"/>
  <Override PartName="/ppt/tags/tag9583.xml" ContentType="application/vnd.openxmlformats-officedocument.presentationml.tags+xml"/>
  <Override PartName="/ppt/tags/tag9584.xml" ContentType="application/vnd.openxmlformats-officedocument.presentationml.tags+xml"/>
  <Override PartName="/ppt/tags/tag9585.xml" ContentType="application/vnd.openxmlformats-officedocument.presentationml.tags+xml"/>
  <Override PartName="/ppt/tags/tag9586.xml" ContentType="application/vnd.openxmlformats-officedocument.presentationml.tags+xml"/>
  <Override PartName="/ppt/tags/tag9587.xml" ContentType="application/vnd.openxmlformats-officedocument.presentationml.tags+xml"/>
  <Override PartName="/ppt/tags/tag9588.xml" ContentType="application/vnd.openxmlformats-officedocument.presentationml.tags+xml"/>
  <Override PartName="/ppt/tags/tag9589.xml" ContentType="application/vnd.openxmlformats-officedocument.presentationml.tags+xml"/>
  <Override PartName="/ppt/tags/tag959.xml" ContentType="application/vnd.openxmlformats-officedocument.presentationml.tags+xml"/>
  <Override PartName="/ppt/tags/tag9590.xml" ContentType="application/vnd.openxmlformats-officedocument.presentationml.tags+xml"/>
  <Override PartName="/ppt/tags/tag9591.xml" ContentType="application/vnd.openxmlformats-officedocument.presentationml.tags+xml"/>
  <Override PartName="/ppt/tags/tag9592.xml" ContentType="application/vnd.openxmlformats-officedocument.presentationml.tags+xml"/>
  <Override PartName="/ppt/tags/tag9593.xml" ContentType="application/vnd.openxmlformats-officedocument.presentationml.tags+xml"/>
  <Override PartName="/ppt/tags/tag9594.xml" ContentType="application/vnd.openxmlformats-officedocument.presentationml.tags+xml"/>
  <Override PartName="/ppt/tags/tag9595.xml" ContentType="application/vnd.openxmlformats-officedocument.presentationml.tags+xml"/>
  <Override PartName="/ppt/tags/tag9596.xml" ContentType="application/vnd.openxmlformats-officedocument.presentationml.tags+xml"/>
  <Override PartName="/ppt/tags/tag9597.xml" ContentType="application/vnd.openxmlformats-officedocument.presentationml.tags+xml"/>
  <Override PartName="/ppt/tags/tag9598.xml" ContentType="application/vnd.openxmlformats-officedocument.presentationml.tags+xml"/>
  <Override PartName="/ppt/tags/tag959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00.xml" ContentType="application/vnd.openxmlformats-officedocument.presentationml.tags+xml"/>
  <Override PartName="/ppt/tags/tag9601.xml" ContentType="application/vnd.openxmlformats-officedocument.presentationml.tags+xml"/>
  <Override PartName="/ppt/tags/tag9602.xml" ContentType="application/vnd.openxmlformats-officedocument.presentationml.tags+xml"/>
  <Override PartName="/ppt/tags/tag9603.xml" ContentType="application/vnd.openxmlformats-officedocument.presentationml.tags+xml"/>
  <Override PartName="/ppt/tags/tag9604.xml" ContentType="application/vnd.openxmlformats-officedocument.presentationml.tags+xml"/>
  <Override PartName="/ppt/tags/tag9605.xml" ContentType="application/vnd.openxmlformats-officedocument.presentationml.tags+xml"/>
  <Override PartName="/ppt/tags/tag9606.xml" ContentType="application/vnd.openxmlformats-officedocument.presentationml.tags+xml"/>
  <Override PartName="/ppt/tags/tag9607.xml" ContentType="application/vnd.openxmlformats-officedocument.presentationml.tags+xml"/>
  <Override PartName="/ppt/tags/tag9608.xml" ContentType="application/vnd.openxmlformats-officedocument.presentationml.tags+xml"/>
  <Override PartName="/ppt/tags/tag9609.xml" ContentType="application/vnd.openxmlformats-officedocument.presentationml.tags+xml"/>
  <Override PartName="/ppt/tags/tag961.xml" ContentType="application/vnd.openxmlformats-officedocument.presentationml.tags+xml"/>
  <Override PartName="/ppt/tags/tag9610.xml" ContentType="application/vnd.openxmlformats-officedocument.presentationml.tags+xml"/>
  <Override PartName="/ppt/tags/tag9611.xml" ContentType="application/vnd.openxmlformats-officedocument.presentationml.tags+xml"/>
  <Override PartName="/ppt/tags/tag9612.xml" ContentType="application/vnd.openxmlformats-officedocument.presentationml.tags+xml"/>
  <Override PartName="/ppt/tags/tag9613.xml" ContentType="application/vnd.openxmlformats-officedocument.presentationml.tags+xml"/>
  <Override PartName="/ppt/tags/tag9614.xml" ContentType="application/vnd.openxmlformats-officedocument.presentationml.tags+xml"/>
  <Override PartName="/ppt/tags/tag9615.xml" ContentType="application/vnd.openxmlformats-officedocument.presentationml.tags+xml"/>
  <Override PartName="/ppt/tags/tag9616.xml" ContentType="application/vnd.openxmlformats-officedocument.presentationml.tags+xml"/>
  <Override PartName="/ppt/tags/tag9617.xml" ContentType="application/vnd.openxmlformats-officedocument.presentationml.tags+xml"/>
  <Override PartName="/ppt/tags/tag9618.xml" ContentType="application/vnd.openxmlformats-officedocument.presentationml.tags+xml"/>
  <Override PartName="/ppt/tags/tag9619.xml" ContentType="application/vnd.openxmlformats-officedocument.presentationml.tags+xml"/>
  <Override PartName="/ppt/tags/tag962.xml" ContentType="application/vnd.openxmlformats-officedocument.presentationml.tags+xml"/>
  <Override PartName="/ppt/tags/tag9620.xml" ContentType="application/vnd.openxmlformats-officedocument.presentationml.tags+xml"/>
  <Override PartName="/ppt/tags/tag9621.xml" ContentType="application/vnd.openxmlformats-officedocument.presentationml.tags+xml"/>
  <Override PartName="/ppt/tags/tag9622.xml" ContentType="application/vnd.openxmlformats-officedocument.presentationml.tags+xml"/>
  <Override PartName="/ppt/tags/tag9623.xml" ContentType="application/vnd.openxmlformats-officedocument.presentationml.tags+xml"/>
  <Override PartName="/ppt/tags/tag9624.xml" ContentType="application/vnd.openxmlformats-officedocument.presentationml.tags+xml"/>
  <Override PartName="/ppt/tags/tag9625.xml" ContentType="application/vnd.openxmlformats-officedocument.presentationml.tags+xml"/>
  <Override PartName="/ppt/tags/tag9626.xml" ContentType="application/vnd.openxmlformats-officedocument.presentationml.tags+xml"/>
  <Override PartName="/ppt/tags/tag9627.xml" ContentType="application/vnd.openxmlformats-officedocument.presentationml.tags+xml"/>
  <Override PartName="/ppt/tags/tag9628.xml" ContentType="application/vnd.openxmlformats-officedocument.presentationml.tags+xml"/>
  <Override PartName="/ppt/tags/tag9629.xml" ContentType="application/vnd.openxmlformats-officedocument.presentationml.tags+xml"/>
  <Override PartName="/ppt/tags/tag963.xml" ContentType="application/vnd.openxmlformats-officedocument.presentationml.tags+xml"/>
  <Override PartName="/ppt/tags/tag9630.xml" ContentType="application/vnd.openxmlformats-officedocument.presentationml.tags+xml"/>
  <Override PartName="/ppt/tags/tag9631.xml" ContentType="application/vnd.openxmlformats-officedocument.presentationml.tags+xml"/>
  <Override PartName="/ppt/tags/tag9632.xml" ContentType="application/vnd.openxmlformats-officedocument.presentationml.tags+xml"/>
  <Override PartName="/ppt/tags/tag9633.xml" ContentType="application/vnd.openxmlformats-officedocument.presentationml.tags+xml"/>
  <Override PartName="/ppt/tags/tag9634.xml" ContentType="application/vnd.openxmlformats-officedocument.presentationml.tags+xml"/>
  <Override PartName="/ppt/tags/tag9635.xml" ContentType="application/vnd.openxmlformats-officedocument.presentationml.tags+xml"/>
  <Override PartName="/ppt/tags/tag9636.xml" ContentType="application/vnd.openxmlformats-officedocument.presentationml.tags+xml"/>
  <Override PartName="/ppt/tags/tag9637.xml" ContentType="application/vnd.openxmlformats-officedocument.presentationml.tags+xml"/>
  <Override PartName="/ppt/tags/tag9638.xml" ContentType="application/vnd.openxmlformats-officedocument.presentationml.tags+xml"/>
  <Override PartName="/ppt/tags/tag9639.xml" ContentType="application/vnd.openxmlformats-officedocument.presentationml.tags+xml"/>
  <Override PartName="/ppt/tags/tag964.xml" ContentType="application/vnd.openxmlformats-officedocument.presentationml.tags+xml"/>
  <Override PartName="/ppt/tags/tag9640.xml" ContentType="application/vnd.openxmlformats-officedocument.presentationml.tags+xml"/>
  <Override PartName="/ppt/tags/tag9641.xml" ContentType="application/vnd.openxmlformats-officedocument.presentationml.tags+xml"/>
  <Override PartName="/ppt/tags/tag9642.xml" ContentType="application/vnd.openxmlformats-officedocument.presentationml.tags+xml"/>
  <Override PartName="/ppt/tags/tag9643.xml" ContentType="application/vnd.openxmlformats-officedocument.presentationml.tags+xml"/>
  <Override PartName="/ppt/tags/tag9644.xml" ContentType="application/vnd.openxmlformats-officedocument.presentationml.tags+xml"/>
  <Override PartName="/ppt/tags/tag9645.xml" ContentType="application/vnd.openxmlformats-officedocument.presentationml.tags+xml"/>
  <Override PartName="/ppt/tags/tag9646.xml" ContentType="application/vnd.openxmlformats-officedocument.presentationml.tags+xml"/>
  <Override PartName="/ppt/tags/tag9647.xml" ContentType="application/vnd.openxmlformats-officedocument.presentationml.tags+xml"/>
  <Override PartName="/ppt/tags/tag9648.xml" ContentType="application/vnd.openxmlformats-officedocument.presentationml.tags+xml"/>
  <Override PartName="/ppt/tags/tag9649.xml" ContentType="application/vnd.openxmlformats-officedocument.presentationml.tags+xml"/>
  <Override PartName="/ppt/tags/tag965.xml" ContentType="application/vnd.openxmlformats-officedocument.presentationml.tags+xml"/>
  <Override PartName="/ppt/tags/tag9650.xml" ContentType="application/vnd.openxmlformats-officedocument.presentationml.tags+xml"/>
  <Override PartName="/ppt/tags/tag9651.xml" ContentType="application/vnd.openxmlformats-officedocument.presentationml.tags+xml"/>
  <Override PartName="/ppt/tags/tag9652.xml" ContentType="application/vnd.openxmlformats-officedocument.presentationml.tags+xml"/>
  <Override PartName="/ppt/tags/tag9653.xml" ContentType="application/vnd.openxmlformats-officedocument.presentationml.tags+xml"/>
  <Override PartName="/ppt/tags/tag9654.xml" ContentType="application/vnd.openxmlformats-officedocument.presentationml.tags+xml"/>
  <Override PartName="/ppt/tags/tag9655.xml" ContentType="application/vnd.openxmlformats-officedocument.presentationml.tags+xml"/>
  <Override PartName="/ppt/tags/tag9656.xml" ContentType="application/vnd.openxmlformats-officedocument.presentationml.tags+xml"/>
  <Override PartName="/ppt/tags/tag9657.xml" ContentType="application/vnd.openxmlformats-officedocument.presentationml.tags+xml"/>
  <Override PartName="/ppt/tags/tag9658.xml" ContentType="application/vnd.openxmlformats-officedocument.presentationml.tags+xml"/>
  <Override PartName="/ppt/tags/tag9659.xml" ContentType="application/vnd.openxmlformats-officedocument.presentationml.tags+xml"/>
  <Override PartName="/ppt/tags/tag966.xml" ContentType="application/vnd.openxmlformats-officedocument.presentationml.tags+xml"/>
  <Override PartName="/ppt/tags/tag9660.xml" ContentType="application/vnd.openxmlformats-officedocument.presentationml.tags+xml"/>
  <Override PartName="/ppt/tags/tag9661.xml" ContentType="application/vnd.openxmlformats-officedocument.presentationml.tags+xml"/>
  <Override PartName="/ppt/tags/tag9662.xml" ContentType="application/vnd.openxmlformats-officedocument.presentationml.tags+xml"/>
  <Override PartName="/ppt/tags/tag9663.xml" ContentType="application/vnd.openxmlformats-officedocument.presentationml.tags+xml"/>
  <Override PartName="/ppt/tags/tag9664.xml" ContentType="application/vnd.openxmlformats-officedocument.presentationml.tags+xml"/>
  <Override PartName="/ppt/tags/tag9665.xml" ContentType="application/vnd.openxmlformats-officedocument.presentationml.tags+xml"/>
  <Override PartName="/ppt/tags/tag9666.xml" ContentType="application/vnd.openxmlformats-officedocument.presentationml.tags+xml"/>
  <Override PartName="/ppt/tags/tag9667.xml" ContentType="application/vnd.openxmlformats-officedocument.presentationml.tags+xml"/>
  <Override PartName="/ppt/tags/tag9668.xml" ContentType="application/vnd.openxmlformats-officedocument.presentationml.tags+xml"/>
  <Override PartName="/ppt/tags/tag9669.xml" ContentType="application/vnd.openxmlformats-officedocument.presentationml.tags+xml"/>
  <Override PartName="/ppt/tags/tag967.xml" ContentType="application/vnd.openxmlformats-officedocument.presentationml.tags+xml"/>
  <Override PartName="/ppt/tags/tag9670.xml" ContentType="application/vnd.openxmlformats-officedocument.presentationml.tags+xml"/>
  <Override PartName="/ppt/tags/tag9671.xml" ContentType="application/vnd.openxmlformats-officedocument.presentationml.tags+xml"/>
  <Override PartName="/ppt/tags/tag9672.xml" ContentType="application/vnd.openxmlformats-officedocument.presentationml.tags+xml"/>
  <Override PartName="/ppt/tags/tag9673.xml" ContentType="application/vnd.openxmlformats-officedocument.presentationml.tags+xml"/>
  <Override PartName="/ppt/tags/tag9674.xml" ContentType="application/vnd.openxmlformats-officedocument.presentationml.tags+xml"/>
  <Override PartName="/ppt/tags/tag9675.xml" ContentType="application/vnd.openxmlformats-officedocument.presentationml.tags+xml"/>
  <Override PartName="/ppt/tags/tag9676.xml" ContentType="application/vnd.openxmlformats-officedocument.presentationml.tags+xml"/>
  <Override PartName="/ppt/tags/tag9677.xml" ContentType="application/vnd.openxmlformats-officedocument.presentationml.tags+xml"/>
  <Override PartName="/ppt/tags/tag9678.xml" ContentType="application/vnd.openxmlformats-officedocument.presentationml.tags+xml"/>
  <Override PartName="/ppt/tags/tag9679.xml" ContentType="application/vnd.openxmlformats-officedocument.presentationml.tags+xml"/>
  <Override PartName="/ppt/tags/tag968.xml" ContentType="application/vnd.openxmlformats-officedocument.presentationml.tags+xml"/>
  <Override PartName="/ppt/tags/tag9680.xml" ContentType="application/vnd.openxmlformats-officedocument.presentationml.tags+xml"/>
  <Override PartName="/ppt/tags/tag9681.xml" ContentType="application/vnd.openxmlformats-officedocument.presentationml.tags+xml"/>
  <Override PartName="/ppt/tags/tag9682.xml" ContentType="application/vnd.openxmlformats-officedocument.presentationml.tags+xml"/>
  <Override PartName="/ppt/tags/tag9683.xml" ContentType="application/vnd.openxmlformats-officedocument.presentationml.tags+xml"/>
  <Override PartName="/ppt/tags/tag9684.xml" ContentType="application/vnd.openxmlformats-officedocument.presentationml.tags+xml"/>
  <Override PartName="/ppt/tags/tag9685.xml" ContentType="application/vnd.openxmlformats-officedocument.presentationml.tags+xml"/>
  <Override PartName="/ppt/tags/tag9686.xml" ContentType="application/vnd.openxmlformats-officedocument.presentationml.tags+xml"/>
  <Override PartName="/ppt/tags/tag9687.xml" ContentType="application/vnd.openxmlformats-officedocument.presentationml.tags+xml"/>
  <Override PartName="/ppt/tags/tag9688.xml" ContentType="application/vnd.openxmlformats-officedocument.presentationml.tags+xml"/>
  <Override PartName="/ppt/tags/tag9689.xml" ContentType="application/vnd.openxmlformats-officedocument.presentationml.tags+xml"/>
  <Override PartName="/ppt/tags/tag969.xml" ContentType="application/vnd.openxmlformats-officedocument.presentationml.tags+xml"/>
  <Override PartName="/ppt/tags/tag9690.xml" ContentType="application/vnd.openxmlformats-officedocument.presentationml.tags+xml"/>
  <Override PartName="/ppt/tags/tag9691.xml" ContentType="application/vnd.openxmlformats-officedocument.presentationml.tags+xml"/>
  <Override PartName="/ppt/tags/tag9692.xml" ContentType="application/vnd.openxmlformats-officedocument.presentationml.tags+xml"/>
  <Override PartName="/ppt/tags/tag9693.xml" ContentType="application/vnd.openxmlformats-officedocument.presentationml.tags+xml"/>
  <Override PartName="/ppt/tags/tag9694.xml" ContentType="application/vnd.openxmlformats-officedocument.presentationml.tags+xml"/>
  <Override PartName="/ppt/tags/tag9695.xml" ContentType="application/vnd.openxmlformats-officedocument.presentationml.tags+xml"/>
  <Override PartName="/ppt/tags/tag9696.xml" ContentType="application/vnd.openxmlformats-officedocument.presentationml.tags+xml"/>
  <Override PartName="/ppt/tags/tag9697.xml" ContentType="application/vnd.openxmlformats-officedocument.presentationml.tags+xml"/>
  <Override PartName="/ppt/tags/tag9698.xml" ContentType="application/vnd.openxmlformats-officedocument.presentationml.tags+xml"/>
  <Override PartName="/ppt/tags/tag969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00.xml" ContentType="application/vnd.openxmlformats-officedocument.presentationml.tags+xml"/>
  <Override PartName="/ppt/tags/tag9701.xml" ContentType="application/vnd.openxmlformats-officedocument.presentationml.tags+xml"/>
  <Override PartName="/ppt/tags/tag9702.xml" ContentType="application/vnd.openxmlformats-officedocument.presentationml.tags+xml"/>
  <Override PartName="/ppt/tags/tag9703.xml" ContentType="application/vnd.openxmlformats-officedocument.presentationml.tags+xml"/>
  <Override PartName="/ppt/tags/tag9704.xml" ContentType="application/vnd.openxmlformats-officedocument.presentationml.tags+xml"/>
  <Override PartName="/ppt/tags/tag9705.xml" ContentType="application/vnd.openxmlformats-officedocument.presentationml.tags+xml"/>
  <Override PartName="/ppt/tags/tag9706.xml" ContentType="application/vnd.openxmlformats-officedocument.presentationml.tags+xml"/>
  <Override PartName="/ppt/tags/tag9707.xml" ContentType="application/vnd.openxmlformats-officedocument.presentationml.tags+xml"/>
  <Override PartName="/ppt/tags/tag9708.xml" ContentType="application/vnd.openxmlformats-officedocument.presentationml.tags+xml"/>
  <Override PartName="/ppt/tags/tag9709.xml" ContentType="application/vnd.openxmlformats-officedocument.presentationml.tags+xml"/>
  <Override PartName="/ppt/tags/tag971.xml" ContentType="application/vnd.openxmlformats-officedocument.presentationml.tags+xml"/>
  <Override PartName="/ppt/tags/tag9710.xml" ContentType="application/vnd.openxmlformats-officedocument.presentationml.tags+xml"/>
  <Override PartName="/ppt/tags/tag9711.xml" ContentType="application/vnd.openxmlformats-officedocument.presentationml.tags+xml"/>
  <Override PartName="/ppt/tags/tag9712.xml" ContentType="application/vnd.openxmlformats-officedocument.presentationml.tags+xml"/>
  <Override PartName="/ppt/tags/tag9713.xml" ContentType="application/vnd.openxmlformats-officedocument.presentationml.tags+xml"/>
  <Override PartName="/ppt/tags/tag9714.xml" ContentType="application/vnd.openxmlformats-officedocument.presentationml.tags+xml"/>
  <Override PartName="/ppt/tags/tag9715.xml" ContentType="application/vnd.openxmlformats-officedocument.presentationml.tags+xml"/>
  <Override PartName="/ppt/tags/tag9716.xml" ContentType="application/vnd.openxmlformats-officedocument.presentationml.tags+xml"/>
  <Override PartName="/ppt/tags/tag9717.xml" ContentType="application/vnd.openxmlformats-officedocument.presentationml.tags+xml"/>
  <Override PartName="/ppt/tags/tag9718.xml" ContentType="application/vnd.openxmlformats-officedocument.presentationml.tags+xml"/>
  <Override PartName="/ppt/tags/tag9719.xml" ContentType="application/vnd.openxmlformats-officedocument.presentationml.tags+xml"/>
  <Override PartName="/ppt/tags/tag972.xml" ContentType="application/vnd.openxmlformats-officedocument.presentationml.tags+xml"/>
  <Override PartName="/ppt/tags/tag9720.xml" ContentType="application/vnd.openxmlformats-officedocument.presentationml.tags+xml"/>
  <Override PartName="/ppt/tags/tag9721.xml" ContentType="application/vnd.openxmlformats-officedocument.presentationml.tags+xml"/>
  <Override PartName="/ppt/tags/tag9722.xml" ContentType="application/vnd.openxmlformats-officedocument.presentationml.tags+xml"/>
  <Override PartName="/ppt/tags/tag9723.xml" ContentType="application/vnd.openxmlformats-officedocument.presentationml.tags+xml"/>
  <Override PartName="/ppt/tags/tag9724.xml" ContentType="application/vnd.openxmlformats-officedocument.presentationml.tags+xml"/>
  <Override PartName="/ppt/tags/tag9725.xml" ContentType="application/vnd.openxmlformats-officedocument.presentationml.tags+xml"/>
  <Override PartName="/ppt/tags/tag9726.xml" ContentType="application/vnd.openxmlformats-officedocument.presentationml.tags+xml"/>
  <Override PartName="/ppt/tags/tag9727.xml" ContentType="application/vnd.openxmlformats-officedocument.presentationml.tags+xml"/>
  <Override PartName="/ppt/tags/tag9728.xml" ContentType="application/vnd.openxmlformats-officedocument.presentationml.tags+xml"/>
  <Override PartName="/ppt/tags/tag9729.xml" ContentType="application/vnd.openxmlformats-officedocument.presentationml.tags+xml"/>
  <Override PartName="/ppt/tags/tag973.xml" ContentType="application/vnd.openxmlformats-officedocument.presentationml.tags+xml"/>
  <Override PartName="/ppt/tags/tag9730.xml" ContentType="application/vnd.openxmlformats-officedocument.presentationml.tags+xml"/>
  <Override PartName="/ppt/tags/tag9731.xml" ContentType="application/vnd.openxmlformats-officedocument.presentationml.tags+xml"/>
  <Override PartName="/ppt/tags/tag9732.xml" ContentType="application/vnd.openxmlformats-officedocument.presentationml.tags+xml"/>
  <Override PartName="/ppt/tags/tag9733.xml" ContentType="application/vnd.openxmlformats-officedocument.presentationml.tags+xml"/>
  <Override PartName="/ppt/tags/tag9734.xml" ContentType="application/vnd.openxmlformats-officedocument.presentationml.tags+xml"/>
  <Override PartName="/ppt/tags/tag9735.xml" ContentType="application/vnd.openxmlformats-officedocument.presentationml.tags+xml"/>
  <Override PartName="/ppt/tags/tag9736.xml" ContentType="application/vnd.openxmlformats-officedocument.presentationml.tags+xml"/>
  <Override PartName="/ppt/tags/tag9737.xml" ContentType="application/vnd.openxmlformats-officedocument.presentationml.tags+xml"/>
  <Override PartName="/ppt/tags/tag9738.xml" ContentType="application/vnd.openxmlformats-officedocument.presentationml.tags+xml"/>
  <Override PartName="/ppt/tags/tag9739.xml" ContentType="application/vnd.openxmlformats-officedocument.presentationml.tags+xml"/>
  <Override PartName="/ppt/tags/tag974.xml" ContentType="application/vnd.openxmlformats-officedocument.presentationml.tags+xml"/>
  <Override PartName="/ppt/tags/tag9740.xml" ContentType="application/vnd.openxmlformats-officedocument.presentationml.tags+xml"/>
  <Override PartName="/ppt/tags/tag9741.xml" ContentType="application/vnd.openxmlformats-officedocument.presentationml.tags+xml"/>
  <Override PartName="/ppt/tags/tag9742.xml" ContentType="application/vnd.openxmlformats-officedocument.presentationml.tags+xml"/>
  <Override PartName="/ppt/tags/tag9743.xml" ContentType="application/vnd.openxmlformats-officedocument.presentationml.tags+xml"/>
  <Override PartName="/ppt/tags/tag9744.xml" ContentType="application/vnd.openxmlformats-officedocument.presentationml.tags+xml"/>
  <Override PartName="/ppt/tags/tag9745.xml" ContentType="application/vnd.openxmlformats-officedocument.presentationml.tags+xml"/>
  <Override PartName="/ppt/tags/tag9746.xml" ContentType="application/vnd.openxmlformats-officedocument.presentationml.tags+xml"/>
  <Override PartName="/ppt/tags/tag9747.xml" ContentType="application/vnd.openxmlformats-officedocument.presentationml.tags+xml"/>
  <Override PartName="/ppt/tags/tag9748.xml" ContentType="application/vnd.openxmlformats-officedocument.presentationml.tags+xml"/>
  <Override PartName="/ppt/tags/tag9749.xml" ContentType="application/vnd.openxmlformats-officedocument.presentationml.tags+xml"/>
  <Override PartName="/ppt/tags/tag975.xml" ContentType="application/vnd.openxmlformats-officedocument.presentationml.tags+xml"/>
  <Override PartName="/ppt/tags/tag9750.xml" ContentType="application/vnd.openxmlformats-officedocument.presentationml.tags+xml"/>
  <Override PartName="/ppt/tags/tag9751.xml" ContentType="application/vnd.openxmlformats-officedocument.presentationml.tags+xml"/>
  <Override PartName="/ppt/tags/tag9752.xml" ContentType="application/vnd.openxmlformats-officedocument.presentationml.tags+xml"/>
  <Override PartName="/ppt/tags/tag9753.xml" ContentType="application/vnd.openxmlformats-officedocument.presentationml.tags+xml"/>
  <Override PartName="/ppt/tags/tag9754.xml" ContentType="application/vnd.openxmlformats-officedocument.presentationml.tags+xml"/>
  <Override PartName="/ppt/tags/tag9755.xml" ContentType="application/vnd.openxmlformats-officedocument.presentationml.tags+xml"/>
  <Override PartName="/ppt/tags/tag9756.xml" ContentType="application/vnd.openxmlformats-officedocument.presentationml.tags+xml"/>
  <Override PartName="/ppt/tags/tag9757.xml" ContentType="application/vnd.openxmlformats-officedocument.presentationml.tags+xml"/>
  <Override PartName="/ppt/tags/tag9758.xml" ContentType="application/vnd.openxmlformats-officedocument.presentationml.tags+xml"/>
  <Override PartName="/ppt/tags/tag9759.xml" ContentType="application/vnd.openxmlformats-officedocument.presentationml.tags+xml"/>
  <Override PartName="/ppt/tags/tag976.xml" ContentType="application/vnd.openxmlformats-officedocument.presentationml.tags+xml"/>
  <Override PartName="/ppt/tags/tag9760.xml" ContentType="application/vnd.openxmlformats-officedocument.presentationml.tags+xml"/>
  <Override PartName="/ppt/tags/tag9761.xml" ContentType="application/vnd.openxmlformats-officedocument.presentationml.tags+xml"/>
  <Override PartName="/ppt/tags/tag9762.xml" ContentType="application/vnd.openxmlformats-officedocument.presentationml.tags+xml"/>
  <Override PartName="/ppt/tags/tag9763.xml" ContentType="application/vnd.openxmlformats-officedocument.presentationml.tags+xml"/>
  <Override PartName="/ppt/tags/tag9764.xml" ContentType="application/vnd.openxmlformats-officedocument.presentationml.tags+xml"/>
  <Override PartName="/ppt/tags/tag9765.xml" ContentType="application/vnd.openxmlformats-officedocument.presentationml.tags+xml"/>
  <Override PartName="/ppt/tags/tag9766.xml" ContentType="application/vnd.openxmlformats-officedocument.presentationml.tags+xml"/>
  <Override PartName="/ppt/tags/tag9767.xml" ContentType="application/vnd.openxmlformats-officedocument.presentationml.tags+xml"/>
  <Override PartName="/ppt/tags/tag9768.xml" ContentType="application/vnd.openxmlformats-officedocument.presentationml.tags+xml"/>
  <Override PartName="/ppt/tags/tag9769.xml" ContentType="application/vnd.openxmlformats-officedocument.presentationml.tags+xml"/>
  <Override PartName="/ppt/tags/tag977.xml" ContentType="application/vnd.openxmlformats-officedocument.presentationml.tags+xml"/>
  <Override PartName="/ppt/tags/tag9770.xml" ContentType="application/vnd.openxmlformats-officedocument.presentationml.tags+xml"/>
  <Override PartName="/ppt/tags/tag9771.xml" ContentType="application/vnd.openxmlformats-officedocument.presentationml.tags+xml"/>
  <Override PartName="/ppt/tags/tag9772.xml" ContentType="application/vnd.openxmlformats-officedocument.presentationml.tags+xml"/>
  <Override PartName="/ppt/tags/tag9773.xml" ContentType="application/vnd.openxmlformats-officedocument.presentationml.tags+xml"/>
  <Override PartName="/ppt/tags/tag9774.xml" ContentType="application/vnd.openxmlformats-officedocument.presentationml.tags+xml"/>
  <Override PartName="/ppt/tags/tag9775.xml" ContentType="application/vnd.openxmlformats-officedocument.presentationml.tags+xml"/>
  <Override PartName="/ppt/tags/tag9776.xml" ContentType="application/vnd.openxmlformats-officedocument.presentationml.tags+xml"/>
  <Override PartName="/ppt/tags/tag9777.xml" ContentType="application/vnd.openxmlformats-officedocument.presentationml.tags+xml"/>
  <Override PartName="/ppt/tags/tag9778.xml" ContentType="application/vnd.openxmlformats-officedocument.presentationml.tags+xml"/>
  <Override PartName="/ppt/tags/tag9779.xml" ContentType="application/vnd.openxmlformats-officedocument.presentationml.tags+xml"/>
  <Override PartName="/ppt/tags/tag978.xml" ContentType="application/vnd.openxmlformats-officedocument.presentationml.tags+xml"/>
  <Override PartName="/ppt/tags/tag9780.xml" ContentType="application/vnd.openxmlformats-officedocument.presentationml.tags+xml"/>
  <Override PartName="/ppt/tags/tag9781.xml" ContentType="application/vnd.openxmlformats-officedocument.presentationml.tags+xml"/>
  <Override PartName="/ppt/tags/tag9782.xml" ContentType="application/vnd.openxmlformats-officedocument.presentationml.tags+xml"/>
  <Override PartName="/ppt/tags/tag9783.xml" ContentType="application/vnd.openxmlformats-officedocument.presentationml.tags+xml"/>
  <Override PartName="/ppt/tags/tag9784.xml" ContentType="application/vnd.openxmlformats-officedocument.presentationml.tags+xml"/>
  <Override PartName="/ppt/tags/tag9785.xml" ContentType="application/vnd.openxmlformats-officedocument.presentationml.tags+xml"/>
  <Override PartName="/ppt/tags/tag9786.xml" ContentType="application/vnd.openxmlformats-officedocument.presentationml.tags+xml"/>
  <Override PartName="/ppt/tags/tag9787.xml" ContentType="application/vnd.openxmlformats-officedocument.presentationml.tags+xml"/>
  <Override PartName="/ppt/tags/tag9788.xml" ContentType="application/vnd.openxmlformats-officedocument.presentationml.tags+xml"/>
  <Override PartName="/ppt/tags/tag9789.xml" ContentType="application/vnd.openxmlformats-officedocument.presentationml.tags+xml"/>
  <Override PartName="/ppt/tags/tag979.xml" ContentType="application/vnd.openxmlformats-officedocument.presentationml.tags+xml"/>
  <Override PartName="/ppt/tags/tag9790.xml" ContentType="application/vnd.openxmlformats-officedocument.presentationml.tags+xml"/>
  <Override PartName="/ppt/tags/tag9791.xml" ContentType="application/vnd.openxmlformats-officedocument.presentationml.tags+xml"/>
  <Override PartName="/ppt/tags/tag9792.xml" ContentType="application/vnd.openxmlformats-officedocument.presentationml.tags+xml"/>
  <Override PartName="/ppt/tags/tag9793.xml" ContentType="application/vnd.openxmlformats-officedocument.presentationml.tags+xml"/>
  <Override PartName="/ppt/tags/tag9794.xml" ContentType="application/vnd.openxmlformats-officedocument.presentationml.tags+xml"/>
  <Override PartName="/ppt/tags/tag9795.xml" ContentType="application/vnd.openxmlformats-officedocument.presentationml.tags+xml"/>
  <Override PartName="/ppt/tags/tag9796.xml" ContentType="application/vnd.openxmlformats-officedocument.presentationml.tags+xml"/>
  <Override PartName="/ppt/tags/tag9797.xml" ContentType="application/vnd.openxmlformats-officedocument.presentationml.tags+xml"/>
  <Override PartName="/ppt/tags/tag9798.xml" ContentType="application/vnd.openxmlformats-officedocument.presentationml.tags+xml"/>
  <Override PartName="/ppt/tags/tag979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00.xml" ContentType="application/vnd.openxmlformats-officedocument.presentationml.tags+xml"/>
  <Override PartName="/ppt/tags/tag9801.xml" ContentType="application/vnd.openxmlformats-officedocument.presentationml.tags+xml"/>
  <Override PartName="/ppt/tags/tag9802.xml" ContentType="application/vnd.openxmlformats-officedocument.presentationml.tags+xml"/>
  <Override PartName="/ppt/tags/tag9803.xml" ContentType="application/vnd.openxmlformats-officedocument.presentationml.tags+xml"/>
  <Override PartName="/ppt/tags/tag9804.xml" ContentType="application/vnd.openxmlformats-officedocument.presentationml.tags+xml"/>
  <Override PartName="/ppt/tags/tag9805.xml" ContentType="application/vnd.openxmlformats-officedocument.presentationml.tags+xml"/>
  <Override PartName="/ppt/tags/tag9806.xml" ContentType="application/vnd.openxmlformats-officedocument.presentationml.tags+xml"/>
  <Override PartName="/ppt/tags/tag9807.xml" ContentType="application/vnd.openxmlformats-officedocument.presentationml.tags+xml"/>
  <Override PartName="/ppt/tags/tag9808.xml" ContentType="application/vnd.openxmlformats-officedocument.presentationml.tags+xml"/>
  <Override PartName="/ppt/tags/tag9809.xml" ContentType="application/vnd.openxmlformats-officedocument.presentationml.tags+xml"/>
  <Override PartName="/ppt/tags/tag981.xml" ContentType="application/vnd.openxmlformats-officedocument.presentationml.tags+xml"/>
  <Override PartName="/ppt/tags/tag9810.xml" ContentType="application/vnd.openxmlformats-officedocument.presentationml.tags+xml"/>
  <Override PartName="/ppt/tags/tag9811.xml" ContentType="application/vnd.openxmlformats-officedocument.presentationml.tags+xml"/>
  <Override PartName="/ppt/tags/tag9812.xml" ContentType="application/vnd.openxmlformats-officedocument.presentationml.tags+xml"/>
  <Override PartName="/ppt/tags/tag9813.xml" ContentType="application/vnd.openxmlformats-officedocument.presentationml.tags+xml"/>
  <Override PartName="/ppt/tags/tag9814.xml" ContentType="application/vnd.openxmlformats-officedocument.presentationml.tags+xml"/>
  <Override PartName="/ppt/tags/tag9815.xml" ContentType="application/vnd.openxmlformats-officedocument.presentationml.tags+xml"/>
  <Override PartName="/ppt/tags/tag9816.xml" ContentType="application/vnd.openxmlformats-officedocument.presentationml.tags+xml"/>
  <Override PartName="/ppt/tags/tag9817.xml" ContentType="application/vnd.openxmlformats-officedocument.presentationml.tags+xml"/>
  <Override PartName="/ppt/tags/tag9818.xml" ContentType="application/vnd.openxmlformats-officedocument.presentationml.tags+xml"/>
  <Override PartName="/ppt/tags/tag9819.xml" ContentType="application/vnd.openxmlformats-officedocument.presentationml.tags+xml"/>
  <Override PartName="/ppt/tags/tag982.xml" ContentType="application/vnd.openxmlformats-officedocument.presentationml.tags+xml"/>
  <Override PartName="/ppt/tags/tag9820.xml" ContentType="application/vnd.openxmlformats-officedocument.presentationml.tags+xml"/>
  <Override PartName="/ppt/tags/tag9821.xml" ContentType="application/vnd.openxmlformats-officedocument.presentationml.tags+xml"/>
  <Override PartName="/ppt/tags/tag9822.xml" ContentType="application/vnd.openxmlformats-officedocument.presentationml.tags+xml"/>
  <Override PartName="/ppt/tags/tag9823.xml" ContentType="application/vnd.openxmlformats-officedocument.presentationml.tags+xml"/>
  <Override PartName="/ppt/tags/tag9824.xml" ContentType="application/vnd.openxmlformats-officedocument.presentationml.tags+xml"/>
  <Override PartName="/ppt/tags/tag9825.xml" ContentType="application/vnd.openxmlformats-officedocument.presentationml.tags+xml"/>
  <Override PartName="/ppt/tags/tag9826.xml" ContentType="application/vnd.openxmlformats-officedocument.presentationml.tags+xml"/>
  <Override PartName="/ppt/tags/tag9827.xml" ContentType="application/vnd.openxmlformats-officedocument.presentationml.tags+xml"/>
  <Override PartName="/ppt/tags/tag9828.xml" ContentType="application/vnd.openxmlformats-officedocument.presentationml.tags+xml"/>
  <Override PartName="/ppt/tags/tag9829.xml" ContentType="application/vnd.openxmlformats-officedocument.presentationml.tags+xml"/>
  <Override PartName="/ppt/tags/tag983.xml" ContentType="application/vnd.openxmlformats-officedocument.presentationml.tags+xml"/>
  <Override PartName="/ppt/tags/tag9830.xml" ContentType="application/vnd.openxmlformats-officedocument.presentationml.tags+xml"/>
  <Override PartName="/ppt/tags/tag9831.xml" ContentType="application/vnd.openxmlformats-officedocument.presentationml.tags+xml"/>
  <Override PartName="/ppt/tags/tag9832.xml" ContentType="application/vnd.openxmlformats-officedocument.presentationml.tags+xml"/>
  <Override PartName="/ppt/tags/tag9833.xml" ContentType="application/vnd.openxmlformats-officedocument.presentationml.tags+xml"/>
  <Override PartName="/ppt/tags/tag9834.xml" ContentType="application/vnd.openxmlformats-officedocument.presentationml.tags+xml"/>
  <Override PartName="/ppt/tags/tag9835.xml" ContentType="application/vnd.openxmlformats-officedocument.presentationml.tags+xml"/>
  <Override PartName="/ppt/tags/tag9836.xml" ContentType="application/vnd.openxmlformats-officedocument.presentationml.tags+xml"/>
  <Override PartName="/ppt/tags/tag9837.xml" ContentType="application/vnd.openxmlformats-officedocument.presentationml.tags+xml"/>
  <Override PartName="/ppt/tags/tag9838.xml" ContentType="application/vnd.openxmlformats-officedocument.presentationml.tags+xml"/>
  <Override PartName="/ppt/tags/tag9839.xml" ContentType="application/vnd.openxmlformats-officedocument.presentationml.tags+xml"/>
  <Override PartName="/ppt/tags/tag984.xml" ContentType="application/vnd.openxmlformats-officedocument.presentationml.tags+xml"/>
  <Override PartName="/ppt/tags/tag9840.xml" ContentType="application/vnd.openxmlformats-officedocument.presentationml.tags+xml"/>
  <Override PartName="/ppt/tags/tag9841.xml" ContentType="application/vnd.openxmlformats-officedocument.presentationml.tags+xml"/>
  <Override PartName="/ppt/tags/tag9842.xml" ContentType="application/vnd.openxmlformats-officedocument.presentationml.tags+xml"/>
  <Override PartName="/ppt/tags/tag9843.xml" ContentType="application/vnd.openxmlformats-officedocument.presentationml.tags+xml"/>
  <Override PartName="/ppt/tags/tag9844.xml" ContentType="application/vnd.openxmlformats-officedocument.presentationml.tags+xml"/>
  <Override PartName="/ppt/tags/tag9845.xml" ContentType="application/vnd.openxmlformats-officedocument.presentationml.tags+xml"/>
  <Override PartName="/ppt/tags/tag9846.xml" ContentType="application/vnd.openxmlformats-officedocument.presentationml.tags+xml"/>
  <Override PartName="/ppt/tags/tag9847.xml" ContentType="application/vnd.openxmlformats-officedocument.presentationml.tags+xml"/>
  <Override PartName="/ppt/tags/tag9848.xml" ContentType="application/vnd.openxmlformats-officedocument.presentationml.tags+xml"/>
  <Override PartName="/ppt/tags/tag9849.xml" ContentType="application/vnd.openxmlformats-officedocument.presentationml.tags+xml"/>
  <Override PartName="/ppt/tags/tag985.xml" ContentType="application/vnd.openxmlformats-officedocument.presentationml.tags+xml"/>
  <Override PartName="/ppt/tags/tag9850.xml" ContentType="application/vnd.openxmlformats-officedocument.presentationml.tags+xml"/>
  <Override PartName="/ppt/tags/tag9851.xml" ContentType="application/vnd.openxmlformats-officedocument.presentationml.tags+xml"/>
  <Override PartName="/ppt/tags/tag9852.xml" ContentType="application/vnd.openxmlformats-officedocument.presentationml.tags+xml"/>
  <Override PartName="/ppt/tags/tag9853.xml" ContentType="application/vnd.openxmlformats-officedocument.presentationml.tags+xml"/>
  <Override PartName="/ppt/tags/tag9854.xml" ContentType="application/vnd.openxmlformats-officedocument.presentationml.tags+xml"/>
  <Override PartName="/ppt/tags/tag9855.xml" ContentType="application/vnd.openxmlformats-officedocument.presentationml.tags+xml"/>
  <Override PartName="/ppt/tags/tag9856.xml" ContentType="application/vnd.openxmlformats-officedocument.presentationml.tags+xml"/>
  <Override PartName="/ppt/tags/tag9857.xml" ContentType="application/vnd.openxmlformats-officedocument.presentationml.tags+xml"/>
  <Override PartName="/ppt/tags/tag9858.xml" ContentType="application/vnd.openxmlformats-officedocument.presentationml.tags+xml"/>
  <Override PartName="/ppt/tags/tag9859.xml" ContentType="application/vnd.openxmlformats-officedocument.presentationml.tags+xml"/>
  <Override PartName="/ppt/tags/tag986.xml" ContentType="application/vnd.openxmlformats-officedocument.presentationml.tags+xml"/>
  <Override PartName="/ppt/tags/tag9860.xml" ContentType="application/vnd.openxmlformats-officedocument.presentationml.tags+xml"/>
  <Override PartName="/ppt/tags/tag9861.xml" ContentType="application/vnd.openxmlformats-officedocument.presentationml.tags+xml"/>
  <Override PartName="/ppt/tags/tag9862.xml" ContentType="application/vnd.openxmlformats-officedocument.presentationml.tags+xml"/>
  <Override PartName="/ppt/tags/tag9863.xml" ContentType="application/vnd.openxmlformats-officedocument.presentationml.tags+xml"/>
  <Override PartName="/ppt/tags/tag9864.xml" ContentType="application/vnd.openxmlformats-officedocument.presentationml.tags+xml"/>
  <Override PartName="/ppt/tags/tag9865.xml" ContentType="application/vnd.openxmlformats-officedocument.presentationml.tags+xml"/>
  <Override PartName="/ppt/tags/tag9866.xml" ContentType="application/vnd.openxmlformats-officedocument.presentationml.tags+xml"/>
  <Override PartName="/ppt/tags/tag9867.xml" ContentType="application/vnd.openxmlformats-officedocument.presentationml.tags+xml"/>
  <Override PartName="/ppt/tags/tag9868.xml" ContentType="application/vnd.openxmlformats-officedocument.presentationml.tags+xml"/>
  <Override PartName="/ppt/tags/tag9869.xml" ContentType="application/vnd.openxmlformats-officedocument.presentationml.tags+xml"/>
  <Override PartName="/ppt/tags/tag987.xml" ContentType="application/vnd.openxmlformats-officedocument.presentationml.tags+xml"/>
  <Override PartName="/ppt/tags/tag9870.xml" ContentType="application/vnd.openxmlformats-officedocument.presentationml.tags+xml"/>
  <Override PartName="/ppt/tags/tag9871.xml" ContentType="application/vnd.openxmlformats-officedocument.presentationml.tags+xml"/>
  <Override PartName="/ppt/tags/tag9872.xml" ContentType="application/vnd.openxmlformats-officedocument.presentationml.tags+xml"/>
  <Override PartName="/ppt/tags/tag9873.xml" ContentType="application/vnd.openxmlformats-officedocument.presentationml.tags+xml"/>
  <Override PartName="/ppt/tags/tag9874.xml" ContentType="application/vnd.openxmlformats-officedocument.presentationml.tags+xml"/>
  <Override PartName="/ppt/tags/tag9875.xml" ContentType="application/vnd.openxmlformats-officedocument.presentationml.tags+xml"/>
  <Override PartName="/ppt/tags/tag9876.xml" ContentType="application/vnd.openxmlformats-officedocument.presentationml.tags+xml"/>
  <Override PartName="/ppt/tags/tag9877.xml" ContentType="application/vnd.openxmlformats-officedocument.presentationml.tags+xml"/>
  <Override PartName="/ppt/tags/tag9878.xml" ContentType="application/vnd.openxmlformats-officedocument.presentationml.tags+xml"/>
  <Override PartName="/ppt/tags/tag9879.xml" ContentType="application/vnd.openxmlformats-officedocument.presentationml.tags+xml"/>
  <Override PartName="/ppt/tags/tag988.xml" ContentType="application/vnd.openxmlformats-officedocument.presentationml.tags+xml"/>
  <Override PartName="/ppt/tags/tag9880.xml" ContentType="application/vnd.openxmlformats-officedocument.presentationml.tags+xml"/>
  <Override PartName="/ppt/tags/tag9881.xml" ContentType="application/vnd.openxmlformats-officedocument.presentationml.tags+xml"/>
  <Override PartName="/ppt/tags/tag9882.xml" ContentType="application/vnd.openxmlformats-officedocument.presentationml.tags+xml"/>
  <Override PartName="/ppt/tags/tag9883.xml" ContentType="application/vnd.openxmlformats-officedocument.presentationml.tags+xml"/>
  <Override PartName="/ppt/tags/tag9884.xml" ContentType="application/vnd.openxmlformats-officedocument.presentationml.tags+xml"/>
  <Override PartName="/ppt/tags/tag9885.xml" ContentType="application/vnd.openxmlformats-officedocument.presentationml.tags+xml"/>
  <Override PartName="/ppt/tags/tag9886.xml" ContentType="application/vnd.openxmlformats-officedocument.presentationml.tags+xml"/>
  <Override PartName="/ppt/tags/tag9887.xml" ContentType="application/vnd.openxmlformats-officedocument.presentationml.tags+xml"/>
  <Override PartName="/ppt/tags/tag9888.xml" ContentType="application/vnd.openxmlformats-officedocument.presentationml.tags+xml"/>
  <Override PartName="/ppt/tags/tag9889.xml" ContentType="application/vnd.openxmlformats-officedocument.presentationml.tags+xml"/>
  <Override PartName="/ppt/tags/tag989.xml" ContentType="application/vnd.openxmlformats-officedocument.presentationml.tags+xml"/>
  <Override PartName="/ppt/tags/tag9890.xml" ContentType="application/vnd.openxmlformats-officedocument.presentationml.tags+xml"/>
  <Override PartName="/ppt/tags/tag9891.xml" ContentType="application/vnd.openxmlformats-officedocument.presentationml.tags+xml"/>
  <Override PartName="/ppt/tags/tag9892.xml" ContentType="application/vnd.openxmlformats-officedocument.presentationml.tags+xml"/>
  <Override PartName="/ppt/tags/tag9893.xml" ContentType="application/vnd.openxmlformats-officedocument.presentationml.tags+xml"/>
  <Override PartName="/ppt/tags/tag9894.xml" ContentType="application/vnd.openxmlformats-officedocument.presentationml.tags+xml"/>
  <Override PartName="/ppt/tags/tag9895.xml" ContentType="application/vnd.openxmlformats-officedocument.presentationml.tags+xml"/>
  <Override PartName="/ppt/tags/tag9896.xml" ContentType="application/vnd.openxmlformats-officedocument.presentationml.tags+xml"/>
  <Override PartName="/ppt/tags/tag9897.xml" ContentType="application/vnd.openxmlformats-officedocument.presentationml.tags+xml"/>
  <Override PartName="/ppt/tags/tag9898.xml" ContentType="application/vnd.openxmlformats-officedocument.presentationml.tags+xml"/>
  <Override PartName="/ppt/tags/tag989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00.xml" ContentType="application/vnd.openxmlformats-officedocument.presentationml.tags+xml"/>
  <Override PartName="/ppt/tags/tag9901.xml" ContentType="application/vnd.openxmlformats-officedocument.presentationml.tags+xml"/>
  <Override PartName="/ppt/tags/tag9902.xml" ContentType="application/vnd.openxmlformats-officedocument.presentationml.tags+xml"/>
  <Override PartName="/ppt/tags/tag9903.xml" ContentType="application/vnd.openxmlformats-officedocument.presentationml.tags+xml"/>
  <Override PartName="/ppt/tags/tag9904.xml" ContentType="application/vnd.openxmlformats-officedocument.presentationml.tags+xml"/>
  <Override PartName="/ppt/tags/tag9905.xml" ContentType="application/vnd.openxmlformats-officedocument.presentationml.tags+xml"/>
  <Override PartName="/ppt/tags/tag9906.xml" ContentType="application/vnd.openxmlformats-officedocument.presentationml.tags+xml"/>
  <Override PartName="/ppt/tags/tag9907.xml" ContentType="application/vnd.openxmlformats-officedocument.presentationml.tags+xml"/>
  <Override PartName="/ppt/tags/tag9908.xml" ContentType="application/vnd.openxmlformats-officedocument.presentationml.tags+xml"/>
  <Override PartName="/ppt/tags/tag9909.xml" ContentType="application/vnd.openxmlformats-officedocument.presentationml.tags+xml"/>
  <Override PartName="/ppt/tags/tag991.xml" ContentType="application/vnd.openxmlformats-officedocument.presentationml.tags+xml"/>
  <Override PartName="/ppt/tags/tag9910.xml" ContentType="application/vnd.openxmlformats-officedocument.presentationml.tags+xml"/>
  <Override PartName="/ppt/tags/tag9911.xml" ContentType="application/vnd.openxmlformats-officedocument.presentationml.tags+xml"/>
  <Override PartName="/ppt/tags/tag9912.xml" ContentType="application/vnd.openxmlformats-officedocument.presentationml.tags+xml"/>
  <Override PartName="/ppt/tags/tag9913.xml" ContentType="application/vnd.openxmlformats-officedocument.presentationml.tags+xml"/>
  <Override PartName="/ppt/tags/tag9914.xml" ContentType="application/vnd.openxmlformats-officedocument.presentationml.tags+xml"/>
  <Override PartName="/ppt/tags/tag9915.xml" ContentType="application/vnd.openxmlformats-officedocument.presentationml.tags+xml"/>
  <Override PartName="/ppt/tags/tag9916.xml" ContentType="application/vnd.openxmlformats-officedocument.presentationml.tags+xml"/>
  <Override PartName="/ppt/tags/tag9917.xml" ContentType="application/vnd.openxmlformats-officedocument.presentationml.tags+xml"/>
  <Override PartName="/ppt/tags/tag9918.xml" ContentType="application/vnd.openxmlformats-officedocument.presentationml.tags+xml"/>
  <Override PartName="/ppt/tags/tag9919.xml" ContentType="application/vnd.openxmlformats-officedocument.presentationml.tags+xml"/>
  <Override PartName="/ppt/tags/tag992.xml" ContentType="application/vnd.openxmlformats-officedocument.presentationml.tags+xml"/>
  <Override PartName="/ppt/tags/tag9920.xml" ContentType="application/vnd.openxmlformats-officedocument.presentationml.tags+xml"/>
  <Override PartName="/ppt/tags/tag9921.xml" ContentType="application/vnd.openxmlformats-officedocument.presentationml.tags+xml"/>
  <Override PartName="/ppt/tags/tag9922.xml" ContentType="application/vnd.openxmlformats-officedocument.presentationml.tags+xml"/>
  <Override PartName="/ppt/tags/tag9923.xml" ContentType="application/vnd.openxmlformats-officedocument.presentationml.tags+xml"/>
  <Override PartName="/ppt/tags/tag9924.xml" ContentType="application/vnd.openxmlformats-officedocument.presentationml.tags+xml"/>
  <Override PartName="/ppt/tags/tag9925.xml" ContentType="application/vnd.openxmlformats-officedocument.presentationml.tags+xml"/>
  <Override PartName="/ppt/tags/tag9926.xml" ContentType="application/vnd.openxmlformats-officedocument.presentationml.tags+xml"/>
  <Override PartName="/ppt/tags/tag9927.xml" ContentType="application/vnd.openxmlformats-officedocument.presentationml.tags+xml"/>
  <Override PartName="/ppt/tags/tag9928.xml" ContentType="application/vnd.openxmlformats-officedocument.presentationml.tags+xml"/>
  <Override PartName="/ppt/tags/tag9929.xml" ContentType="application/vnd.openxmlformats-officedocument.presentationml.tags+xml"/>
  <Override PartName="/ppt/tags/tag993.xml" ContentType="application/vnd.openxmlformats-officedocument.presentationml.tags+xml"/>
  <Override PartName="/ppt/tags/tag9930.xml" ContentType="application/vnd.openxmlformats-officedocument.presentationml.tags+xml"/>
  <Override PartName="/ppt/tags/tag9931.xml" ContentType="application/vnd.openxmlformats-officedocument.presentationml.tags+xml"/>
  <Override PartName="/ppt/tags/tag9932.xml" ContentType="application/vnd.openxmlformats-officedocument.presentationml.tags+xml"/>
  <Override PartName="/ppt/tags/tag9933.xml" ContentType="application/vnd.openxmlformats-officedocument.presentationml.tags+xml"/>
  <Override PartName="/ppt/tags/tag9934.xml" ContentType="application/vnd.openxmlformats-officedocument.presentationml.tags+xml"/>
  <Override PartName="/ppt/tags/tag9935.xml" ContentType="application/vnd.openxmlformats-officedocument.presentationml.tags+xml"/>
  <Override PartName="/ppt/tags/tag9936.xml" ContentType="application/vnd.openxmlformats-officedocument.presentationml.tags+xml"/>
  <Override PartName="/ppt/tags/tag9937.xml" ContentType="application/vnd.openxmlformats-officedocument.presentationml.tags+xml"/>
  <Override PartName="/ppt/tags/tag9938.xml" ContentType="application/vnd.openxmlformats-officedocument.presentationml.tags+xml"/>
  <Override PartName="/ppt/tags/tag9939.xml" ContentType="application/vnd.openxmlformats-officedocument.presentationml.tags+xml"/>
  <Override PartName="/ppt/tags/tag994.xml" ContentType="application/vnd.openxmlformats-officedocument.presentationml.tags+xml"/>
  <Override PartName="/ppt/tags/tag9940.xml" ContentType="application/vnd.openxmlformats-officedocument.presentationml.tags+xml"/>
  <Override PartName="/ppt/tags/tag9941.xml" ContentType="application/vnd.openxmlformats-officedocument.presentationml.tags+xml"/>
  <Override PartName="/ppt/tags/tag9942.xml" ContentType="application/vnd.openxmlformats-officedocument.presentationml.tags+xml"/>
  <Override PartName="/ppt/tags/tag9943.xml" ContentType="application/vnd.openxmlformats-officedocument.presentationml.tags+xml"/>
  <Override PartName="/ppt/tags/tag9944.xml" ContentType="application/vnd.openxmlformats-officedocument.presentationml.tags+xml"/>
  <Override PartName="/ppt/tags/tag9945.xml" ContentType="application/vnd.openxmlformats-officedocument.presentationml.tags+xml"/>
  <Override PartName="/ppt/tags/tag9946.xml" ContentType="application/vnd.openxmlformats-officedocument.presentationml.tags+xml"/>
  <Override PartName="/ppt/tags/tag9947.xml" ContentType="application/vnd.openxmlformats-officedocument.presentationml.tags+xml"/>
  <Override PartName="/ppt/tags/tag9948.xml" ContentType="application/vnd.openxmlformats-officedocument.presentationml.tags+xml"/>
  <Override PartName="/ppt/tags/tag9949.xml" ContentType="application/vnd.openxmlformats-officedocument.presentationml.tags+xml"/>
  <Override PartName="/ppt/tags/tag995.xml" ContentType="application/vnd.openxmlformats-officedocument.presentationml.tags+xml"/>
  <Override PartName="/ppt/tags/tag9950.xml" ContentType="application/vnd.openxmlformats-officedocument.presentationml.tags+xml"/>
  <Override PartName="/ppt/tags/tag9951.xml" ContentType="application/vnd.openxmlformats-officedocument.presentationml.tags+xml"/>
  <Override PartName="/ppt/tags/tag9952.xml" ContentType="application/vnd.openxmlformats-officedocument.presentationml.tags+xml"/>
  <Override PartName="/ppt/tags/tag9953.xml" ContentType="application/vnd.openxmlformats-officedocument.presentationml.tags+xml"/>
  <Override PartName="/ppt/tags/tag9954.xml" ContentType="application/vnd.openxmlformats-officedocument.presentationml.tags+xml"/>
  <Override PartName="/ppt/tags/tag9955.xml" ContentType="application/vnd.openxmlformats-officedocument.presentationml.tags+xml"/>
  <Override PartName="/ppt/tags/tag9956.xml" ContentType="application/vnd.openxmlformats-officedocument.presentationml.tags+xml"/>
  <Override PartName="/ppt/tags/tag9957.xml" ContentType="application/vnd.openxmlformats-officedocument.presentationml.tags+xml"/>
  <Override PartName="/ppt/tags/tag9958.xml" ContentType="application/vnd.openxmlformats-officedocument.presentationml.tags+xml"/>
  <Override PartName="/ppt/tags/tag9959.xml" ContentType="application/vnd.openxmlformats-officedocument.presentationml.tags+xml"/>
  <Override PartName="/ppt/tags/tag996.xml" ContentType="application/vnd.openxmlformats-officedocument.presentationml.tags+xml"/>
  <Override PartName="/ppt/tags/tag9960.xml" ContentType="application/vnd.openxmlformats-officedocument.presentationml.tags+xml"/>
  <Override PartName="/ppt/tags/tag9961.xml" ContentType="application/vnd.openxmlformats-officedocument.presentationml.tags+xml"/>
  <Override PartName="/ppt/tags/tag9962.xml" ContentType="application/vnd.openxmlformats-officedocument.presentationml.tags+xml"/>
  <Override PartName="/ppt/tags/tag9963.xml" ContentType="application/vnd.openxmlformats-officedocument.presentationml.tags+xml"/>
  <Override PartName="/ppt/tags/tag9964.xml" ContentType="application/vnd.openxmlformats-officedocument.presentationml.tags+xml"/>
  <Override PartName="/ppt/tags/tag9965.xml" ContentType="application/vnd.openxmlformats-officedocument.presentationml.tags+xml"/>
  <Override PartName="/ppt/tags/tag9966.xml" ContentType="application/vnd.openxmlformats-officedocument.presentationml.tags+xml"/>
  <Override PartName="/ppt/tags/tag9967.xml" ContentType="application/vnd.openxmlformats-officedocument.presentationml.tags+xml"/>
  <Override PartName="/ppt/tags/tag9968.xml" ContentType="application/vnd.openxmlformats-officedocument.presentationml.tags+xml"/>
  <Override PartName="/ppt/tags/tag9969.xml" ContentType="application/vnd.openxmlformats-officedocument.presentationml.tags+xml"/>
  <Override PartName="/ppt/tags/tag997.xml" ContentType="application/vnd.openxmlformats-officedocument.presentationml.tags+xml"/>
  <Override PartName="/ppt/tags/tag9970.xml" ContentType="application/vnd.openxmlformats-officedocument.presentationml.tags+xml"/>
  <Override PartName="/ppt/tags/tag9971.xml" ContentType="application/vnd.openxmlformats-officedocument.presentationml.tags+xml"/>
  <Override PartName="/ppt/tags/tag9972.xml" ContentType="application/vnd.openxmlformats-officedocument.presentationml.tags+xml"/>
  <Override PartName="/ppt/tags/tag9973.xml" ContentType="application/vnd.openxmlformats-officedocument.presentationml.tags+xml"/>
  <Override PartName="/ppt/tags/tag9974.xml" ContentType="application/vnd.openxmlformats-officedocument.presentationml.tags+xml"/>
  <Override PartName="/ppt/tags/tag9975.xml" ContentType="application/vnd.openxmlformats-officedocument.presentationml.tags+xml"/>
  <Override PartName="/ppt/tags/tag9976.xml" ContentType="application/vnd.openxmlformats-officedocument.presentationml.tags+xml"/>
  <Override PartName="/ppt/tags/tag9977.xml" ContentType="application/vnd.openxmlformats-officedocument.presentationml.tags+xml"/>
  <Override PartName="/ppt/tags/tag9978.xml" ContentType="application/vnd.openxmlformats-officedocument.presentationml.tags+xml"/>
  <Override PartName="/ppt/tags/tag9979.xml" ContentType="application/vnd.openxmlformats-officedocument.presentationml.tags+xml"/>
  <Override PartName="/ppt/tags/tag998.xml" ContentType="application/vnd.openxmlformats-officedocument.presentationml.tags+xml"/>
  <Override PartName="/ppt/tags/tag9980.xml" ContentType="application/vnd.openxmlformats-officedocument.presentationml.tags+xml"/>
  <Override PartName="/ppt/tags/tag9981.xml" ContentType="application/vnd.openxmlformats-officedocument.presentationml.tags+xml"/>
  <Override PartName="/ppt/tags/tag9982.xml" ContentType="application/vnd.openxmlformats-officedocument.presentationml.tags+xml"/>
  <Override PartName="/ppt/tags/tag9983.xml" ContentType="application/vnd.openxmlformats-officedocument.presentationml.tags+xml"/>
  <Override PartName="/ppt/tags/tag9984.xml" ContentType="application/vnd.openxmlformats-officedocument.presentationml.tags+xml"/>
  <Override PartName="/ppt/tags/tag9985.xml" ContentType="application/vnd.openxmlformats-officedocument.presentationml.tags+xml"/>
  <Override PartName="/ppt/tags/tag9986.xml" ContentType="application/vnd.openxmlformats-officedocument.presentationml.tags+xml"/>
  <Override PartName="/ppt/tags/tag9987.xml" ContentType="application/vnd.openxmlformats-officedocument.presentationml.tags+xml"/>
  <Override PartName="/ppt/tags/tag9988.xml" ContentType="application/vnd.openxmlformats-officedocument.presentationml.tags+xml"/>
  <Override PartName="/ppt/tags/tag9989.xml" ContentType="application/vnd.openxmlformats-officedocument.presentationml.tags+xml"/>
  <Override PartName="/ppt/tags/tag999.xml" ContentType="application/vnd.openxmlformats-officedocument.presentationml.tags+xml"/>
  <Override PartName="/ppt/tags/tag9990.xml" ContentType="application/vnd.openxmlformats-officedocument.presentationml.tags+xml"/>
  <Override PartName="/ppt/tags/tag9991.xml" ContentType="application/vnd.openxmlformats-officedocument.presentationml.tags+xml"/>
  <Override PartName="/ppt/tags/tag9992.xml" ContentType="application/vnd.openxmlformats-officedocument.presentationml.tags+xml"/>
  <Override PartName="/ppt/tags/tag9993.xml" ContentType="application/vnd.openxmlformats-officedocument.presentationml.tags+xml"/>
  <Override PartName="/ppt/tags/tag9994.xml" ContentType="application/vnd.openxmlformats-officedocument.presentationml.tags+xml"/>
  <Override PartName="/ppt/tags/tag9995.xml" ContentType="application/vnd.openxmlformats-officedocument.presentationml.tags+xml"/>
  <Override PartName="/ppt/tags/tag9996.xml" ContentType="application/vnd.openxmlformats-officedocument.presentationml.tags+xml"/>
  <Override PartName="/ppt/tags/tag9997.xml" ContentType="application/vnd.openxmlformats-officedocument.presentationml.tags+xml"/>
  <Override PartName="/ppt/tags/tag9998.xml" ContentType="application/vnd.openxmlformats-officedocument.presentationml.tags+xml"/>
  <Override PartName="/ppt/tags/tag999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80" r:id="rId4"/>
    <p:sldMasterId id="2147483700" r:id="rId5"/>
    <p:sldMasterId id="2147483720" r:id="rId6"/>
    <p:sldMasterId id="2147483740" r:id="rId7"/>
    <p:sldMasterId id="2147483760" r:id="rId8"/>
    <p:sldMasterId id="2147483780" r:id="rId9"/>
    <p:sldMasterId id="2147483800" r:id="rId10"/>
    <p:sldMasterId id="2147483820" r:id="rId11"/>
    <p:sldMasterId id="2147483840" r:id="rId12"/>
    <p:sldMasterId id="2147483860" r:id="rId13"/>
    <p:sldMasterId id="2147483880" r:id="rId14"/>
    <p:sldMasterId id="2147483900" r:id="rId15"/>
    <p:sldMasterId id="2147483920" r:id="rId16"/>
    <p:sldMasterId id="2147483940" r:id="rId17"/>
    <p:sldMasterId id="2147483960" r:id="rId18"/>
    <p:sldMasterId id="2147483980" r:id="rId19"/>
    <p:sldMasterId id="2147484000" r:id="rId20"/>
    <p:sldMasterId id="2147484020" r:id="rId21"/>
    <p:sldMasterId id="2147484040" r:id="rId22"/>
    <p:sldMasterId id="2147484060" r:id="rId23"/>
    <p:sldMasterId id="2147484080" r:id="rId24"/>
    <p:sldMasterId id="2147484100" r:id="rId25"/>
    <p:sldMasterId id="2147484120" r:id="rId26"/>
    <p:sldMasterId id="2147484140" r:id="rId27"/>
    <p:sldMasterId id="2147484160" r:id="rId28"/>
    <p:sldMasterId id="2147484180" r:id="rId29"/>
    <p:sldMasterId id="2147484200" r:id="rId30"/>
    <p:sldMasterId id="2147484220" r:id="rId31"/>
    <p:sldMasterId id="2147484240" r:id="rId32"/>
    <p:sldMasterId id="2147484260" r:id="rId33"/>
    <p:sldMasterId id="2147484280" r:id="rId34"/>
    <p:sldMasterId id="2147484300" r:id="rId35"/>
    <p:sldMasterId id="2147484320" r:id="rId36"/>
    <p:sldMasterId id="2147484340" r:id="rId37"/>
    <p:sldMasterId id="2147484360" r:id="rId38"/>
    <p:sldMasterId id="2147484380" r:id="rId39"/>
    <p:sldMasterId id="2147484400" r:id="rId40"/>
    <p:sldMasterId id="2147484420" r:id="rId41"/>
    <p:sldMasterId id="2147484440" r:id="rId42"/>
    <p:sldMasterId id="2147484460" r:id="rId43"/>
    <p:sldMasterId id="2147484480" r:id="rId44"/>
    <p:sldMasterId id="2147484500" r:id="rId45"/>
    <p:sldMasterId id="2147484520" r:id="rId46"/>
    <p:sldMasterId id="2147484540" r:id="rId47"/>
    <p:sldMasterId id="2147484560" r:id="rId48"/>
    <p:sldMasterId id="2147484580" r:id="rId49"/>
    <p:sldMasterId id="2147484600" r:id="rId50"/>
    <p:sldMasterId id="2147484620" r:id="rId51"/>
    <p:sldMasterId id="2147484640" r:id="rId52"/>
    <p:sldMasterId id="2147484660" r:id="rId53"/>
    <p:sldMasterId id="2147484680" r:id="rId54"/>
    <p:sldMasterId id="2147484700" r:id="rId55"/>
    <p:sldMasterId id="2147484720" r:id="rId56"/>
    <p:sldMasterId id="2147484740" r:id="rId57"/>
    <p:sldMasterId id="2147484760" r:id="rId58"/>
    <p:sldMasterId id="2147484780" r:id="rId59"/>
    <p:sldMasterId id="2147484800" r:id="rId60"/>
    <p:sldMasterId id="2147484820" r:id="rId61"/>
    <p:sldMasterId id="2147484840" r:id="rId62"/>
    <p:sldMasterId id="2147484860" r:id="rId63"/>
  </p:sldMasterIdLst>
  <p:notesMasterIdLst>
    <p:notesMasterId r:id="rId121"/>
  </p:notesMasterIdLst>
  <p:sldIdLst>
    <p:sldId id="378" r:id="rId64"/>
    <p:sldId id="379" r:id="rId65"/>
    <p:sldId id="380" r:id="rId66"/>
    <p:sldId id="381" r:id="rId67"/>
    <p:sldId id="382" r:id="rId68"/>
    <p:sldId id="383" r:id="rId69"/>
    <p:sldId id="384" r:id="rId70"/>
    <p:sldId id="385" r:id="rId71"/>
    <p:sldId id="386" r:id="rId72"/>
    <p:sldId id="387" r:id="rId73"/>
    <p:sldId id="388" r:id="rId74"/>
    <p:sldId id="389" r:id="rId75"/>
    <p:sldId id="390" r:id="rId76"/>
    <p:sldId id="391" r:id="rId77"/>
    <p:sldId id="392" r:id="rId78"/>
    <p:sldId id="393" r:id="rId79"/>
    <p:sldId id="394" r:id="rId80"/>
    <p:sldId id="395" r:id="rId81"/>
    <p:sldId id="396" r:id="rId82"/>
    <p:sldId id="397" r:id="rId83"/>
    <p:sldId id="398" r:id="rId84"/>
    <p:sldId id="399" r:id="rId85"/>
    <p:sldId id="400" r:id="rId86"/>
    <p:sldId id="401" r:id="rId87"/>
    <p:sldId id="402" r:id="rId88"/>
    <p:sldId id="403" r:id="rId89"/>
    <p:sldId id="404" r:id="rId90"/>
    <p:sldId id="405" r:id="rId91"/>
    <p:sldId id="406" r:id="rId92"/>
    <p:sldId id="407" r:id="rId93"/>
    <p:sldId id="408" r:id="rId94"/>
    <p:sldId id="409" r:id="rId95"/>
    <p:sldId id="410" r:id="rId96"/>
    <p:sldId id="411" r:id="rId97"/>
    <p:sldId id="412" r:id="rId98"/>
    <p:sldId id="413" r:id="rId99"/>
    <p:sldId id="414" r:id="rId100"/>
    <p:sldId id="415" r:id="rId101"/>
    <p:sldId id="416" r:id="rId102"/>
    <p:sldId id="417" r:id="rId103"/>
    <p:sldId id="418" r:id="rId104"/>
    <p:sldId id="419" r:id="rId105"/>
    <p:sldId id="420" r:id="rId106"/>
    <p:sldId id="421" r:id="rId107"/>
    <p:sldId id="422" r:id="rId108"/>
    <p:sldId id="423" r:id="rId109"/>
    <p:sldId id="424" r:id="rId110"/>
    <p:sldId id="425" r:id="rId111"/>
    <p:sldId id="426" r:id="rId112"/>
    <p:sldId id="427" r:id="rId113"/>
    <p:sldId id="428" r:id="rId114"/>
    <p:sldId id="429" r:id="rId115"/>
    <p:sldId id="430" r:id="rId116"/>
    <p:sldId id="431" r:id="rId117"/>
    <p:sldId id="432" r:id="rId118"/>
    <p:sldId id="433" r:id="rId119"/>
    <p:sldId id="434" r:id="rId120"/>
    <p:sldId id="435" r:id="rId122"/>
    <p:sldId id="436" r:id="rId123"/>
    <p:sldId id="437" r:id="rId124"/>
    <p:sldId id="438" r:id="rId125"/>
    <p:sldId id="439" r:id="rId1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48"/>
  </p:normalViewPr>
  <p:slideViewPr>
    <p:cSldViewPr>
      <p:cViewPr varScale="1">
        <p:scale>
          <a:sx n="112" d="100"/>
          <a:sy n="112" d="100"/>
        </p:scale>
        <p:origin x="1104" y="176"/>
      </p:cViewPr>
      <p:guideLst>
        <p:guide orient="horz" pos="2292"/>
        <p:guide pos="2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36.xml"/><Relationship Id="rId98" Type="http://schemas.openxmlformats.org/officeDocument/2006/relationships/slide" Target="slides/slide35.xml"/><Relationship Id="rId97" Type="http://schemas.openxmlformats.org/officeDocument/2006/relationships/slide" Target="slides/slide34.xml"/><Relationship Id="rId96" Type="http://schemas.openxmlformats.org/officeDocument/2006/relationships/slide" Target="slides/slide33.xml"/><Relationship Id="rId95" Type="http://schemas.openxmlformats.org/officeDocument/2006/relationships/slide" Target="slides/slide32.xml"/><Relationship Id="rId94" Type="http://schemas.openxmlformats.org/officeDocument/2006/relationships/slide" Target="slides/slide31.xml"/><Relationship Id="rId93" Type="http://schemas.openxmlformats.org/officeDocument/2006/relationships/slide" Target="slides/slide30.xml"/><Relationship Id="rId92" Type="http://schemas.openxmlformats.org/officeDocument/2006/relationships/slide" Target="slides/slide29.xml"/><Relationship Id="rId91" Type="http://schemas.openxmlformats.org/officeDocument/2006/relationships/slide" Target="slides/slide28.xml"/><Relationship Id="rId90" Type="http://schemas.openxmlformats.org/officeDocument/2006/relationships/slide" Target="slides/slide27.xml"/><Relationship Id="rId9" Type="http://schemas.openxmlformats.org/officeDocument/2006/relationships/slideMaster" Target="slideMasters/slideMaster8.xml"/><Relationship Id="rId89" Type="http://schemas.openxmlformats.org/officeDocument/2006/relationships/slide" Target="slides/slide26.xml"/><Relationship Id="rId88" Type="http://schemas.openxmlformats.org/officeDocument/2006/relationships/slide" Target="slides/slide25.xml"/><Relationship Id="rId87" Type="http://schemas.openxmlformats.org/officeDocument/2006/relationships/slide" Target="slides/slide24.xml"/><Relationship Id="rId86" Type="http://schemas.openxmlformats.org/officeDocument/2006/relationships/slide" Target="slides/slide23.xml"/><Relationship Id="rId85" Type="http://schemas.openxmlformats.org/officeDocument/2006/relationships/slide" Target="slides/slide22.xml"/><Relationship Id="rId84" Type="http://schemas.openxmlformats.org/officeDocument/2006/relationships/slide" Target="slides/slide21.xml"/><Relationship Id="rId83" Type="http://schemas.openxmlformats.org/officeDocument/2006/relationships/slide" Target="slides/slide20.xml"/><Relationship Id="rId82" Type="http://schemas.openxmlformats.org/officeDocument/2006/relationships/slide" Target="slides/slide19.xml"/><Relationship Id="rId81" Type="http://schemas.openxmlformats.org/officeDocument/2006/relationships/slide" Target="slides/slide18.xml"/><Relationship Id="rId80" Type="http://schemas.openxmlformats.org/officeDocument/2006/relationships/slide" Target="slides/slide17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16.xml"/><Relationship Id="rId78" Type="http://schemas.openxmlformats.org/officeDocument/2006/relationships/slide" Target="slides/slide15.xml"/><Relationship Id="rId77" Type="http://schemas.openxmlformats.org/officeDocument/2006/relationships/slide" Target="slides/slide14.xml"/><Relationship Id="rId76" Type="http://schemas.openxmlformats.org/officeDocument/2006/relationships/slide" Target="slides/slide13.xml"/><Relationship Id="rId75" Type="http://schemas.openxmlformats.org/officeDocument/2006/relationships/slide" Target="slides/slide12.xml"/><Relationship Id="rId74" Type="http://schemas.openxmlformats.org/officeDocument/2006/relationships/slide" Target="slides/slide11.xml"/><Relationship Id="rId73" Type="http://schemas.openxmlformats.org/officeDocument/2006/relationships/slide" Target="slides/slide10.xml"/><Relationship Id="rId72" Type="http://schemas.openxmlformats.org/officeDocument/2006/relationships/slide" Target="slides/slide9.xml"/><Relationship Id="rId71" Type="http://schemas.openxmlformats.org/officeDocument/2006/relationships/slide" Target="slides/slide8.xml"/><Relationship Id="rId70" Type="http://schemas.openxmlformats.org/officeDocument/2006/relationships/slide" Target="slides/slide7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6.xml"/><Relationship Id="rId68" Type="http://schemas.openxmlformats.org/officeDocument/2006/relationships/slide" Target="slides/slide5.xml"/><Relationship Id="rId67" Type="http://schemas.openxmlformats.org/officeDocument/2006/relationships/slide" Target="slides/slide4.xml"/><Relationship Id="rId66" Type="http://schemas.openxmlformats.org/officeDocument/2006/relationships/slide" Target="slides/slide3.xml"/><Relationship Id="rId65" Type="http://schemas.openxmlformats.org/officeDocument/2006/relationships/slide" Target="slides/slide2.xml"/><Relationship Id="rId64" Type="http://schemas.openxmlformats.org/officeDocument/2006/relationships/slide" Target="slides/slide1.xml"/><Relationship Id="rId63" Type="http://schemas.openxmlformats.org/officeDocument/2006/relationships/slideMaster" Target="slideMasters/slideMaster62.xml"/><Relationship Id="rId62" Type="http://schemas.openxmlformats.org/officeDocument/2006/relationships/slideMaster" Target="slideMasters/slideMaster61.xml"/><Relationship Id="rId61" Type="http://schemas.openxmlformats.org/officeDocument/2006/relationships/slideMaster" Target="slideMasters/slideMaster60.xml"/><Relationship Id="rId60" Type="http://schemas.openxmlformats.org/officeDocument/2006/relationships/slideMaster" Target="slideMasters/slideMaster59.xml"/><Relationship Id="rId6" Type="http://schemas.openxmlformats.org/officeDocument/2006/relationships/slideMaster" Target="slideMasters/slideMaster5.xml"/><Relationship Id="rId59" Type="http://schemas.openxmlformats.org/officeDocument/2006/relationships/slideMaster" Target="slideMasters/slideMaster58.xml"/><Relationship Id="rId58" Type="http://schemas.openxmlformats.org/officeDocument/2006/relationships/slideMaster" Target="slideMasters/slideMaster57.xml"/><Relationship Id="rId57" Type="http://schemas.openxmlformats.org/officeDocument/2006/relationships/slideMaster" Target="slideMasters/slideMaster56.xml"/><Relationship Id="rId56" Type="http://schemas.openxmlformats.org/officeDocument/2006/relationships/slideMaster" Target="slideMasters/slideMaster55.xml"/><Relationship Id="rId55" Type="http://schemas.openxmlformats.org/officeDocument/2006/relationships/slideMaster" Target="slideMasters/slideMaster54.xml"/><Relationship Id="rId54" Type="http://schemas.openxmlformats.org/officeDocument/2006/relationships/slideMaster" Target="slideMasters/slideMaster53.xml"/><Relationship Id="rId53" Type="http://schemas.openxmlformats.org/officeDocument/2006/relationships/slideMaster" Target="slideMasters/slideMaster52.xml"/><Relationship Id="rId52" Type="http://schemas.openxmlformats.org/officeDocument/2006/relationships/slideMaster" Target="slideMasters/slideMaster51.xml"/><Relationship Id="rId51" Type="http://schemas.openxmlformats.org/officeDocument/2006/relationships/slideMaster" Target="slideMasters/slideMaster50.xml"/><Relationship Id="rId50" Type="http://schemas.openxmlformats.org/officeDocument/2006/relationships/slideMaster" Target="slideMasters/slideMaster49.xml"/><Relationship Id="rId5" Type="http://schemas.openxmlformats.org/officeDocument/2006/relationships/slideMaster" Target="slideMasters/slideMaster4.xml"/><Relationship Id="rId49" Type="http://schemas.openxmlformats.org/officeDocument/2006/relationships/slideMaster" Target="slideMasters/slideMaster48.xml"/><Relationship Id="rId48" Type="http://schemas.openxmlformats.org/officeDocument/2006/relationships/slideMaster" Target="slideMasters/slideMaster47.xml"/><Relationship Id="rId47" Type="http://schemas.openxmlformats.org/officeDocument/2006/relationships/slideMaster" Target="slideMasters/slideMaster46.xml"/><Relationship Id="rId46" Type="http://schemas.openxmlformats.org/officeDocument/2006/relationships/slideMaster" Target="slideMasters/slideMaster45.xml"/><Relationship Id="rId45" Type="http://schemas.openxmlformats.org/officeDocument/2006/relationships/slideMaster" Target="slideMasters/slideMaster44.xml"/><Relationship Id="rId44" Type="http://schemas.openxmlformats.org/officeDocument/2006/relationships/slideMaster" Target="slideMasters/slideMaster43.xml"/><Relationship Id="rId43" Type="http://schemas.openxmlformats.org/officeDocument/2006/relationships/slideMaster" Target="slideMasters/slideMaster42.xml"/><Relationship Id="rId42" Type="http://schemas.openxmlformats.org/officeDocument/2006/relationships/slideMaster" Target="slideMasters/slideMaster41.xml"/><Relationship Id="rId41" Type="http://schemas.openxmlformats.org/officeDocument/2006/relationships/slideMaster" Target="slideMasters/slideMaster40.xml"/><Relationship Id="rId40" Type="http://schemas.openxmlformats.org/officeDocument/2006/relationships/slideMaster" Target="slideMasters/slideMaster39.xml"/><Relationship Id="rId4" Type="http://schemas.openxmlformats.org/officeDocument/2006/relationships/slideMaster" Target="slideMasters/slideMaster3.xml"/><Relationship Id="rId39" Type="http://schemas.openxmlformats.org/officeDocument/2006/relationships/slideMaster" Target="slideMasters/slideMaster38.xml"/><Relationship Id="rId38" Type="http://schemas.openxmlformats.org/officeDocument/2006/relationships/slideMaster" Target="slideMasters/slideMaster37.xml"/><Relationship Id="rId37" Type="http://schemas.openxmlformats.org/officeDocument/2006/relationships/slideMaster" Target="slideMasters/slideMaster36.xml"/><Relationship Id="rId36" Type="http://schemas.openxmlformats.org/officeDocument/2006/relationships/slideMaster" Target="slideMasters/slideMaster35.xml"/><Relationship Id="rId35" Type="http://schemas.openxmlformats.org/officeDocument/2006/relationships/slideMaster" Target="slideMasters/slideMaster34.xml"/><Relationship Id="rId34" Type="http://schemas.openxmlformats.org/officeDocument/2006/relationships/slideMaster" Target="slideMasters/slideMaster33.xml"/><Relationship Id="rId33" Type="http://schemas.openxmlformats.org/officeDocument/2006/relationships/slideMaster" Target="slideMasters/slideMaster32.xml"/><Relationship Id="rId32" Type="http://schemas.openxmlformats.org/officeDocument/2006/relationships/slideMaster" Target="slideMasters/slideMaster31.xml"/><Relationship Id="rId31" Type="http://schemas.openxmlformats.org/officeDocument/2006/relationships/slideMaster" Target="slideMasters/slideMaster30.xml"/><Relationship Id="rId30" Type="http://schemas.openxmlformats.org/officeDocument/2006/relationships/slideMaster" Target="slideMasters/slideMaster29.xml"/><Relationship Id="rId3" Type="http://schemas.openxmlformats.org/officeDocument/2006/relationships/slideMaster" Target="slideMasters/slideMaster2.xml"/><Relationship Id="rId29" Type="http://schemas.openxmlformats.org/officeDocument/2006/relationships/slideMaster" Target="slideMasters/slideMaster28.xml"/><Relationship Id="rId28" Type="http://schemas.openxmlformats.org/officeDocument/2006/relationships/slideMaster" Target="slideMasters/slideMaster27.xml"/><Relationship Id="rId27" Type="http://schemas.openxmlformats.org/officeDocument/2006/relationships/slideMaster" Target="slideMasters/slideMaster26.xml"/><Relationship Id="rId26" Type="http://schemas.openxmlformats.org/officeDocument/2006/relationships/slideMaster" Target="slideMasters/slideMaster25.xml"/><Relationship Id="rId25" Type="http://schemas.openxmlformats.org/officeDocument/2006/relationships/slideMaster" Target="slideMasters/slideMaster24.xml"/><Relationship Id="rId24" Type="http://schemas.openxmlformats.org/officeDocument/2006/relationships/slideMaster" Target="slideMasters/slideMaster23.xml"/><Relationship Id="rId23" Type="http://schemas.openxmlformats.org/officeDocument/2006/relationships/slideMaster" Target="slideMasters/slideMaster22.xml"/><Relationship Id="rId22" Type="http://schemas.openxmlformats.org/officeDocument/2006/relationships/slideMaster" Target="slideMasters/slideMaster21.xml"/><Relationship Id="rId21" Type="http://schemas.openxmlformats.org/officeDocument/2006/relationships/slideMaster" Target="slideMasters/slideMaster20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9" Type="http://schemas.openxmlformats.org/officeDocument/2006/relationships/tableStyles" Target="tableStyles.xml"/><Relationship Id="rId128" Type="http://schemas.openxmlformats.org/officeDocument/2006/relationships/viewProps" Target="viewProps.xml"/><Relationship Id="rId127" Type="http://schemas.openxmlformats.org/officeDocument/2006/relationships/presProps" Target="presProps.xml"/><Relationship Id="rId126" Type="http://schemas.openxmlformats.org/officeDocument/2006/relationships/slide" Target="slides/slide62.xml"/><Relationship Id="rId125" Type="http://schemas.openxmlformats.org/officeDocument/2006/relationships/slide" Target="slides/slide61.xml"/><Relationship Id="rId124" Type="http://schemas.openxmlformats.org/officeDocument/2006/relationships/slide" Target="slides/slide60.xml"/><Relationship Id="rId123" Type="http://schemas.openxmlformats.org/officeDocument/2006/relationships/slide" Target="slides/slide59.xml"/><Relationship Id="rId122" Type="http://schemas.openxmlformats.org/officeDocument/2006/relationships/slide" Target="slides/slide58.xml"/><Relationship Id="rId121" Type="http://schemas.openxmlformats.org/officeDocument/2006/relationships/notesMaster" Target="notesMasters/notesMaster1.xml"/><Relationship Id="rId120" Type="http://schemas.openxmlformats.org/officeDocument/2006/relationships/slide" Target="slides/slide57.xml"/><Relationship Id="rId12" Type="http://schemas.openxmlformats.org/officeDocument/2006/relationships/slideMaster" Target="slideMasters/slideMaster11.xml"/><Relationship Id="rId119" Type="http://schemas.openxmlformats.org/officeDocument/2006/relationships/slide" Target="slides/slide56.xml"/><Relationship Id="rId118" Type="http://schemas.openxmlformats.org/officeDocument/2006/relationships/slide" Target="slides/slide55.xml"/><Relationship Id="rId117" Type="http://schemas.openxmlformats.org/officeDocument/2006/relationships/slide" Target="slides/slide54.xml"/><Relationship Id="rId116" Type="http://schemas.openxmlformats.org/officeDocument/2006/relationships/slide" Target="slides/slide53.xml"/><Relationship Id="rId115" Type="http://schemas.openxmlformats.org/officeDocument/2006/relationships/slide" Target="slides/slide52.xml"/><Relationship Id="rId114" Type="http://schemas.openxmlformats.org/officeDocument/2006/relationships/slide" Target="slides/slide51.xml"/><Relationship Id="rId113" Type="http://schemas.openxmlformats.org/officeDocument/2006/relationships/slide" Target="slides/slide50.xml"/><Relationship Id="rId112" Type="http://schemas.openxmlformats.org/officeDocument/2006/relationships/slide" Target="slides/slide49.xml"/><Relationship Id="rId111" Type="http://schemas.openxmlformats.org/officeDocument/2006/relationships/slide" Target="slides/slide48.xml"/><Relationship Id="rId110" Type="http://schemas.openxmlformats.org/officeDocument/2006/relationships/slide" Target="slides/slide47.xml"/><Relationship Id="rId11" Type="http://schemas.openxmlformats.org/officeDocument/2006/relationships/slideMaster" Target="slideMasters/slideMaster10.xml"/><Relationship Id="rId109" Type="http://schemas.openxmlformats.org/officeDocument/2006/relationships/slide" Target="slides/slide46.xml"/><Relationship Id="rId108" Type="http://schemas.openxmlformats.org/officeDocument/2006/relationships/slide" Target="slides/slide45.xml"/><Relationship Id="rId107" Type="http://schemas.openxmlformats.org/officeDocument/2006/relationships/slide" Target="slides/slide44.xml"/><Relationship Id="rId106" Type="http://schemas.openxmlformats.org/officeDocument/2006/relationships/slide" Target="slides/slide43.xml"/><Relationship Id="rId105" Type="http://schemas.openxmlformats.org/officeDocument/2006/relationships/slide" Target="slides/slide42.xml"/><Relationship Id="rId104" Type="http://schemas.openxmlformats.org/officeDocument/2006/relationships/slide" Target="slides/slide41.xml"/><Relationship Id="rId103" Type="http://schemas.openxmlformats.org/officeDocument/2006/relationships/slide" Target="slides/slide40.xml"/><Relationship Id="rId102" Type="http://schemas.openxmlformats.org/officeDocument/2006/relationships/slide" Target="slides/slide39.xml"/><Relationship Id="rId101" Type="http://schemas.openxmlformats.org/officeDocument/2006/relationships/slide" Target="slides/slide38.xml"/><Relationship Id="rId100" Type="http://schemas.openxmlformats.org/officeDocument/2006/relationships/slide" Target="slides/slide37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9" Type="http://schemas.openxmlformats.org/officeDocument/2006/relationships/tags" Target="../tags/tag736.xml"/><Relationship Id="rId8" Type="http://schemas.openxmlformats.org/officeDocument/2006/relationships/tags" Target="../tags/tag735.xml"/><Relationship Id="rId7" Type="http://schemas.openxmlformats.org/officeDocument/2006/relationships/tags" Target="../tags/tag734.xml"/><Relationship Id="rId6" Type="http://schemas.openxmlformats.org/officeDocument/2006/relationships/tags" Target="../tags/tag733.xml"/><Relationship Id="rId5" Type="http://schemas.openxmlformats.org/officeDocument/2006/relationships/tags" Target="../tags/tag732.xml"/><Relationship Id="rId4" Type="http://schemas.openxmlformats.org/officeDocument/2006/relationships/tags" Target="../tags/tag731.xml"/><Relationship Id="rId3" Type="http://schemas.openxmlformats.org/officeDocument/2006/relationships/tags" Target="../tags/tag730.xml"/><Relationship Id="rId2" Type="http://schemas.openxmlformats.org/officeDocument/2006/relationships/tags" Target="../tags/tag729.xml"/><Relationship Id="rId13" Type="http://schemas.openxmlformats.org/officeDocument/2006/relationships/tags" Target="../tags/tag740.xml"/><Relationship Id="rId12" Type="http://schemas.openxmlformats.org/officeDocument/2006/relationships/tags" Target="../tags/tag739.xml"/><Relationship Id="rId11" Type="http://schemas.openxmlformats.org/officeDocument/2006/relationships/tags" Target="../tags/tag738.xml"/><Relationship Id="rId10" Type="http://schemas.openxmlformats.org/officeDocument/2006/relationships/tags" Target="../tags/tag737.xml"/><Relationship Id="rId1" Type="http://schemas.openxmlformats.org/officeDocument/2006/relationships/slideMaster" Target="../slideMasters/slideMaster6.xml"/></Relationships>
</file>

<file path=ppt/slideLayouts/_rels/slideLayout1000.xml.rels><?xml version="1.0" encoding="UTF-8" standalone="yes"?>
<Relationships xmlns="http://schemas.openxmlformats.org/package/2006/relationships"><Relationship Id="rId9" Type="http://schemas.openxmlformats.org/officeDocument/2006/relationships/tags" Target="../tags/tag8328.xml"/><Relationship Id="rId8" Type="http://schemas.openxmlformats.org/officeDocument/2006/relationships/tags" Target="../tags/tag8327.xml"/><Relationship Id="rId7" Type="http://schemas.openxmlformats.org/officeDocument/2006/relationships/tags" Target="../tags/tag8326.xml"/><Relationship Id="rId6" Type="http://schemas.openxmlformats.org/officeDocument/2006/relationships/tags" Target="../tags/tag8325.xml"/><Relationship Id="rId5" Type="http://schemas.openxmlformats.org/officeDocument/2006/relationships/tags" Target="../tags/tag8324.xml"/><Relationship Id="rId4" Type="http://schemas.openxmlformats.org/officeDocument/2006/relationships/tags" Target="../tags/tag8323.xml"/><Relationship Id="rId3" Type="http://schemas.openxmlformats.org/officeDocument/2006/relationships/tags" Target="../tags/tag8322.xml"/><Relationship Id="rId2" Type="http://schemas.openxmlformats.org/officeDocument/2006/relationships/tags" Target="../tags/tag8321.xml"/><Relationship Id="rId14" Type="http://schemas.openxmlformats.org/officeDocument/2006/relationships/tags" Target="../tags/tag8333.xml"/><Relationship Id="rId13" Type="http://schemas.openxmlformats.org/officeDocument/2006/relationships/tags" Target="../tags/tag8332.xml"/><Relationship Id="rId12" Type="http://schemas.openxmlformats.org/officeDocument/2006/relationships/tags" Target="../tags/tag8331.xml"/><Relationship Id="rId11" Type="http://schemas.openxmlformats.org/officeDocument/2006/relationships/tags" Target="../tags/tag8330.xml"/><Relationship Id="rId10" Type="http://schemas.openxmlformats.org/officeDocument/2006/relationships/tags" Target="../tags/tag8329.xml"/><Relationship Id="rId1" Type="http://schemas.openxmlformats.org/officeDocument/2006/relationships/slideMaster" Target="../slideMasters/slideMaster54.xml"/></Relationships>
</file>

<file path=ppt/slideLayouts/_rels/slideLayout1001.xml.rels><?xml version="1.0" encoding="UTF-8" standalone="yes"?>
<Relationships xmlns="http://schemas.openxmlformats.org/package/2006/relationships"><Relationship Id="rId6" Type="http://schemas.openxmlformats.org/officeDocument/2006/relationships/tags" Target="../tags/tag8338.xml"/><Relationship Id="rId5" Type="http://schemas.openxmlformats.org/officeDocument/2006/relationships/tags" Target="../tags/tag8337.xml"/><Relationship Id="rId4" Type="http://schemas.openxmlformats.org/officeDocument/2006/relationships/tags" Target="../tags/tag8336.xml"/><Relationship Id="rId3" Type="http://schemas.openxmlformats.org/officeDocument/2006/relationships/tags" Target="../tags/tag8335.xml"/><Relationship Id="rId2" Type="http://schemas.openxmlformats.org/officeDocument/2006/relationships/tags" Target="../tags/tag8334.xml"/><Relationship Id="rId1" Type="http://schemas.openxmlformats.org/officeDocument/2006/relationships/slideMaster" Target="../slideMasters/slideMaster54.xml"/></Relationships>
</file>

<file path=ppt/slideLayouts/_rels/slideLayout1002.xml.rels><?xml version="1.0" encoding="UTF-8" standalone="yes"?>
<Relationships xmlns="http://schemas.openxmlformats.org/package/2006/relationships"><Relationship Id="rId9" Type="http://schemas.openxmlformats.org/officeDocument/2006/relationships/tags" Target="../tags/tag8346.xml"/><Relationship Id="rId8" Type="http://schemas.openxmlformats.org/officeDocument/2006/relationships/tags" Target="../tags/tag8345.xml"/><Relationship Id="rId7" Type="http://schemas.openxmlformats.org/officeDocument/2006/relationships/tags" Target="../tags/tag8344.xml"/><Relationship Id="rId6" Type="http://schemas.openxmlformats.org/officeDocument/2006/relationships/tags" Target="../tags/tag8343.xml"/><Relationship Id="rId5" Type="http://schemas.openxmlformats.org/officeDocument/2006/relationships/tags" Target="../tags/tag8342.xml"/><Relationship Id="rId4" Type="http://schemas.openxmlformats.org/officeDocument/2006/relationships/tags" Target="../tags/tag8341.xml"/><Relationship Id="rId3" Type="http://schemas.openxmlformats.org/officeDocument/2006/relationships/tags" Target="../tags/tag8340.xml"/><Relationship Id="rId2" Type="http://schemas.openxmlformats.org/officeDocument/2006/relationships/tags" Target="../tags/tag8339.xml"/><Relationship Id="rId15" Type="http://schemas.openxmlformats.org/officeDocument/2006/relationships/tags" Target="../tags/tag8352.xml"/><Relationship Id="rId14" Type="http://schemas.openxmlformats.org/officeDocument/2006/relationships/tags" Target="../tags/tag8351.xml"/><Relationship Id="rId13" Type="http://schemas.openxmlformats.org/officeDocument/2006/relationships/tags" Target="../tags/tag8350.xml"/><Relationship Id="rId12" Type="http://schemas.openxmlformats.org/officeDocument/2006/relationships/tags" Target="../tags/tag8349.xml"/><Relationship Id="rId11" Type="http://schemas.openxmlformats.org/officeDocument/2006/relationships/tags" Target="../tags/tag8348.xml"/><Relationship Id="rId10" Type="http://schemas.openxmlformats.org/officeDocument/2006/relationships/tags" Target="../tags/tag8347.xml"/><Relationship Id="rId1" Type="http://schemas.openxmlformats.org/officeDocument/2006/relationships/slideMaster" Target="../slideMasters/slideMaster54.xml"/></Relationships>
</file>

<file path=ppt/slideLayouts/_rels/slideLayout1003.xml.rels><?xml version="1.0" encoding="UTF-8" standalone="yes"?>
<Relationships xmlns="http://schemas.openxmlformats.org/package/2006/relationships"><Relationship Id="rId7" Type="http://schemas.openxmlformats.org/officeDocument/2006/relationships/tags" Target="../tags/tag8358.xml"/><Relationship Id="rId6" Type="http://schemas.openxmlformats.org/officeDocument/2006/relationships/tags" Target="../tags/tag8357.xml"/><Relationship Id="rId5" Type="http://schemas.openxmlformats.org/officeDocument/2006/relationships/tags" Target="../tags/tag8356.xml"/><Relationship Id="rId4" Type="http://schemas.openxmlformats.org/officeDocument/2006/relationships/tags" Target="../tags/tag8355.xml"/><Relationship Id="rId3" Type="http://schemas.openxmlformats.org/officeDocument/2006/relationships/tags" Target="../tags/tag8354.xml"/><Relationship Id="rId2" Type="http://schemas.openxmlformats.org/officeDocument/2006/relationships/tags" Target="../tags/tag8353.xml"/><Relationship Id="rId1" Type="http://schemas.openxmlformats.org/officeDocument/2006/relationships/slideMaster" Target="../slideMasters/slideMaster54.xml"/></Relationships>
</file>

<file path=ppt/slideLayouts/_rels/slideLayout1004.xml.rels><?xml version="1.0" encoding="UTF-8" standalone="yes"?>
<Relationships xmlns="http://schemas.openxmlformats.org/package/2006/relationships"><Relationship Id="rId9" Type="http://schemas.openxmlformats.org/officeDocument/2006/relationships/tags" Target="../tags/tag8366.xml"/><Relationship Id="rId8" Type="http://schemas.openxmlformats.org/officeDocument/2006/relationships/tags" Target="../tags/tag8365.xml"/><Relationship Id="rId7" Type="http://schemas.openxmlformats.org/officeDocument/2006/relationships/tags" Target="../tags/tag8364.xml"/><Relationship Id="rId6" Type="http://schemas.openxmlformats.org/officeDocument/2006/relationships/tags" Target="../tags/tag8363.xml"/><Relationship Id="rId5" Type="http://schemas.openxmlformats.org/officeDocument/2006/relationships/tags" Target="../tags/tag8362.xml"/><Relationship Id="rId4" Type="http://schemas.openxmlformats.org/officeDocument/2006/relationships/tags" Target="../tags/tag8361.xml"/><Relationship Id="rId3" Type="http://schemas.openxmlformats.org/officeDocument/2006/relationships/tags" Target="../tags/tag8360.xml"/><Relationship Id="rId2" Type="http://schemas.openxmlformats.org/officeDocument/2006/relationships/tags" Target="../tags/tag8359.xml"/><Relationship Id="rId1" Type="http://schemas.openxmlformats.org/officeDocument/2006/relationships/slideMaster" Target="../slideMasters/slideMaster54.xml"/></Relationships>
</file>

<file path=ppt/slideLayouts/_rels/slideLayout1005.xml.rels><?xml version="1.0" encoding="UTF-8" standalone="yes"?>
<Relationships xmlns="http://schemas.openxmlformats.org/package/2006/relationships"><Relationship Id="rId8" Type="http://schemas.openxmlformats.org/officeDocument/2006/relationships/tags" Target="../tags/tag8373.xml"/><Relationship Id="rId7" Type="http://schemas.openxmlformats.org/officeDocument/2006/relationships/tags" Target="../tags/tag8372.xml"/><Relationship Id="rId6" Type="http://schemas.openxmlformats.org/officeDocument/2006/relationships/tags" Target="../tags/tag8371.xml"/><Relationship Id="rId5" Type="http://schemas.openxmlformats.org/officeDocument/2006/relationships/tags" Target="../tags/tag8370.xml"/><Relationship Id="rId4" Type="http://schemas.openxmlformats.org/officeDocument/2006/relationships/tags" Target="../tags/tag8369.xml"/><Relationship Id="rId3" Type="http://schemas.openxmlformats.org/officeDocument/2006/relationships/tags" Target="../tags/tag8368.xml"/><Relationship Id="rId2" Type="http://schemas.openxmlformats.org/officeDocument/2006/relationships/tags" Target="../tags/tag8367.xml"/><Relationship Id="rId1" Type="http://schemas.openxmlformats.org/officeDocument/2006/relationships/slideMaster" Target="../slideMasters/slideMaster54.xml"/></Relationships>
</file>

<file path=ppt/slideLayouts/_rels/slideLayout1006.xml.rels><?xml version="1.0" encoding="UTF-8" standalone="yes"?>
<Relationships xmlns="http://schemas.openxmlformats.org/package/2006/relationships"><Relationship Id="rId4" Type="http://schemas.openxmlformats.org/officeDocument/2006/relationships/tags" Target="../tags/tag8376.xml"/><Relationship Id="rId3" Type="http://schemas.openxmlformats.org/officeDocument/2006/relationships/tags" Target="../tags/tag8375.xml"/><Relationship Id="rId2" Type="http://schemas.openxmlformats.org/officeDocument/2006/relationships/tags" Target="../tags/tag8374.xml"/><Relationship Id="rId1" Type="http://schemas.openxmlformats.org/officeDocument/2006/relationships/slideMaster" Target="../slideMasters/slideMaster54.xml"/></Relationships>
</file>

<file path=ppt/slideLayouts/_rels/slideLayout1007.xml.rels><?xml version="1.0" encoding="UTF-8" standalone="yes"?>
<Relationships xmlns="http://schemas.openxmlformats.org/package/2006/relationships"><Relationship Id="rId7" Type="http://schemas.openxmlformats.org/officeDocument/2006/relationships/tags" Target="../tags/tag8382.xml"/><Relationship Id="rId6" Type="http://schemas.openxmlformats.org/officeDocument/2006/relationships/tags" Target="../tags/tag8381.xml"/><Relationship Id="rId5" Type="http://schemas.openxmlformats.org/officeDocument/2006/relationships/tags" Target="../tags/tag8380.xml"/><Relationship Id="rId4" Type="http://schemas.openxmlformats.org/officeDocument/2006/relationships/tags" Target="../tags/tag8379.xml"/><Relationship Id="rId3" Type="http://schemas.openxmlformats.org/officeDocument/2006/relationships/tags" Target="../tags/tag8378.xml"/><Relationship Id="rId2" Type="http://schemas.openxmlformats.org/officeDocument/2006/relationships/tags" Target="../tags/tag8377.xml"/><Relationship Id="rId1" Type="http://schemas.openxmlformats.org/officeDocument/2006/relationships/slideMaster" Target="../slideMasters/slideMaster54.xml"/></Relationships>
</file>

<file path=ppt/slideLayouts/_rels/slideLayout1008.xml.rels><?xml version="1.0" encoding="UTF-8" standalone="yes"?>
<Relationships xmlns="http://schemas.openxmlformats.org/package/2006/relationships"><Relationship Id="rId6" Type="http://schemas.openxmlformats.org/officeDocument/2006/relationships/tags" Target="../tags/tag8387.xml"/><Relationship Id="rId5" Type="http://schemas.openxmlformats.org/officeDocument/2006/relationships/tags" Target="../tags/tag8386.xml"/><Relationship Id="rId4" Type="http://schemas.openxmlformats.org/officeDocument/2006/relationships/tags" Target="../tags/tag8385.xml"/><Relationship Id="rId3" Type="http://schemas.openxmlformats.org/officeDocument/2006/relationships/tags" Target="../tags/tag8384.xml"/><Relationship Id="rId2" Type="http://schemas.openxmlformats.org/officeDocument/2006/relationships/tags" Target="../tags/tag8383.xml"/><Relationship Id="rId1" Type="http://schemas.openxmlformats.org/officeDocument/2006/relationships/slideMaster" Target="../slideMasters/slideMaster54.xml"/></Relationships>
</file>

<file path=ppt/slideLayouts/_rels/slideLayout1009.xml.rels><?xml version="1.0" encoding="UTF-8" standalone="yes"?>
<Relationships xmlns="http://schemas.openxmlformats.org/package/2006/relationships"><Relationship Id="rId5" Type="http://schemas.openxmlformats.org/officeDocument/2006/relationships/tags" Target="../tags/tag8391.xml"/><Relationship Id="rId4" Type="http://schemas.openxmlformats.org/officeDocument/2006/relationships/tags" Target="../tags/tag8390.xml"/><Relationship Id="rId3" Type="http://schemas.openxmlformats.org/officeDocument/2006/relationships/tags" Target="../tags/tag8389.xml"/><Relationship Id="rId2" Type="http://schemas.openxmlformats.org/officeDocument/2006/relationships/tags" Target="../tags/tag8388.xml"/><Relationship Id="rId1" Type="http://schemas.openxmlformats.org/officeDocument/2006/relationships/slideMaster" Target="../slideMasters/slideMaster54.xml"/></Relationships>
</file>

<file path=ppt/slideLayouts/_rels/slideLayout101.xml.rels><?xml version="1.0" encoding="UTF-8" standalone="yes"?>
<Relationships xmlns="http://schemas.openxmlformats.org/package/2006/relationships"><Relationship Id="rId9" Type="http://schemas.openxmlformats.org/officeDocument/2006/relationships/tags" Target="../tags/tag748.xml"/><Relationship Id="rId8" Type="http://schemas.openxmlformats.org/officeDocument/2006/relationships/tags" Target="../tags/tag747.xml"/><Relationship Id="rId7" Type="http://schemas.openxmlformats.org/officeDocument/2006/relationships/tags" Target="../tags/tag746.xml"/><Relationship Id="rId6" Type="http://schemas.openxmlformats.org/officeDocument/2006/relationships/tags" Target="../tags/tag745.xml"/><Relationship Id="rId5" Type="http://schemas.openxmlformats.org/officeDocument/2006/relationships/tags" Target="../tags/tag744.xml"/><Relationship Id="rId4" Type="http://schemas.openxmlformats.org/officeDocument/2006/relationships/tags" Target="../tags/tag743.xml"/><Relationship Id="rId3" Type="http://schemas.openxmlformats.org/officeDocument/2006/relationships/tags" Target="../tags/tag742.xml"/><Relationship Id="rId2" Type="http://schemas.openxmlformats.org/officeDocument/2006/relationships/tags" Target="../tags/tag741.xml"/><Relationship Id="rId11" Type="http://schemas.openxmlformats.org/officeDocument/2006/relationships/tags" Target="../tags/tag750.xml"/><Relationship Id="rId10" Type="http://schemas.openxmlformats.org/officeDocument/2006/relationships/tags" Target="../tags/tag749.xml"/><Relationship Id="rId1" Type="http://schemas.openxmlformats.org/officeDocument/2006/relationships/slideMaster" Target="../slideMasters/slideMaster6.xml"/></Relationships>
</file>

<file path=ppt/slideLayouts/_rels/slideLayout1010.xml.rels><?xml version="1.0" encoding="UTF-8" standalone="yes"?>
<Relationships xmlns="http://schemas.openxmlformats.org/package/2006/relationships"><Relationship Id="rId9" Type="http://schemas.openxmlformats.org/officeDocument/2006/relationships/tags" Target="../tags/tag8399.xml"/><Relationship Id="rId8" Type="http://schemas.openxmlformats.org/officeDocument/2006/relationships/tags" Target="../tags/tag8398.xml"/><Relationship Id="rId7" Type="http://schemas.openxmlformats.org/officeDocument/2006/relationships/tags" Target="../tags/tag8397.xml"/><Relationship Id="rId6" Type="http://schemas.openxmlformats.org/officeDocument/2006/relationships/tags" Target="../tags/tag8396.xml"/><Relationship Id="rId5" Type="http://schemas.openxmlformats.org/officeDocument/2006/relationships/tags" Target="../tags/tag8395.xml"/><Relationship Id="rId4" Type="http://schemas.openxmlformats.org/officeDocument/2006/relationships/tags" Target="../tags/tag8394.xml"/><Relationship Id="rId3" Type="http://schemas.openxmlformats.org/officeDocument/2006/relationships/tags" Target="../tags/tag8393.xml"/><Relationship Id="rId2" Type="http://schemas.openxmlformats.org/officeDocument/2006/relationships/tags" Target="../tags/tag8392.xml"/><Relationship Id="rId11" Type="http://schemas.openxmlformats.org/officeDocument/2006/relationships/tags" Target="../tags/tag8401.xml"/><Relationship Id="rId10" Type="http://schemas.openxmlformats.org/officeDocument/2006/relationships/tags" Target="../tags/tag8400.xml"/><Relationship Id="rId1" Type="http://schemas.openxmlformats.org/officeDocument/2006/relationships/slideMaster" Target="../slideMasters/slideMaster54.xml"/></Relationships>
</file>

<file path=ppt/slideLayouts/_rels/slideLayout1011.xml.rels><?xml version="1.0" encoding="UTF-8" standalone="yes"?>
<Relationships xmlns="http://schemas.openxmlformats.org/package/2006/relationships"><Relationship Id="rId8" Type="http://schemas.openxmlformats.org/officeDocument/2006/relationships/tags" Target="../tags/tag8408.xml"/><Relationship Id="rId7" Type="http://schemas.openxmlformats.org/officeDocument/2006/relationships/tags" Target="../tags/tag8407.xml"/><Relationship Id="rId6" Type="http://schemas.openxmlformats.org/officeDocument/2006/relationships/tags" Target="../tags/tag8406.xml"/><Relationship Id="rId5" Type="http://schemas.openxmlformats.org/officeDocument/2006/relationships/tags" Target="../tags/tag8405.xml"/><Relationship Id="rId4" Type="http://schemas.openxmlformats.org/officeDocument/2006/relationships/tags" Target="../tags/tag8404.xml"/><Relationship Id="rId3" Type="http://schemas.openxmlformats.org/officeDocument/2006/relationships/tags" Target="../tags/tag8403.xml"/><Relationship Id="rId2" Type="http://schemas.openxmlformats.org/officeDocument/2006/relationships/tags" Target="../tags/tag8402.xml"/><Relationship Id="rId1" Type="http://schemas.openxmlformats.org/officeDocument/2006/relationships/slideMaster" Target="../slideMasters/slideMaster54.xml"/></Relationships>
</file>

<file path=ppt/slideLayouts/_rels/slideLayout1012.xml.rels><?xml version="1.0" encoding="UTF-8" standalone="yes"?>
<Relationships xmlns="http://schemas.openxmlformats.org/package/2006/relationships"><Relationship Id="rId9" Type="http://schemas.openxmlformats.org/officeDocument/2006/relationships/tags" Target="../tags/tag8416.xml"/><Relationship Id="rId8" Type="http://schemas.openxmlformats.org/officeDocument/2006/relationships/tags" Target="../tags/tag8415.xml"/><Relationship Id="rId7" Type="http://schemas.openxmlformats.org/officeDocument/2006/relationships/tags" Target="../tags/tag8414.xml"/><Relationship Id="rId6" Type="http://schemas.openxmlformats.org/officeDocument/2006/relationships/tags" Target="../tags/tag8413.xml"/><Relationship Id="rId5" Type="http://schemas.openxmlformats.org/officeDocument/2006/relationships/tags" Target="../tags/tag8412.xml"/><Relationship Id="rId4" Type="http://schemas.openxmlformats.org/officeDocument/2006/relationships/tags" Target="../tags/tag8411.xml"/><Relationship Id="rId3" Type="http://schemas.openxmlformats.org/officeDocument/2006/relationships/tags" Target="../tags/tag8410.xml"/><Relationship Id="rId2" Type="http://schemas.openxmlformats.org/officeDocument/2006/relationships/tags" Target="../tags/tag8409.xml"/><Relationship Id="rId13" Type="http://schemas.openxmlformats.org/officeDocument/2006/relationships/tags" Target="../tags/tag8420.xml"/><Relationship Id="rId12" Type="http://schemas.openxmlformats.org/officeDocument/2006/relationships/tags" Target="../tags/tag8419.xml"/><Relationship Id="rId11" Type="http://schemas.openxmlformats.org/officeDocument/2006/relationships/tags" Target="../tags/tag8418.xml"/><Relationship Id="rId10" Type="http://schemas.openxmlformats.org/officeDocument/2006/relationships/tags" Target="../tags/tag8417.xml"/><Relationship Id="rId1" Type="http://schemas.openxmlformats.org/officeDocument/2006/relationships/slideMaster" Target="../slideMasters/slideMaster54.xml"/></Relationships>
</file>

<file path=ppt/slideLayouts/_rels/slideLayout1013.xml.rels><?xml version="1.0" encoding="UTF-8" standalone="yes"?>
<Relationships xmlns="http://schemas.openxmlformats.org/package/2006/relationships"><Relationship Id="rId9" Type="http://schemas.openxmlformats.org/officeDocument/2006/relationships/tags" Target="../tags/tag8428.xml"/><Relationship Id="rId8" Type="http://schemas.openxmlformats.org/officeDocument/2006/relationships/tags" Target="../tags/tag8427.xml"/><Relationship Id="rId7" Type="http://schemas.openxmlformats.org/officeDocument/2006/relationships/tags" Target="../tags/tag8426.xml"/><Relationship Id="rId6" Type="http://schemas.openxmlformats.org/officeDocument/2006/relationships/tags" Target="../tags/tag8425.xml"/><Relationship Id="rId5" Type="http://schemas.openxmlformats.org/officeDocument/2006/relationships/tags" Target="../tags/tag8424.xml"/><Relationship Id="rId4" Type="http://schemas.openxmlformats.org/officeDocument/2006/relationships/tags" Target="../tags/tag8423.xml"/><Relationship Id="rId3" Type="http://schemas.openxmlformats.org/officeDocument/2006/relationships/tags" Target="../tags/tag8422.xml"/><Relationship Id="rId2" Type="http://schemas.openxmlformats.org/officeDocument/2006/relationships/tags" Target="../tags/tag8421.xml"/><Relationship Id="rId11" Type="http://schemas.openxmlformats.org/officeDocument/2006/relationships/tags" Target="../tags/tag8430.xml"/><Relationship Id="rId10" Type="http://schemas.openxmlformats.org/officeDocument/2006/relationships/tags" Target="../tags/tag8429.xml"/><Relationship Id="rId1" Type="http://schemas.openxmlformats.org/officeDocument/2006/relationships/slideMaster" Target="../slideMasters/slideMaster54.xml"/></Relationships>
</file>

<file path=ppt/slideLayouts/_rels/slideLayout1014.xml.rels><?xml version="1.0" encoding="UTF-8" standalone="yes"?>
<Relationships xmlns="http://schemas.openxmlformats.org/package/2006/relationships"><Relationship Id="rId9" Type="http://schemas.openxmlformats.org/officeDocument/2006/relationships/tags" Target="../tags/tag8438.xml"/><Relationship Id="rId8" Type="http://schemas.openxmlformats.org/officeDocument/2006/relationships/tags" Target="../tags/tag8437.xml"/><Relationship Id="rId7" Type="http://schemas.openxmlformats.org/officeDocument/2006/relationships/tags" Target="../tags/tag8436.xml"/><Relationship Id="rId6" Type="http://schemas.openxmlformats.org/officeDocument/2006/relationships/tags" Target="../tags/tag8435.xml"/><Relationship Id="rId5" Type="http://schemas.openxmlformats.org/officeDocument/2006/relationships/tags" Target="../tags/tag8434.xml"/><Relationship Id="rId4" Type="http://schemas.openxmlformats.org/officeDocument/2006/relationships/tags" Target="../tags/tag8433.xml"/><Relationship Id="rId3" Type="http://schemas.openxmlformats.org/officeDocument/2006/relationships/tags" Target="../tags/tag8432.xml"/><Relationship Id="rId2" Type="http://schemas.openxmlformats.org/officeDocument/2006/relationships/tags" Target="../tags/tag8431.xml"/><Relationship Id="rId11" Type="http://schemas.openxmlformats.org/officeDocument/2006/relationships/tags" Target="../tags/tag8440.xml"/><Relationship Id="rId10" Type="http://schemas.openxmlformats.org/officeDocument/2006/relationships/tags" Target="../tags/tag8439.xml"/><Relationship Id="rId1" Type="http://schemas.openxmlformats.org/officeDocument/2006/relationships/slideMaster" Target="../slideMasters/slideMaster54.xml"/></Relationships>
</file>

<file path=ppt/slideLayouts/_rels/slideLayout1015.xml.rels><?xml version="1.0" encoding="UTF-8" standalone="yes"?>
<Relationships xmlns="http://schemas.openxmlformats.org/package/2006/relationships"><Relationship Id="rId9" Type="http://schemas.openxmlformats.org/officeDocument/2006/relationships/tags" Target="../tags/tag8448.xml"/><Relationship Id="rId8" Type="http://schemas.openxmlformats.org/officeDocument/2006/relationships/tags" Target="../tags/tag8447.xml"/><Relationship Id="rId7" Type="http://schemas.openxmlformats.org/officeDocument/2006/relationships/tags" Target="../tags/tag8446.xml"/><Relationship Id="rId6" Type="http://schemas.openxmlformats.org/officeDocument/2006/relationships/tags" Target="../tags/tag8445.xml"/><Relationship Id="rId5" Type="http://schemas.openxmlformats.org/officeDocument/2006/relationships/tags" Target="../tags/tag8444.xml"/><Relationship Id="rId4" Type="http://schemas.openxmlformats.org/officeDocument/2006/relationships/tags" Target="../tags/tag8443.xml"/><Relationship Id="rId3" Type="http://schemas.openxmlformats.org/officeDocument/2006/relationships/tags" Target="../tags/tag8442.xml"/><Relationship Id="rId2" Type="http://schemas.openxmlformats.org/officeDocument/2006/relationships/tags" Target="../tags/tag8441.xml"/><Relationship Id="rId11" Type="http://schemas.openxmlformats.org/officeDocument/2006/relationships/tags" Target="../tags/tag8450.xml"/><Relationship Id="rId10" Type="http://schemas.openxmlformats.org/officeDocument/2006/relationships/tags" Target="../tags/tag8449.xml"/><Relationship Id="rId1" Type="http://schemas.openxmlformats.org/officeDocument/2006/relationships/slideMaster" Target="../slideMasters/slideMaster54.xml"/></Relationships>
</file>

<file path=ppt/slideLayouts/_rels/slideLayout1016.xml.rels><?xml version="1.0" encoding="UTF-8" standalone="yes"?>
<Relationships xmlns="http://schemas.openxmlformats.org/package/2006/relationships"><Relationship Id="rId9" Type="http://schemas.openxmlformats.org/officeDocument/2006/relationships/tags" Target="../tags/tag8458.xml"/><Relationship Id="rId8" Type="http://schemas.openxmlformats.org/officeDocument/2006/relationships/tags" Target="../tags/tag8457.xml"/><Relationship Id="rId7" Type="http://schemas.openxmlformats.org/officeDocument/2006/relationships/tags" Target="../tags/tag8456.xml"/><Relationship Id="rId6" Type="http://schemas.openxmlformats.org/officeDocument/2006/relationships/tags" Target="../tags/tag8455.xml"/><Relationship Id="rId5" Type="http://schemas.openxmlformats.org/officeDocument/2006/relationships/tags" Target="../tags/tag8454.xml"/><Relationship Id="rId4" Type="http://schemas.openxmlformats.org/officeDocument/2006/relationships/tags" Target="../tags/tag8453.xml"/><Relationship Id="rId3" Type="http://schemas.openxmlformats.org/officeDocument/2006/relationships/tags" Target="../tags/tag8452.xml"/><Relationship Id="rId2" Type="http://schemas.openxmlformats.org/officeDocument/2006/relationships/tags" Target="../tags/tag8451.xml"/><Relationship Id="rId13" Type="http://schemas.openxmlformats.org/officeDocument/2006/relationships/tags" Target="../tags/tag8462.xml"/><Relationship Id="rId12" Type="http://schemas.openxmlformats.org/officeDocument/2006/relationships/tags" Target="../tags/tag8461.xml"/><Relationship Id="rId11" Type="http://schemas.openxmlformats.org/officeDocument/2006/relationships/tags" Target="../tags/tag8460.xml"/><Relationship Id="rId10" Type="http://schemas.openxmlformats.org/officeDocument/2006/relationships/tags" Target="../tags/tag8459.xml"/><Relationship Id="rId1" Type="http://schemas.openxmlformats.org/officeDocument/2006/relationships/slideMaster" Target="../slideMasters/slideMaster54.xml"/></Relationships>
</file>

<file path=ppt/slideLayouts/_rels/slideLayout1017.xml.rels><?xml version="1.0" encoding="UTF-8" standalone="yes"?>
<Relationships xmlns="http://schemas.openxmlformats.org/package/2006/relationships"><Relationship Id="rId9" Type="http://schemas.openxmlformats.org/officeDocument/2006/relationships/tags" Target="../tags/tag8470.xml"/><Relationship Id="rId8" Type="http://schemas.openxmlformats.org/officeDocument/2006/relationships/tags" Target="../tags/tag8469.xml"/><Relationship Id="rId7" Type="http://schemas.openxmlformats.org/officeDocument/2006/relationships/tags" Target="../tags/tag8468.xml"/><Relationship Id="rId6" Type="http://schemas.openxmlformats.org/officeDocument/2006/relationships/tags" Target="../tags/tag8467.xml"/><Relationship Id="rId5" Type="http://schemas.openxmlformats.org/officeDocument/2006/relationships/tags" Target="../tags/tag8466.xml"/><Relationship Id="rId4" Type="http://schemas.openxmlformats.org/officeDocument/2006/relationships/tags" Target="../tags/tag8465.xml"/><Relationship Id="rId3" Type="http://schemas.openxmlformats.org/officeDocument/2006/relationships/tags" Target="../tags/tag8464.xml"/><Relationship Id="rId2" Type="http://schemas.openxmlformats.org/officeDocument/2006/relationships/tags" Target="../tags/tag8463.xml"/><Relationship Id="rId13" Type="http://schemas.openxmlformats.org/officeDocument/2006/relationships/tags" Target="../tags/tag8474.xml"/><Relationship Id="rId12" Type="http://schemas.openxmlformats.org/officeDocument/2006/relationships/tags" Target="../tags/tag8473.xml"/><Relationship Id="rId11" Type="http://schemas.openxmlformats.org/officeDocument/2006/relationships/tags" Target="../tags/tag8472.xml"/><Relationship Id="rId10" Type="http://schemas.openxmlformats.org/officeDocument/2006/relationships/tags" Target="../tags/tag8471.xml"/><Relationship Id="rId1" Type="http://schemas.openxmlformats.org/officeDocument/2006/relationships/slideMaster" Target="../slideMasters/slideMaster54.xml"/></Relationships>
</file>

<file path=ppt/slideLayouts/_rels/slideLayout10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1019.xml.rels><?xml version="1.0" encoding="UTF-8" standalone="yes"?>
<Relationships xmlns="http://schemas.openxmlformats.org/package/2006/relationships"><Relationship Id="rId9" Type="http://schemas.openxmlformats.org/officeDocument/2006/relationships/tags" Target="../tags/tag8488.xml"/><Relationship Id="rId8" Type="http://schemas.openxmlformats.org/officeDocument/2006/relationships/tags" Target="../tags/tag8487.xml"/><Relationship Id="rId7" Type="http://schemas.openxmlformats.org/officeDocument/2006/relationships/tags" Target="../tags/tag8486.xml"/><Relationship Id="rId6" Type="http://schemas.openxmlformats.org/officeDocument/2006/relationships/tags" Target="../tags/tag8485.xml"/><Relationship Id="rId5" Type="http://schemas.openxmlformats.org/officeDocument/2006/relationships/tags" Target="../tags/tag8484.xml"/><Relationship Id="rId4" Type="http://schemas.openxmlformats.org/officeDocument/2006/relationships/tags" Target="../tags/tag8483.xml"/><Relationship Id="rId3" Type="http://schemas.openxmlformats.org/officeDocument/2006/relationships/tags" Target="../tags/tag8482.xml"/><Relationship Id="rId2" Type="http://schemas.openxmlformats.org/officeDocument/2006/relationships/tags" Target="../tags/tag8481.xml"/><Relationship Id="rId14" Type="http://schemas.openxmlformats.org/officeDocument/2006/relationships/tags" Target="../tags/tag8493.xml"/><Relationship Id="rId13" Type="http://schemas.openxmlformats.org/officeDocument/2006/relationships/tags" Target="../tags/tag8492.xml"/><Relationship Id="rId12" Type="http://schemas.openxmlformats.org/officeDocument/2006/relationships/tags" Target="../tags/tag8491.xml"/><Relationship Id="rId11" Type="http://schemas.openxmlformats.org/officeDocument/2006/relationships/tags" Target="../tags/tag8490.xml"/><Relationship Id="rId10" Type="http://schemas.openxmlformats.org/officeDocument/2006/relationships/tags" Target="../tags/tag8489.xml"/><Relationship Id="rId1" Type="http://schemas.openxmlformats.org/officeDocument/2006/relationships/slideMaster" Target="../slideMasters/slideMaster55.xml"/></Relationships>
</file>

<file path=ppt/slideLayouts/_rels/slideLayout102.xml.rels><?xml version="1.0" encoding="UTF-8" standalone="yes"?>
<Relationships xmlns="http://schemas.openxmlformats.org/package/2006/relationships"><Relationship Id="rId9" Type="http://schemas.openxmlformats.org/officeDocument/2006/relationships/tags" Target="../tags/tag758.xml"/><Relationship Id="rId8" Type="http://schemas.openxmlformats.org/officeDocument/2006/relationships/tags" Target="../tags/tag757.xml"/><Relationship Id="rId7" Type="http://schemas.openxmlformats.org/officeDocument/2006/relationships/tags" Target="../tags/tag756.xml"/><Relationship Id="rId6" Type="http://schemas.openxmlformats.org/officeDocument/2006/relationships/tags" Target="../tags/tag755.xml"/><Relationship Id="rId5" Type="http://schemas.openxmlformats.org/officeDocument/2006/relationships/tags" Target="../tags/tag754.xml"/><Relationship Id="rId4" Type="http://schemas.openxmlformats.org/officeDocument/2006/relationships/tags" Target="../tags/tag753.xml"/><Relationship Id="rId3" Type="http://schemas.openxmlformats.org/officeDocument/2006/relationships/tags" Target="../tags/tag752.xml"/><Relationship Id="rId2" Type="http://schemas.openxmlformats.org/officeDocument/2006/relationships/tags" Target="../tags/tag751.xml"/><Relationship Id="rId11" Type="http://schemas.openxmlformats.org/officeDocument/2006/relationships/tags" Target="../tags/tag760.xml"/><Relationship Id="rId10" Type="http://schemas.openxmlformats.org/officeDocument/2006/relationships/tags" Target="../tags/tag759.xml"/><Relationship Id="rId1" Type="http://schemas.openxmlformats.org/officeDocument/2006/relationships/slideMaster" Target="../slideMasters/slideMaster6.xml"/></Relationships>
</file>

<file path=ppt/slideLayouts/_rels/slideLayout1020.xml.rels><?xml version="1.0" encoding="UTF-8" standalone="yes"?>
<Relationships xmlns="http://schemas.openxmlformats.org/package/2006/relationships"><Relationship Id="rId6" Type="http://schemas.openxmlformats.org/officeDocument/2006/relationships/tags" Target="../tags/tag8498.xml"/><Relationship Id="rId5" Type="http://schemas.openxmlformats.org/officeDocument/2006/relationships/tags" Target="../tags/tag8497.xml"/><Relationship Id="rId4" Type="http://schemas.openxmlformats.org/officeDocument/2006/relationships/tags" Target="../tags/tag8496.xml"/><Relationship Id="rId3" Type="http://schemas.openxmlformats.org/officeDocument/2006/relationships/tags" Target="../tags/tag8495.xml"/><Relationship Id="rId2" Type="http://schemas.openxmlformats.org/officeDocument/2006/relationships/tags" Target="../tags/tag8494.xml"/><Relationship Id="rId1" Type="http://schemas.openxmlformats.org/officeDocument/2006/relationships/slideMaster" Target="../slideMasters/slideMaster55.xml"/></Relationships>
</file>

<file path=ppt/slideLayouts/_rels/slideLayout1021.xml.rels><?xml version="1.0" encoding="UTF-8" standalone="yes"?>
<Relationships xmlns="http://schemas.openxmlformats.org/package/2006/relationships"><Relationship Id="rId9" Type="http://schemas.openxmlformats.org/officeDocument/2006/relationships/tags" Target="../tags/tag8506.xml"/><Relationship Id="rId8" Type="http://schemas.openxmlformats.org/officeDocument/2006/relationships/tags" Target="../tags/tag8505.xml"/><Relationship Id="rId7" Type="http://schemas.openxmlformats.org/officeDocument/2006/relationships/tags" Target="../tags/tag8504.xml"/><Relationship Id="rId6" Type="http://schemas.openxmlformats.org/officeDocument/2006/relationships/tags" Target="../tags/tag8503.xml"/><Relationship Id="rId5" Type="http://schemas.openxmlformats.org/officeDocument/2006/relationships/tags" Target="../tags/tag8502.xml"/><Relationship Id="rId4" Type="http://schemas.openxmlformats.org/officeDocument/2006/relationships/tags" Target="../tags/tag8501.xml"/><Relationship Id="rId3" Type="http://schemas.openxmlformats.org/officeDocument/2006/relationships/tags" Target="../tags/tag8500.xml"/><Relationship Id="rId2" Type="http://schemas.openxmlformats.org/officeDocument/2006/relationships/tags" Target="../tags/tag8499.xml"/><Relationship Id="rId15" Type="http://schemas.openxmlformats.org/officeDocument/2006/relationships/tags" Target="../tags/tag8512.xml"/><Relationship Id="rId14" Type="http://schemas.openxmlformats.org/officeDocument/2006/relationships/tags" Target="../tags/tag8511.xml"/><Relationship Id="rId13" Type="http://schemas.openxmlformats.org/officeDocument/2006/relationships/tags" Target="../tags/tag8510.xml"/><Relationship Id="rId12" Type="http://schemas.openxmlformats.org/officeDocument/2006/relationships/tags" Target="../tags/tag8509.xml"/><Relationship Id="rId11" Type="http://schemas.openxmlformats.org/officeDocument/2006/relationships/tags" Target="../tags/tag8508.xml"/><Relationship Id="rId10" Type="http://schemas.openxmlformats.org/officeDocument/2006/relationships/tags" Target="../tags/tag8507.xml"/><Relationship Id="rId1" Type="http://schemas.openxmlformats.org/officeDocument/2006/relationships/slideMaster" Target="../slideMasters/slideMaster55.xml"/></Relationships>
</file>

<file path=ppt/slideLayouts/_rels/slideLayout1022.xml.rels><?xml version="1.0" encoding="UTF-8" standalone="yes"?>
<Relationships xmlns="http://schemas.openxmlformats.org/package/2006/relationships"><Relationship Id="rId7" Type="http://schemas.openxmlformats.org/officeDocument/2006/relationships/tags" Target="../tags/tag8518.xml"/><Relationship Id="rId6" Type="http://schemas.openxmlformats.org/officeDocument/2006/relationships/tags" Target="../tags/tag8517.xml"/><Relationship Id="rId5" Type="http://schemas.openxmlformats.org/officeDocument/2006/relationships/tags" Target="../tags/tag8516.xml"/><Relationship Id="rId4" Type="http://schemas.openxmlformats.org/officeDocument/2006/relationships/tags" Target="../tags/tag8515.xml"/><Relationship Id="rId3" Type="http://schemas.openxmlformats.org/officeDocument/2006/relationships/tags" Target="../tags/tag8514.xml"/><Relationship Id="rId2" Type="http://schemas.openxmlformats.org/officeDocument/2006/relationships/tags" Target="../tags/tag8513.xml"/><Relationship Id="rId1" Type="http://schemas.openxmlformats.org/officeDocument/2006/relationships/slideMaster" Target="../slideMasters/slideMaster55.xml"/></Relationships>
</file>

<file path=ppt/slideLayouts/_rels/slideLayout1023.xml.rels><?xml version="1.0" encoding="UTF-8" standalone="yes"?>
<Relationships xmlns="http://schemas.openxmlformats.org/package/2006/relationships"><Relationship Id="rId9" Type="http://schemas.openxmlformats.org/officeDocument/2006/relationships/tags" Target="../tags/tag8526.xml"/><Relationship Id="rId8" Type="http://schemas.openxmlformats.org/officeDocument/2006/relationships/tags" Target="../tags/tag8525.xml"/><Relationship Id="rId7" Type="http://schemas.openxmlformats.org/officeDocument/2006/relationships/tags" Target="../tags/tag8524.xml"/><Relationship Id="rId6" Type="http://schemas.openxmlformats.org/officeDocument/2006/relationships/tags" Target="../tags/tag8523.xml"/><Relationship Id="rId5" Type="http://schemas.openxmlformats.org/officeDocument/2006/relationships/tags" Target="../tags/tag8522.xml"/><Relationship Id="rId4" Type="http://schemas.openxmlformats.org/officeDocument/2006/relationships/tags" Target="../tags/tag8521.xml"/><Relationship Id="rId3" Type="http://schemas.openxmlformats.org/officeDocument/2006/relationships/tags" Target="../tags/tag8520.xml"/><Relationship Id="rId2" Type="http://schemas.openxmlformats.org/officeDocument/2006/relationships/tags" Target="../tags/tag8519.xml"/><Relationship Id="rId1" Type="http://schemas.openxmlformats.org/officeDocument/2006/relationships/slideMaster" Target="../slideMasters/slideMaster55.xml"/></Relationships>
</file>

<file path=ppt/slideLayouts/_rels/slideLayout1024.xml.rels><?xml version="1.0" encoding="UTF-8" standalone="yes"?>
<Relationships xmlns="http://schemas.openxmlformats.org/package/2006/relationships"><Relationship Id="rId8" Type="http://schemas.openxmlformats.org/officeDocument/2006/relationships/tags" Target="../tags/tag8533.xml"/><Relationship Id="rId7" Type="http://schemas.openxmlformats.org/officeDocument/2006/relationships/tags" Target="../tags/tag8532.xml"/><Relationship Id="rId6" Type="http://schemas.openxmlformats.org/officeDocument/2006/relationships/tags" Target="../tags/tag8531.xml"/><Relationship Id="rId5" Type="http://schemas.openxmlformats.org/officeDocument/2006/relationships/tags" Target="../tags/tag8530.xml"/><Relationship Id="rId4" Type="http://schemas.openxmlformats.org/officeDocument/2006/relationships/tags" Target="../tags/tag8529.xml"/><Relationship Id="rId3" Type="http://schemas.openxmlformats.org/officeDocument/2006/relationships/tags" Target="../tags/tag8528.xml"/><Relationship Id="rId2" Type="http://schemas.openxmlformats.org/officeDocument/2006/relationships/tags" Target="../tags/tag8527.xml"/><Relationship Id="rId1" Type="http://schemas.openxmlformats.org/officeDocument/2006/relationships/slideMaster" Target="../slideMasters/slideMaster55.xml"/></Relationships>
</file>

<file path=ppt/slideLayouts/_rels/slideLayout1025.xml.rels><?xml version="1.0" encoding="UTF-8" standalone="yes"?>
<Relationships xmlns="http://schemas.openxmlformats.org/package/2006/relationships"><Relationship Id="rId4" Type="http://schemas.openxmlformats.org/officeDocument/2006/relationships/tags" Target="../tags/tag8536.xml"/><Relationship Id="rId3" Type="http://schemas.openxmlformats.org/officeDocument/2006/relationships/tags" Target="../tags/tag8535.xml"/><Relationship Id="rId2" Type="http://schemas.openxmlformats.org/officeDocument/2006/relationships/tags" Target="../tags/tag8534.xml"/><Relationship Id="rId1" Type="http://schemas.openxmlformats.org/officeDocument/2006/relationships/slideMaster" Target="../slideMasters/slideMaster55.xml"/></Relationships>
</file>

<file path=ppt/slideLayouts/_rels/slideLayout1026.xml.rels><?xml version="1.0" encoding="UTF-8" standalone="yes"?>
<Relationships xmlns="http://schemas.openxmlformats.org/package/2006/relationships"><Relationship Id="rId7" Type="http://schemas.openxmlformats.org/officeDocument/2006/relationships/tags" Target="../tags/tag8542.xml"/><Relationship Id="rId6" Type="http://schemas.openxmlformats.org/officeDocument/2006/relationships/tags" Target="../tags/tag8541.xml"/><Relationship Id="rId5" Type="http://schemas.openxmlformats.org/officeDocument/2006/relationships/tags" Target="../tags/tag8540.xml"/><Relationship Id="rId4" Type="http://schemas.openxmlformats.org/officeDocument/2006/relationships/tags" Target="../tags/tag8539.xml"/><Relationship Id="rId3" Type="http://schemas.openxmlformats.org/officeDocument/2006/relationships/tags" Target="../tags/tag8538.xml"/><Relationship Id="rId2" Type="http://schemas.openxmlformats.org/officeDocument/2006/relationships/tags" Target="../tags/tag8537.xml"/><Relationship Id="rId1" Type="http://schemas.openxmlformats.org/officeDocument/2006/relationships/slideMaster" Target="../slideMasters/slideMaster55.xml"/></Relationships>
</file>

<file path=ppt/slideLayouts/_rels/slideLayout1027.xml.rels><?xml version="1.0" encoding="UTF-8" standalone="yes"?>
<Relationships xmlns="http://schemas.openxmlformats.org/package/2006/relationships"><Relationship Id="rId6" Type="http://schemas.openxmlformats.org/officeDocument/2006/relationships/tags" Target="../tags/tag8547.xml"/><Relationship Id="rId5" Type="http://schemas.openxmlformats.org/officeDocument/2006/relationships/tags" Target="../tags/tag8546.xml"/><Relationship Id="rId4" Type="http://schemas.openxmlformats.org/officeDocument/2006/relationships/tags" Target="../tags/tag8545.xml"/><Relationship Id="rId3" Type="http://schemas.openxmlformats.org/officeDocument/2006/relationships/tags" Target="../tags/tag8544.xml"/><Relationship Id="rId2" Type="http://schemas.openxmlformats.org/officeDocument/2006/relationships/tags" Target="../tags/tag8543.xml"/><Relationship Id="rId1" Type="http://schemas.openxmlformats.org/officeDocument/2006/relationships/slideMaster" Target="../slideMasters/slideMaster55.xml"/></Relationships>
</file>

<file path=ppt/slideLayouts/_rels/slideLayout1028.xml.rels><?xml version="1.0" encoding="UTF-8" standalone="yes"?>
<Relationships xmlns="http://schemas.openxmlformats.org/package/2006/relationships"><Relationship Id="rId5" Type="http://schemas.openxmlformats.org/officeDocument/2006/relationships/tags" Target="../tags/tag8551.xml"/><Relationship Id="rId4" Type="http://schemas.openxmlformats.org/officeDocument/2006/relationships/tags" Target="../tags/tag8550.xml"/><Relationship Id="rId3" Type="http://schemas.openxmlformats.org/officeDocument/2006/relationships/tags" Target="../tags/tag8549.xml"/><Relationship Id="rId2" Type="http://schemas.openxmlformats.org/officeDocument/2006/relationships/tags" Target="../tags/tag8548.xml"/><Relationship Id="rId1" Type="http://schemas.openxmlformats.org/officeDocument/2006/relationships/slideMaster" Target="../slideMasters/slideMaster55.xml"/></Relationships>
</file>

<file path=ppt/slideLayouts/_rels/slideLayout1029.xml.rels><?xml version="1.0" encoding="UTF-8" standalone="yes"?>
<Relationships xmlns="http://schemas.openxmlformats.org/package/2006/relationships"><Relationship Id="rId9" Type="http://schemas.openxmlformats.org/officeDocument/2006/relationships/tags" Target="../tags/tag8559.xml"/><Relationship Id="rId8" Type="http://schemas.openxmlformats.org/officeDocument/2006/relationships/tags" Target="../tags/tag8558.xml"/><Relationship Id="rId7" Type="http://schemas.openxmlformats.org/officeDocument/2006/relationships/tags" Target="../tags/tag8557.xml"/><Relationship Id="rId6" Type="http://schemas.openxmlformats.org/officeDocument/2006/relationships/tags" Target="../tags/tag8556.xml"/><Relationship Id="rId5" Type="http://schemas.openxmlformats.org/officeDocument/2006/relationships/tags" Target="../tags/tag8555.xml"/><Relationship Id="rId4" Type="http://schemas.openxmlformats.org/officeDocument/2006/relationships/tags" Target="../tags/tag8554.xml"/><Relationship Id="rId3" Type="http://schemas.openxmlformats.org/officeDocument/2006/relationships/tags" Target="../tags/tag8553.xml"/><Relationship Id="rId2" Type="http://schemas.openxmlformats.org/officeDocument/2006/relationships/tags" Target="../tags/tag8552.xml"/><Relationship Id="rId11" Type="http://schemas.openxmlformats.org/officeDocument/2006/relationships/tags" Target="../tags/tag8561.xml"/><Relationship Id="rId10" Type="http://schemas.openxmlformats.org/officeDocument/2006/relationships/tags" Target="../tags/tag8560.xml"/><Relationship Id="rId1" Type="http://schemas.openxmlformats.org/officeDocument/2006/relationships/slideMaster" Target="../slideMasters/slideMaster55.xml"/></Relationships>
</file>

<file path=ppt/slideLayouts/_rels/slideLayout103.xml.rels><?xml version="1.0" encoding="UTF-8" standalone="yes"?>
<Relationships xmlns="http://schemas.openxmlformats.org/package/2006/relationships"><Relationship Id="rId9" Type="http://schemas.openxmlformats.org/officeDocument/2006/relationships/tags" Target="../tags/tag768.xml"/><Relationship Id="rId8" Type="http://schemas.openxmlformats.org/officeDocument/2006/relationships/tags" Target="../tags/tag767.xml"/><Relationship Id="rId7" Type="http://schemas.openxmlformats.org/officeDocument/2006/relationships/tags" Target="../tags/tag766.xml"/><Relationship Id="rId6" Type="http://schemas.openxmlformats.org/officeDocument/2006/relationships/tags" Target="../tags/tag765.xml"/><Relationship Id="rId5" Type="http://schemas.openxmlformats.org/officeDocument/2006/relationships/tags" Target="../tags/tag764.xml"/><Relationship Id="rId4" Type="http://schemas.openxmlformats.org/officeDocument/2006/relationships/tags" Target="../tags/tag763.xml"/><Relationship Id="rId3" Type="http://schemas.openxmlformats.org/officeDocument/2006/relationships/tags" Target="../tags/tag762.xml"/><Relationship Id="rId2" Type="http://schemas.openxmlformats.org/officeDocument/2006/relationships/tags" Target="../tags/tag761.xml"/><Relationship Id="rId11" Type="http://schemas.openxmlformats.org/officeDocument/2006/relationships/tags" Target="../tags/tag770.xml"/><Relationship Id="rId10" Type="http://schemas.openxmlformats.org/officeDocument/2006/relationships/tags" Target="../tags/tag769.xml"/><Relationship Id="rId1" Type="http://schemas.openxmlformats.org/officeDocument/2006/relationships/slideMaster" Target="../slideMasters/slideMaster6.xml"/></Relationships>
</file>

<file path=ppt/slideLayouts/_rels/slideLayout1030.xml.rels><?xml version="1.0" encoding="UTF-8" standalone="yes"?>
<Relationships xmlns="http://schemas.openxmlformats.org/package/2006/relationships"><Relationship Id="rId8" Type="http://schemas.openxmlformats.org/officeDocument/2006/relationships/tags" Target="../tags/tag8568.xml"/><Relationship Id="rId7" Type="http://schemas.openxmlformats.org/officeDocument/2006/relationships/tags" Target="../tags/tag8567.xml"/><Relationship Id="rId6" Type="http://schemas.openxmlformats.org/officeDocument/2006/relationships/tags" Target="../tags/tag8566.xml"/><Relationship Id="rId5" Type="http://schemas.openxmlformats.org/officeDocument/2006/relationships/tags" Target="../tags/tag8565.xml"/><Relationship Id="rId4" Type="http://schemas.openxmlformats.org/officeDocument/2006/relationships/tags" Target="../tags/tag8564.xml"/><Relationship Id="rId3" Type="http://schemas.openxmlformats.org/officeDocument/2006/relationships/tags" Target="../tags/tag8563.xml"/><Relationship Id="rId2" Type="http://schemas.openxmlformats.org/officeDocument/2006/relationships/tags" Target="../tags/tag8562.xml"/><Relationship Id="rId1" Type="http://schemas.openxmlformats.org/officeDocument/2006/relationships/slideMaster" Target="../slideMasters/slideMaster55.xml"/></Relationships>
</file>

<file path=ppt/slideLayouts/_rels/slideLayout1031.xml.rels><?xml version="1.0" encoding="UTF-8" standalone="yes"?>
<Relationships xmlns="http://schemas.openxmlformats.org/package/2006/relationships"><Relationship Id="rId9" Type="http://schemas.openxmlformats.org/officeDocument/2006/relationships/tags" Target="../tags/tag8576.xml"/><Relationship Id="rId8" Type="http://schemas.openxmlformats.org/officeDocument/2006/relationships/tags" Target="../tags/tag8575.xml"/><Relationship Id="rId7" Type="http://schemas.openxmlformats.org/officeDocument/2006/relationships/tags" Target="../tags/tag8574.xml"/><Relationship Id="rId6" Type="http://schemas.openxmlformats.org/officeDocument/2006/relationships/tags" Target="../tags/tag8573.xml"/><Relationship Id="rId5" Type="http://schemas.openxmlformats.org/officeDocument/2006/relationships/tags" Target="../tags/tag8572.xml"/><Relationship Id="rId4" Type="http://schemas.openxmlformats.org/officeDocument/2006/relationships/tags" Target="../tags/tag8571.xml"/><Relationship Id="rId3" Type="http://schemas.openxmlformats.org/officeDocument/2006/relationships/tags" Target="../tags/tag8570.xml"/><Relationship Id="rId2" Type="http://schemas.openxmlformats.org/officeDocument/2006/relationships/tags" Target="../tags/tag8569.xml"/><Relationship Id="rId13" Type="http://schemas.openxmlformats.org/officeDocument/2006/relationships/tags" Target="../tags/tag8580.xml"/><Relationship Id="rId12" Type="http://schemas.openxmlformats.org/officeDocument/2006/relationships/tags" Target="../tags/tag8579.xml"/><Relationship Id="rId11" Type="http://schemas.openxmlformats.org/officeDocument/2006/relationships/tags" Target="../tags/tag8578.xml"/><Relationship Id="rId10" Type="http://schemas.openxmlformats.org/officeDocument/2006/relationships/tags" Target="../tags/tag8577.xml"/><Relationship Id="rId1" Type="http://schemas.openxmlformats.org/officeDocument/2006/relationships/slideMaster" Target="../slideMasters/slideMaster55.xml"/></Relationships>
</file>

<file path=ppt/slideLayouts/_rels/slideLayout1032.xml.rels><?xml version="1.0" encoding="UTF-8" standalone="yes"?>
<Relationships xmlns="http://schemas.openxmlformats.org/package/2006/relationships"><Relationship Id="rId9" Type="http://schemas.openxmlformats.org/officeDocument/2006/relationships/tags" Target="../tags/tag8588.xml"/><Relationship Id="rId8" Type="http://schemas.openxmlformats.org/officeDocument/2006/relationships/tags" Target="../tags/tag8587.xml"/><Relationship Id="rId7" Type="http://schemas.openxmlformats.org/officeDocument/2006/relationships/tags" Target="../tags/tag8586.xml"/><Relationship Id="rId6" Type="http://schemas.openxmlformats.org/officeDocument/2006/relationships/tags" Target="../tags/tag8585.xml"/><Relationship Id="rId5" Type="http://schemas.openxmlformats.org/officeDocument/2006/relationships/tags" Target="../tags/tag8584.xml"/><Relationship Id="rId4" Type="http://schemas.openxmlformats.org/officeDocument/2006/relationships/tags" Target="../tags/tag8583.xml"/><Relationship Id="rId3" Type="http://schemas.openxmlformats.org/officeDocument/2006/relationships/tags" Target="../tags/tag8582.xml"/><Relationship Id="rId2" Type="http://schemas.openxmlformats.org/officeDocument/2006/relationships/tags" Target="../tags/tag8581.xml"/><Relationship Id="rId11" Type="http://schemas.openxmlformats.org/officeDocument/2006/relationships/tags" Target="../tags/tag8590.xml"/><Relationship Id="rId10" Type="http://schemas.openxmlformats.org/officeDocument/2006/relationships/tags" Target="../tags/tag8589.xml"/><Relationship Id="rId1" Type="http://schemas.openxmlformats.org/officeDocument/2006/relationships/slideMaster" Target="../slideMasters/slideMaster55.xml"/></Relationships>
</file>

<file path=ppt/slideLayouts/_rels/slideLayout1033.xml.rels><?xml version="1.0" encoding="UTF-8" standalone="yes"?>
<Relationships xmlns="http://schemas.openxmlformats.org/package/2006/relationships"><Relationship Id="rId9" Type="http://schemas.openxmlformats.org/officeDocument/2006/relationships/tags" Target="../tags/tag8598.xml"/><Relationship Id="rId8" Type="http://schemas.openxmlformats.org/officeDocument/2006/relationships/tags" Target="../tags/tag8597.xml"/><Relationship Id="rId7" Type="http://schemas.openxmlformats.org/officeDocument/2006/relationships/tags" Target="../tags/tag8596.xml"/><Relationship Id="rId6" Type="http://schemas.openxmlformats.org/officeDocument/2006/relationships/tags" Target="../tags/tag8595.xml"/><Relationship Id="rId5" Type="http://schemas.openxmlformats.org/officeDocument/2006/relationships/tags" Target="../tags/tag8594.xml"/><Relationship Id="rId4" Type="http://schemas.openxmlformats.org/officeDocument/2006/relationships/tags" Target="../tags/tag8593.xml"/><Relationship Id="rId3" Type="http://schemas.openxmlformats.org/officeDocument/2006/relationships/tags" Target="../tags/tag8592.xml"/><Relationship Id="rId2" Type="http://schemas.openxmlformats.org/officeDocument/2006/relationships/tags" Target="../tags/tag8591.xml"/><Relationship Id="rId11" Type="http://schemas.openxmlformats.org/officeDocument/2006/relationships/tags" Target="../tags/tag8600.xml"/><Relationship Id="rId10" Type="http://schemas.openxmlformats.org/officeDocument/2006/relationships/tags" Target="../tags/tag8599.xml"/><Relationship Id="rId1" Type="http://schemas.openxmlformats.org/officeDocument/2006/relationships/slideMaster" Target="../slideMasters/slideMaster55.xml"/></Relationships>
</file>

<file path=ppt/slideLayouts/_rels/slideLayout1034.xml.rels><?xml version="1.0" encoding="UTF-8" standalone="yes"?>
<Relationships xmlns="http://schemas.openxmlformats.org/package/2006/relationships"><Relationship Id="rId9" Type="http://schemas.openxmlformats.org/officeDocument/2006/relationships/tags" Target="../tags/tag8608.xml"/><Relationship Id="rId8" Type="http://schemas.openxmlformats.org/officeDocument/2006/relationships/tags" Target="../tags/tag8607.xml"/><Relationship Id="rId7" Type="http://schemas.openxmlformats.org/officeDocument/2006/relationships/tags" Target="../tags/tag8606.xml"/><Relationship Id="rId6" Type="http://schemas.openxmlformats.org/officeDocument/2006/relationships/tags" Target="../tags/tag8605.xml"/><Relationship Id="rId5" Type="http://schemas.openxmlformats.org/officeDocument/2006/relationships/tags" Target="../tags/tag8604.xml"/><Relationship Id="rId4" Type="http://schemas.openxmlformats.org/officeDocument/2006/relationships/tags" Target="../tags/tag8603.xml"/><Relationship Id="rId3" Type="http://schemas.openxmlformats.org/officeDocument/2006/relationships/tags" Target="../tags/tag8602.xml"/><Relationship Id="rId2" Type="http://schemas.openxmlformats.org/officeDocument/2006/relationships/tags" Target="../tags/tag8601.xml"/><Relationship Id="rId11" Type="http://schemas.openxmlformats.org/officeDocument/2006/relationships/tags" Target="../tags/tag8610.xml"/><Relationship Id="rId10" Type="http://schemas.openxmlformats.org/officeDocument/2006/relationships/tags" Target="../tags/tag8609.xml"/><Relationship Id="rId1" Type="http://schemas.openxmlformats.org/officeDocument/2006/relationships/slideMaster" Target="../slideMasters/slideMaster55.xml"/></Relationships>
</file>

<file path=ppt/slideLayouts/_rels/slideLayout1035.xml.rels><?xml version="1.0" encoding="UTF-8" standalone="yes"?>
<Relationships xmlns="http://schemas.openxmlformats.org/package/2006/relationships"><Relationship Id="rId9" Type="http://schemas.openxmlformats.org/officeDocument/2006/relationships/tags" Target="../tags/tag8618.xml"/><Relationship Id="rId8" Type="http://schemas.openxmlformats.org/officeDocument/2006/relationships/tags" Target="../tags/tag8617.xml"/><Relationship Id="rId7" Type="http://schemas.openxmlformats.org/officeDocument/2006/relationships/tags" Target="../tags/tag8616.xml"/><Relationship Id="rId6" Type="http://schemas.openxmlformats.org/officeDocument/2006/relationships/tags" Target="../tags/tag8615.xml"/><Relationship Id="rId5" Type="http://schemas.openxmlformats.org/officeDocument/2006/relationships/tags" Target="../tags/tag8614.xml"/><Relationship Id="rId4" Type="http://schemas.openxmlformats.org/officeDocument/2006/relationships/tags" Target="../tags/tag8613.xml"/><Relationship Id="rId3" Type="http://schemas.openxmlformats.org/officeDocument/2006/relationships/tags" Target="../tags/tag8612.xml"/><Relationship Id="rId2" Type="http://schemas.openxmlformats.org/officeDocument/2006/relationships/tags" Target="../tags/tag8611.xml"/><Relationship Id="rId13" Type="http://schemas.openxmlformats.org/officeDocument/2006/relationships/tags" Target="../tags/tag8622.xml"/><Relationship Id="rId12" Type="http://schemas.openxmlformats.org/officeDocument/2006/relationships/tags" Target="../tags/tag8621.xml"/><Relationship Id="rId11" Type="http://schemas.openxmlformats.org/officeDocument/2006/relationships/tags" Target="../tags/tag8620.xml"/><Relationship Id="rId10" Type="http://schemas.openxmlformats.org/officeDocument/2006/relationships/tags" Target="../tags/tag8619.xml"/><Relationship Id="rId1" Type="http://schemas.openxmlformats.org/officeDocument/2006/relationships/slideMaster" Target="../slideMasters/slideMaster55.xml"/></Relationships>
</file>

<file path=ppt/slideLayouts/_rels/slideLayout1036.xml.rels><?xml version="1.0" encoding="UTF-8" standalone="yes"?>
<Relationships xmlns="http://schemas.openxmlformats.org/package/2006/relationships"><Relationship Id="rId9" Type="http://schemas.openxmlformats.org/officeDocument/2006/relationships/tags" Target="../tags/tag8630.xml"/><Relationship Id="rId8" Type="http://schemas.openxmlformats.org/officeDocument/2006/relationships/tags" Target="../tags/tag8629.xml"/><Relationship Id="rId7" Type="http://schemas.openxmlformats.org/officeDocument/2006/relationships/tags" Target="../tags/tag8628.xml"/><Relationship Id="rId6" Type="http://schemas.openxmlformats.org/officeDocument/2006/relationships/tags" Target="../tags/tag8627.xml"/><Relationship Id="rId5" Type="http://schemas.openxmlformats.org/officeDocument/2006/relationships/tags" Target="../tags/tag8626.xml"/><Relationship Id="rId4" Type="http://schemas.openxmlformats.org/officeDocument/2006/relationships/tags" Target="../tags/tag8625.xml"/><Relationship Id="rId3" Type="http://schemas.openxmlformats.org/officeDocument/2006/relationships/tags" Target="../tags/tag8624.xml"/><Relationship Id="rId2" Type="http://schemas.openxmlformats.org/officeDocument/2006/relationships/tags" Target="../tags/tag8623.xml"/><Relationship Id="rId13" Type="http://schemas.openxmlformats.org/officeDocument/2006/relationships/tags" Target="../tags/tag8634.xml"/><Relationship Id="rId12" Type="http://schemas.openxmlformats.org/officeDocument/2006/relationships/tags" Target="../tags/tag8633.xml"/><Relationship Id="rId11" Type="http://schemas.openxmlformats.org/officeDocument/2006/relationships/tags" Target="../tags/tag8632.xml"/><Relationship Id="rId10" Type="http://schemas.openxmlformats.org/officeDocument/2006/relationships/tags" Target="../tags/tag8631.xml"/><Relationship Id="rId1" Type="http://schemas.openxmlformats.org/officeDocument/2006/relationships/slideMaster" Target="../slideMasters/slideMaster55.xml"/></Relationships>
</file>

<file path=ppt/slideLayouts/_rels/slideLayout10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1038.xml.rels><?xml version="1.0" encoding="UTF-8" standalone="yes"?>
<Relationships xmlns="http://schemas.openxmlformats.org/package/2006/relationships"><Relationship Id="rId9" Type="http://schemas.openxmlformats.org/officeDocument/2006/relationships/tags" Target="../tags/tag8648.xml"/><Relationship Id="rId8" Type="http://schemas.openxmlformats.org/officeDocument/2006/relationships/tags" Target="../tags/tag8647.xml"/><Relationship Id="rId7" Type="http://schemas.openxmlformats.org/officeDocument/2006/relationships/tags" Target="../tags/tag8646.xml"/><Relationship Id="rId6" Type="http://schemas.openxmlformats.org/officeDocument/2006/relationships/tags" Target="../tags/tag8645.xml"/><Relationship Id="rId5" Type="http://schemas.openxmlformats.org/officeDocument/2006/relationships/tags" Target="../tags/tag8644.xml"/><Relationship Id="rId4" Type="http://schemas.openxmlformats.org/officeDocument/2006/relationships/tags" Target="../tags/tag8643.xml"/><Relationship Id="rId3" Type="http://schemas.openxmlformats.org/officeDocument/2006/relationships/tags" Target="../tags/tag8642.xml"/><Relationship Id="rId2" Type="http://schemas.openxmlformats.org/officeDocument/2006/relationships/tags" Target="../tags/tag8641.xml"/><Relationship Id="rId14" Type="http://schemas.openxmlformats.org/officeDocument/2006/relationships/tags" Target="../tags/tag8653.xml"/><Relationship Id="rId13" Type="http://schemas.openxmlformats.org/officeDocument/2006/relationships/tags" Target="../tags/tag8652.xml"/><Relationship Id="rId12" Type="http://schemas.openxmlformats.org/officeDocument/2006/relationships/tags" Target="../tags/tag8651.xml"/><Relationship Id="rId11" Type="http://schemas.openxmlformats.org/officeDocument/2006/relationships/tags" Target="../tags/tag8650.xml"/><Relationship Id="rId10" Type="http://schemas.openxmlformats.org/officeDocument/2006/relationships/tags" Target="../tags/tag8649.xml"/><Relationship Id="rId1" Type="http://schemas.openxmlformats.org/officeDocument/2006/relationships/slideMaster" Target="../slideMasters/slideMaster56.xml"/></Relationships>
</file>

<file path=ppt/slideLayouts/_rels/slideLayout1039.xml.rels><?xml version="1.0" encoding="UTF-8" standalone="yes"?>
<Relationships xmlns="http://schemas.openxmlformats.org/package/2006/relationships"><Relationship Id="rId6" Type="http://schemas.openxmlformats.org/officeDocument/2006/relationships/tags" Target="../tags/tag8658.xml"/><Relationship Id="rId5" Type="http://schemas.openxmlformats.org/officeDocument/2006/relationships/tags" Target="../tags/tag8657.xml"/><Relationship Id="rId4" Type="http://schemas.openxmlformats.org/officeDocument/2006/relationships/tags" Target="../tags/tag8656.xml"/><Relationship Id="rId3" Type="http://schemas.openxmlformats.org/officeDocument/2006/relationships/tags" Target="../tags/tag8655.xml"/><Relationship Id="rId2" Type="http://schemas.openxmlformats.org/officeDocument/2006/relationships/tags" Target="../tags/tag8654.xml"/><Relationship Id="rId1" Type="http://schemas.openxmlformats.org/officeDocument/2006/relationships/slideMaster" Target="../slideMasters/slideMaster56.xml"/></Relationships>
</file>

<file path=ppt/slideLayouts/_rels/slideLayout104.xml.rels><?xml version="1.0" encoding="UTF-8" standalone="yes"?>
<Relationships xmlns="http://schemas.openxmlformats.org/package/2006/relationships"><Relationship Id="rId9" Type="http://schemas.openxmlformats.org/officeDocument/2006/relationships/tags" Target="../tags/tag778.xml"/><Relationship Id="rId8" Type="http://schemas.openxmlformats.org/officeDocument/2006/relationships/tags" Target="../tags/tag777.xml"/><Relationship Id="rId7" Type="http://schemas.openxmlformats.org/officeDocument/2006/relationships/tags" Target="../tags/tag776.xml"/><Relationship Id="rId6" Type="http://schemas.openxmlformats.org/officeDocument/2006/relationships/tags" Target="../tags/tag775.xml"/><Relationship Id="rId5" Type="http://schemas.openxmlformats.org/officeDocument/2006/relationships/tags" Target="../tags/tag774.xml"/><Relationship Id="rId4" Type="http://schemas.openxmlformats.org/officeDocument/2006/relationships/tags" Target="../tags/tag773.xml"/><Relationship Id="rId3" Type="http://schemas.openxmlformats.org/officeDocument/2006/relationships/tags" Target="../tags/tag772.xml"/><Relationship Id="rId2" Type="http://schemas.openxmlformats.org/officeDocument/2006/relationships/tags" Target="../tags/tag771.xml"/><Relationship Id="rId13" Type="http://schemas.openxmlformats.org/officeDocument/2006/relationships/tags" Target="../tags/tag782.xml"/><Relationship Id="rId12" Type="http://schemas.openxmlformats.org/officeDocument/2006/relationships/tags" Target="../tags/tag781.xml"/><Relationship Id="rId11" Type="http://schemas.openxmlformats.org/officeDocument/2006/relationships/tags" Target="../tags/tag780.xml"/><Relationship Id="rId10" Type="http://schemas.openxmlformats.org/officeDocument/2006/relationships/tags" Target="../tags/tag779.xml"/><Relationship Id="rId1" Type="http://schemas.openxmlformats.org/officeDocument/2006/relationships/slideMaster" Target="../slideMasters/slideMaster6.xml"/></Relationships>
</file>

<file path=ppt/slideLayouts/_rels/slideLayout1040.xml.rels><?xml version="1.0" encoding="UTF-8" standalone="yes"?>
<Relationships xmlns="http://schemas.openxmlformats.org/package/2006/relationships"><Relationship Id="rId9" Type="http://schemas.openxmlformats.org/officeDocument/2006/relationships/tags" Target="../tags/tag8666.xml"/><Relationship Id="rId8" Type="http://schemas.openxmlformats.org/officeDocument/2006/relationships/tags" Target="../tags/tag8665.xml"/><Relationship Id="rId7" Type="http://schemas.openxmlformats.org/officeDocument/2006/relationships/tags" Target="../tags/tag8664.xml"/><Relationship Id="rId6" Type="http://schemas.openxmlformats.org/officeDocument/2006/relationships/tags" Target="../tags/tag8663.xml"/><Relationship Id="rId5" Type="http://schemas.openxmlformats.org/officeDocument/2006/relationships/tags" Target="../tags/tag8662.xml"/><Relationship Id="rId4" Type="http://schemas.openxmlformats.org/officeDocument/2006/relationships/tags" Target="../tags/tag8661.xml"/><Relationship Id="rId3" Type="http://schemas.openxmlformats.org/officeDocument/2006/relationships/tags" Target="../tags/tag8660.xml"/><Relationship Id="rId2" Type="http://schemas.openxmlformats.org/officeDocument/2006/relationships/tags" Target="../tags/tag8659.xml"/><Relationship Id="rId15" Type="http://schemas.openxmlformats.org/officeDocument/2006/relationships/tags" Target="../tags/tag8672.xml"/><Relationship Id="rId14" Type="http://schemas.openxmlformats.org/officeDocument/2006/relationships/tags" Target="../tags/tag8671.xml"/><Relationship Id="rId13" Type="http://schemas.openxmlformats.org/officeDocument/2006/relationships/tags" Target="../tags/tag8670.xml"/><Relationship Id="rId12" Type="http://schemas.openxmlformats.org/officeDocument/2006/relationships/tags" Target="../tags/tag8669.xml"/><Relationship Id="rId11" Type="http://schemas.openxmlformats.org/officeDocument/2006/relationships/tags" Target="../tags/tag8668.xml"/><Relationship Id="rId10" Type="http://schemas.openxmlformats.org/officeDocument/2006/relationships/tags" Target="../tags/tag8667.xml"/><Relationship Id="rId1" Type="http://schemas.openxmlformats.org/officeDocument/2006/relationships/slideMaster" Target="../slideMasters/slideMaster56.xml"/></Relationships>
</file>

<file path=ppt/slideLayouts/_rels/slideLayout1041.xml.rels><?xml version="1.0" encoding="UTF-8" standalone="yes"?>
<Relationships xmlns="http://schemas.openxmlformats.org/package/2006/relationships"><Relationship Id="rId7" Type="http://schemas.openxmlformats.org/officeDocument/2006/relationships/tags" Target="../tags/tag8678.xml"/><Relationship Id="rId6" Type="http://schemas.openxmlformats.org/officeDocument/2006/relationships/tags" Target="../tags/tag8677.xml"/><Relationship Id="rId5" Type="http://schemas.openxmlformats.org/officeDocument/2006/relationships/tags" Target="../tags/tag8676.xml"/><Relationship Id="rId4" Type="http://schemas.openxmlformats.org/officeDocument/2006/relationships/tags" Target="../tags/tag8675.xml"/><Relationship Id="rId3" Type="http://schemas.openxmlformats.org/officeDocument/2006/relationships/tags" Target="../tags/tag8674.xml"/><Relationship Id="rId2" Type="http://schemas.openxmlformats.org/officeDocument/2006/relationships/tags" Target="../tags/tag8673.xml"/><Relationship Id="rId1" Type="http://schemas.openxmlformats.org/officeDocument/2006/relationships/slideMaster" Target="../slideMasters/slideMaster56.xml"/></Relationships>
</file>

<file path=ppt/slideLayouts/_rels/slideLayout1042.xml.rels><?xml version="1.0" encoding="UTF-8" standalone="yes"?>
<Relationships xmlns="http://schemas.openxmlformats.org/package/2006/relationships"><Relationship Id="rId9" Type="http://schemas.openxmlformats.org/officeDocument/2006/relationships/tags" Target="../tags/tag8686.xml"/><Relationship Id="rId8" Type="http://schemas.openxmlformats.org/officeDocument/2006/relationships/tags" Target="../tags/tag8685.xml"/><Relationship Id="rId7" Type="http://schemas.openxmlformats.org/officeDocument/2006/relationships/tags" Target="../tags/tag8684.xml"/><Relationship Id="rId6" Type="http://schemas.openxmlformats.org/officeDocument/2006/relationships/tags" Target="../tags/tag8683.xml"/><Relationship Id="rId5" Type="http://schemas.openxmlformats.org/officeDocument/2006/relationships/tags" Target="../tags/tag8682.xml"/><Relationship Id="rId4" Type="http://schemas.openxmlformats.org/officeDocument/2006/relationships/tags" Target="../tags/tag8681.xml"/><Relationship Id="rId3" Type="http://schemas.openxmlformats.org/officeDocument/2006/relationships/tags" Target="../tags/tag8680.xml"/><Relationship Id="rId2" Type="http://schemas.openxmlformats.org/officeDocument/2006/relationships/tags" Target="../tags/tag8679.xml"/><Relationship Id="rId1" Type="http://schemas.openxmlformats.org/officeDocument/2006/relationships/slideMaster" Target="../slideMasters/slideMaster56.xml"/></Relationships>
</file>

<file path=ppt/slideLayouts/_rels/slideLayout1043.xml.rels><?xml version="1.0" encoding="UTF-8" standalone="yes"?>
<Relationships xmlns="http://schemas.openxmlformats.org/package/2006/relationships"><Relationship Id="rId8" Type="http://schemas.openxmlformats.org/officeDocument/2006/relationships/tags" Target="../tags/tag8693.xml"/><Relationship Id="rId7" Type="http://schemas.openxmlformats.org/officeDocument/2006/relationships/tags" Target="../tags/tag8692.xml"/><Relationship Id="rId6" Type="http://schemas.openxmlformats.org/officeDocument/2006/relationships/tags" Target="../tags/tag8691.xml"/><Relationship Id="rId5" Type="http://schemas.openxmlformats.org/officeDocument/2006/relationships/tags" Target="../tags/tag8690.xml"/><Relationship Id="rId4" Type="http://schemas.openxmlformats.org/officeDocument/2006/relationships/tags" Target="../tags/tag8689.xml"/><Relationship Id="rId3" Type="http://schemas.openxmlformats.org/officeDocument/2006/relationships/tags" Target="../tags/tag8688.xml"/><Relationship Id="rId2" Type="http://schemas.openxmlformats.org/officeDocument/2006/relationships/tags" Target="../tags/tag8687.xml"/><Relationship Id="rId1" Type="http://schemas.openxmlformats.org/officeDocument/2006/relationships/slideMaster" Target="../slideMasters/slideMaster56.xml"/></Relationships>
</file>

<file path=ppt/slideLayouts/_rels/slideLayout1044.xml.rels><?xml version="1.0" encoding="UTF-8" standalone="yes"?>
<Relationships xmlns="http://schemas.openxmlformats.org/package/2006/relationships"><Relationship Id="rId4" Type="http://schemas.openxmlformats.org/officeDocument/2006/relationships/tags" Target="../tags/tag8696.xml"/><Relationship Id="rId3" Type="http://schemas.openxmlformats.org/officeDocument/2006/relationships/tags" Target="../tags/tag8695.xml"/><Relationship Id="rId2" Type="http://schemas.openxmlformats.org/officeDocument/2006/relationships/tags" Target="../tags/tag8694.xml"/><Relationship Id="rId1" Type="http://schemas.openxmlformats.org/officeDocument/2006/relationships/slideMaster" Target="../slideMasters/slideMaster56.xml"/></Relationships>
</file>

<file path=ppt/slideLayouts/_rels/slideLayout1045.xml.rels><?xml version="1.0" encoding="UTF-8" standalone="yes"?>
<Relationships xmlns="http://schemas.openxmlformats.org/package/2006/relationships"><Relationship Id="rId7" Type="http://schemas.openxmlformats.org/officeDocument/2006/relationships/tags" Target="../tags/tag8702.xml"/><Relationship Id="rId6" Type="http://schemas.openxmlformats.org/officeDocument/2006/relationships/tags" Target="../tags/tag8701.xml"/><Relationship Id="rId5" Type="http://schemas.openxmlformats.org/officeDocument/2006/relationships/tags" Target="../tags/tag8700.xml"/><Relationship Id="rId4" Type="http://schemas.openxmlformats.org/officeDocument/2006/relationships/tags" Target="../tags/tag8699.xml"/><Relationship Id="rId3" Type="http://schemas.openxmlformats.org/officeDocument/2006/relationships/tags" Target="../tags/tag8698.xml"/><Relationship Id="rId2" Type="http://schemas.openxmlformats.org/officeDocument/2006/relationships/tags" Target="../tags/tag8697.xml"/><Relationship Id="rId1" Type="http://schemas.openxmlformats.org/officeDocument/2006/relationships/slideMaster" Target="../slideMasters/slideMaster56.xml"/></Relationships>
</file>

<file path=ppt/slideLayouts/_rels/slideLayout1046.xml.rels><?xml version="1.0" encoding="UTF-8" standalone="yes"?>
<Relationships xmlns="http://schemas.openxmlformats.org/package/2006/relationships"><Relationship Id="rId6" Type="http://schemas.openxmlformats.org/officeDocument/2006/relationships/tags" Target="../tags/tag8707.xml"/><Relationship Id="rId5" Type="http://schemas.openxmlformats.org/officeDocument/2006/relationships/tags" Target="../tags/tag8706.xml"/><Relationship Id="rId4" Type="http://schemas.openxmlformats.org/officeDocument/2006/relationships/tags" Target="../tags/tag8705.xml"/><Relationship Id="rId3" Type="http://schemas.openxmlformats.org/officeDocument/2006/relationships/tags" Target="../tags/tag8704.xml"/><Relationship Id="rId2" Type="http://schemas.openxmlformats.org/officeDocument/2006/relationships/tags" Target="../tags/tag8703.xml"/><Relationship Id="rId1" Type="http://schemas.openxmlformats.org/officeDocument/2006/relationships/slideMaster" Target="../slideMasters/slideMaster56.xml"/></Relationships>
</file>

<file path=ppt/slideLayouts/_rels/slideLayout1047.xml.rels><?xml version="1.0" encoding="UTF-8" standalone="yes"?>
<Relationships xmlns="http://schemas.openxmlformats.org/package/2006/relationships"><Relationship Id="rId5" Type="http://schemas.openxmlformats.org/officeDocument/2006/relationships/tags" Target="../tags/tag8711.xml"/><Relationship Id="rId4" Type="http://schemas.openxmlformats.org/officeDocument/2006/relationships/tags" Target="../tags/tag8710.xml"/><Relationship Id="rId3" Type="http://schemas.openxmlformats.org/officeDocument/2006/relationships/tags" Target="../tags/tag8709.xml"/><Relationship Id="rId2" Type="http://schemas.openxmlformats.org/officeDocument/2006/relationships/tags" Target="../tags/tag8708.xml"/><Relationship Id="rId1" Type="http://schemas.openxmlformats.org/officeDocument/2006/relationships/slideMaster" Target="../slideMasters/slideMaster56.xml"/></Relationships>
</file>

<file path=ppt/slideLayouts/_rels/slideLayout1048.xml.rels><?xml version="1.0" encoding="UTF-8" standalone="yes"?>
<Relationships xmlns="http://schemas.openxmlformats.org/package/2006/relationships"><Relationship Id="rId9" Type="http://schemas.openxmlformats.org/officeDocument/2006/relationships/tags" Target="../tags/tag8719.xml"/><Relationship Id="rId8" Type="http://schemas.openxmlformats.org/officeDocument/2006/relationships/tags" Target="../tags/tag8718.xml"/><Relationship Id="rId7" Type="http://schemas.openxmlformats.org/officeDocument/2006/relationships/tags" Target="../tags/tag8717.xml"/><Relationship Id="rId6" Type="http://schemas.openxmlformats.org/officeDocument/2006/relationships/tags" Target="../tags/tag8716.xml"/><Relationship Id="rId5" Type="http://schemas.openxmlformats.org/officeDocument/2006/relationships/tags" Target="../tags/tag8715.xml"/><Relationship Id="rId4" Type="http://schemas.openxmlformats.org/officeDocument/2006/relationships/tags" Target="../tags/tag8714.xml"/><Relationship Id="rId3" Type="http://schemas.openxmlformats.org/officeDocument/2006/relationships/tags" Target="../tags/tag8713.xml"/><Relationship Id="rId2" Type="http://schemas.openxmlformats.org/officeDocument/2006/relationships/tags" Target="../tags/tag8712.xml"/><Relationship Id="rId11" Type="http://schemas.openxmlformats.org/officeDocument/2006/relationships/tags" Target="../tags/tag8721.xml"/><Relationship Id="rId10" Type="http://schemas.openxmlformats.org/officeDocument/2006/relationships/tags" Target="../tags/tag8720.xml"/><Relationship Id="rId1" Type="http://schemas.openxmlformats.org/officeDocument/2006/relationships/slideMaster" Target="../slideMasters/slideMaster56.xml"/></Relationships>
</file>

<file path=ppt/slideLayouts/_rels/slideLayout1049.xml.rels><?xml version="1.0" encoding="UTF-8" standalone="yes"?>
<Relationships xmlns="http://schemas.openxmlformats.org/package/2006/relationships"><Relationship Id="rId8" Type="http://schemas.openxmlformats.org/officeDocument/2006/relationships/tags" Target="../tags/tag8728.xml"/><Relationship Id="rId7" Type="http://schemas.openxmlformats.org/officeDocument/2006/relationships/tags" Target="../tags/tag8727.xml"/><Relationship Id="rId6" Type="http://schemas.openxmlformats.org/officeDocument/2006/relationships/tags" Target="../tags/tag8726.xml"/><Relationship Id="rId5" Type="http://schemas.openxmlformats.org/officeDocument/2006/relationships/tags" Target="../tags/tag8725.xml"/><Relationship Id="rId4" Type="http://schemas.openxmlformats.org/officeDocument/2006/relationships/tags" Target="../tags/tag8724.xml"/><Relationship Id="rId3" Type="http://schemas.openxmlformats.org/officeDocument/2006/relationships/tags" Target="../tags/tag8723.xml"/><Relationship Id="rId2" Type="http://schemas.openxmlformats.org/officeDocument/2006/relationships/tags" Target="../tags/tag8722.xml"/><Relationship Id="rId1" Type="http://schemas.openxmlformats.org/officeDocument/2006/relationships/slideMaster" Target="../slideMasters/slideMaster56.xml"/></Relationships>
</file>

<file path=ppt/slideLayouts/_rels/slideLayout105.xml.rels><?xml version="1.0" encoding="UTF-8" standalone="yes"?>
<Relationships xmlns="http://schemas.openxmlformats.org/package/2006/relationships"><Relationship Id="rId9" Type="http://schemas.openxmlformats.org/officeDocument/2006/relationships/tags" Target="../tags/tag790.xml"/><Relationship Id="rId8" Type="http://schemas.openxmlformats.org/officeDocument/2006/relationships/tags" Target="../tags/tag789.xml"/><Relationship Id="rId7" Type="http://schemas.openxmlformats.org/officeDocument/2006/relationships/tags" Target="../tags/tag788.xml"/><Relationship Id="rId6" Type="http://schemas.openxmlformats.org/officeDocument/2006/relationships/tags" Target="../tags/tag787.xml"/><Relationship Id="rId5" Type="http://schemas.openxmlformats.org/officeDocument/2006/relationships/tags" Target="../tags/tag786.xml"/><Relationship Id="rId4" Type="http://schemas.openxmlformats.org/officeDocument/2006/relationships/tags" Target="../tags/tag785.xml"/><Relationship Id="rId3" Type="http://schemas.openxmlformats.org/officeDocument/2006/relationships/tags" Target="../tags/tag784.xml"/><Relationship Id="rId2" Type="http://schemas.openxmlformats.org/officeDocument/2006/relationships/tags" Target="../tags/tag783.xml"/><Relationship Id="rId13" Type="http://schemas.openxmlformats.org/officeDocument/2006/relationships/tags" Target="../tags/tag794.xml"/><Relationship Id="rId12" Type="http://schemas.openxmlformats.org/officeDocument/2006/relationships/tags" Target="../tags/tag793.xml"/><Relationship Id="rId11" Type="http://schemas.openxmlformats.org/officeDocument/2006/relationships/tags" Target="../tags/tag792.xml"/><Relationship Id="rId10" Type="http://schemas.openxmlformats.org/officeDocument/2006/relationships/tags" Target="../tags/tag791.xml"/><Relationship Id="rId1" Type="http://schemas.openxmlformats.org/officeDocument/2006/relationships/slideMaster" Target="../slideMasters/slideMaster6.xml"/></Relationships>
</file>

<file path=ppt/slideLayouts/_rels/slideLayout1050.xml.rels><?xml version="1.0" encoding="UTF-8" standalone="yes"?>
<Relationships xmlns="http://schemas.openxmlformats.org/package/2006/relationships"><Relationship Id="rId9" Type="http://schemas.openxmlformats.org/officeDocument/2006/relationships/tags" Target="../tags/tag8736.xml"/><Relationship Id="rId8" Type="http://schemas.openxmlformats.org/officeDocument/2006/relationships/tags" Target="../tags/tag8735.xml"/><Relationship Id="rId7" Type="http://schemas.openxmlformats.org/officeDocument/2006/relationships/tags" Target="../tags/tag8734.xml"/><Relationship Id="rId6" Type="http://schemas.openxmlformats.org/officeDocument/2006/relationships/tags" Target="../tags/tag8733.xml"/><Relationship Id="rId5" Type="http://schemas.openxmlformats.org/officeDocument/2006/relationships/tags" Target="../tags/tag8732.xml"/><Relationship Id="rId4" Type="http://schemas.openxmlformats.org/officeDocument/2006/relationships/tags" Target="../tags/tag8731.xml"/><Relationship Id="rId3" Type="http://schemas.openxmlformats.org/officeDocument/2006/relationships/tags" Target="../tags/tag8730.xml"/><Relationship Id="rId2" Type="http://schemas.openxmlformats.org/officeDocument/2006/relationships/tags" Target="../tags/tag8729.xml"/><Relationship Id="rId13" Type="http://schemas.openxmlformats.org/officeDocument/2006/relationships/tags" Target="../tags/tag8740.xml"/><Relationship Id="rId12" Type="http://schemas.openxmlformats.org/officeDocument/2006/relationships/tags" Target="../tags/tag8739.xml"/><Relationship Id="rId11" Type="http://schemas.openxmlformats.org/officeDocument/2006/relationships/tags" Target="../tags/tag8738.xml"/><Relationship Id="rId10" Type="http://schemas.openxmlformats.org/officeDocument/2006/relationships/tags" Target="../tags/tag8737.xml"/><Relationship Id="rId1" Type="http://schemas.openxmlformats.org/officeDocument/2006/relationships/slideMaster" Target="../slideMasters/slideMaster56.xml"/></Relationships>
</file>

<file path=ppt/slideLayouts/_rels/slideLayout1051.xml.rels><?xml version="1.0" encoding="UTF-8" standalone="yes"?>
<Relationships xmlns="http://schemas.openxmlformats.org/package/2006/relationships"><Relationship Id="rId9" Type="http://schemas.openxmlformats.org/officeDocument/2006/relationships/tags" Target="../tags/tag8748.xml"/><Relationship Id="rId8" Type="http://schemas.openxmlformats.org/officeDocument/2006/relationships/tags" Target="../tags/tag8747.xml"/><Relationship Id="rId7" Type="http://schemas.openxmlformats.org/officeDocument/2006/relationships/tags" Target="../tags/tag8746.xml"/><Relationship Id="rId6" Type="http://schemas.openxmlformats.org/officeDocument/2006/relationships/tags" Target="../tags/tag8745.xml"/><Relationship Id="rId5" Type="http://schemas.openxmlformats.org/officeDocument/2006/relationships/tags" Target="../tags/tag8744.xml"/><Relationship Id="rId4" Type="http://schemas.openxmlformats.org/officeDocument/2006/relationships/tags" Target="../tags/tag8743.xml"/><Relationship Id="rId3" Type="http://schemas.openxmlformats.org/officeDocument/2006/relationships/tags" Target="../tags/tag8742.xml"/><Relationship Id="rId2" Type="http://schemas.openxmlformats.org/officeDocument/2006/relationships/tags" Target="../tags/tag8741.xml"/><Relationship Id="rId11" Type="http://schemas.openxmlformats.org/officeDocument/2006/relationships/tags" Target="../tags/tag8750.xml"/><Relationship Id="rId10" Type="http://schemas.openxmlformats.org/officeDocument/2006/relationships/tags" Target="../tags/tag8749.xml"/><Relationship Id="rId1" Type="http://schemas.openxmlformats.org/officeDocument/2006/relationships/slideMaster" Target="../slideMasters/slideMaster56.xml"/></Relationships>
</file>

<file path=ppt/slideLayouts/_rels/slideLayout1052.xml.rels><?xml version="1.0" encoding="UTF-8" standalone="yes"?>
<Relationships xmlns="http://schemas.openxmlformats.org/package/2006/relationships"><Relationship Id="rId9" Type="http://schemas.openxmlformats.org/officeDocument/2006/relationships/tags" Target="../tags/tag8758.xml"/><Relationship Id="rId8" Type="http://schemas.openxmlformats.org/officeDocument/2006/relationships/tags" Target="../tags/tag8757.xml"/><Relationship Id="rId7" Type="http://schemas.openxmlformats.org/officeDocument/2006/relationships/tags" Target="../tags/tag8756.xml"/><Relationship Id="rId6" Type="http://schemas.openxmlformats.org/officeDocument/2006/relationships/tags" Target="../tags/tag8755.xml"/><Relationship Id="rId5" Type="http://schemas.openxmlformats.org/officeDocument/2006/relationships/tags" Target="../tags/tag8754.xml"/><Relationship Id="rId4" Type="http://schemas.openxmlformats.org/officeDocument/2006/relationships/tags" Target="../tags/tag8753.xml"/><Relationship Id="rId3" Type="http://schemas.openxmlformats.org/officeDocument/2006/relationships/tags" Target="../tags/tag8752.xml"/><Relationship Id="rId2" Type="http://schemas.openxmlformats.org/officeDocument/2006/relationships/tags" Target="../tags/tag8751.xml"/><Relationship Id="rId11" Type="http://schemas.openxmlformats.org/officeDocument/2006/relationships/tags" Target="../tags/tag8760.xml"/><Relationship Id="rId10" Type="http://schemas.openxmlformats.org/officeDocument/2006/relationships/tags" Target="../tags/tag8759.xml"/><Relationship Id="rId1" Type="http://schemas.openxmlformats.org/officeDocument/2006/relationships/slideMaster" Target="../slideMasters/slideMaster56.xml"/></Relationships>
</file>

<file path=ppt/slideLayouts/_rels/slideLayout1053.xml.rels><?xml version="1.0" encoding="UTF-8" standalone="yes"?>
<Relationships xmlns="http://schemas.openxmlformats.org/package/2006/relationships"><Relationship Id="rId9" Type="http://schemas.openxmlformats.org/officeDocument/2006/relationships/tags" Target="../tags/tag8768.xml"/><Relationship Id="rId8" Type="http://schemas.openxmlformats.org/officeDocument/2006/relationships/tags" Target="../tags/tag8767.xml"/><Relationship Id="rId7" Type="http://schemas.openxmlformats.org/officeDocument/2006/relationships/tags" Target="../tags/tag8766.xml"/><Relationship Id="rId6" Type="http://schemas.openxmlformats.org/officeDocument/2006/relationships/tags" Target="../tags/tag8765.xml"/><Relationship Id="rId5" Type="http://schemas.openxmlformats.org/officeDocument/2006/relationships/tags" Target="../tags/tag8764.xml"/><Relationship Id="rId4" Type="http://schemas.openxmlformats.org/officeDocument/2006/relationships/tags" Target="../tags/tag8763.xml"/><Relationship Id="rId3" Type="http://schemas.openxmlformats.org/officeDocument/2006/relationships/tags" Target="../tags/tag8762.xml"/><Relationship Id="rId2" Type="http://schemas.openxmlformats.org/officeDocument/2006/relationships/tags" Target="../tags/tag8761.xml"/><Relationship Id="rId11" Type="http://schemas.openxmlformats.org/officeDocument/2006/relationships/tags" Target="../tags/tag8770.xml"/><Relationship Id="rId10" Type="http://schemas.openxmlformats.org/officeDocument/2006/relationships/tags" Target="../tags/tag8769.xml"/><Relationship Id="rId1" Type="http://schemas.openxmlformats.org/officeDocument/2006/relationships/slideMaster" Target="../slideMasters/slideMaster56.xml"/></Relationships>
</file>

<file path=ppt/slideLayouts/_rels/slideLayout1054.xml.rels><?xml version="1.0" encoding="UTF-8" standalone="yes"?>
<Relationships xmlns="http://schemas.openxmlformats.org/package/2006/relationships"><Relationship Id="rId9" Type="http://schemas.openxmlformats.org/officeDocument/2006/relationships/tags" Target="../tags/tag8778.xml"/><Relationship Id="rId8" Type="http://schemas.openxmlformats.org/officeDocument/2006/relationships/tags" Target="../tags/tag8777.xml"/><Relationship Id="rId7" Type="http://schemas.openxmlformats.org/officeDocument/2006/relationships/tags" Target="../tags/tag8776.xml"/><Relationship Id="rId6" Type="http://schemas.openxmlformats.org/officeDocument/2006/relationships/tags" Target="../tags/tag8775.xml"/><Relationship Id="rId5" Type="http://schemas.openxmlformats.org/officeDocument/2006/relationships/tags" Target="../tags/tag8774.xml"/><Relationship Id="rId4" Type="http://schemas.openxmlformats.org/officeDocument/2006/relationships/tags" Target="../tags/tag8773.xml"/><Relationship Id="rId3" Type="http://schemas.openxmlformats.org/officeDocument/2006/relationships/tags" Target="../tags/tag8772.xml"/><Relationship Id="rId2" Type="http://schemas.openxmlformats.org/officeDocument/2006/relationships/tags" Target="../tags/tag8771.xml"/><Relationship Id="rId13" Type="http://schemas.openxmlformats.org/officeDocument/2006/relationships/tags" Target="../tags/tag8782.xml"/><Relationship Id="rId12" Type="http://schemas.openxmlformats.org/officeDocument/2006/relationships/tags" Target="../tags/tag8781.xml"/><Relationship Id="rId11" Type="http://schemas.openxmlformats.org/officeDocument/2006/relationships/tags" Target="../tags/tag8780.xml"/><Relationship Id="rId10" Type="http://schemas.openxmlformats.org/officeDocument/2006/relationships/tags" Target="../tags/tag8779.xml"/><Relationship Id="rId1" Type="http://schemas.openxmlformats.org/officeDocument/2006/relationships/slideMaster" Target="../slideMasters/slideMaster56.xml"/></Relationships>
</file>

<file path=ppt/slideLayouts/_rels/slideLayout1055.xml.rels><?xml version="1.0" encoding="UTF-8" standalone="yes"?>
<Relationships xmlns="http://schemas.openxmlformats.org/package/2006/relationships"><Relationship Id="rId9" Type="http://schemas.openxmlformats.org/officeDocument/2006/relationships/tags" Target="../tags/tag8790.xml"/><Relationship Id="rId8" Type="http://schemas.openxmlformats.org/officeDocument/2006/relationships/tags" Target="../tags/tag8789.xml"/><Relationship Id="rId7" Type="http://schemas.openxmlformats.org/officeDocument/2006/relationships/tags" Target="../tags/tag8788.xml"/><Relationship Id="rId6" Type="http://schemas.openxmlformats.org/officeDocument/2006/relationships/tags" Target="../tags/tag8787.xml"/><Relationship Id="rId5" Type="http://schemas.openxmlformats.org/officeDocument/2006/relationships/tags" Target="../tags/tag8786.xml"/><Relationship Id="rId4" Type="http://schemas.openxmlformats.org/officeDocument/2006/relationships/tags" Target="../tags/tag8785.xml"/><Relationship Id="rId3" Type="http://schemas.openxmlformats.org/officeDocument/2006/relationships/tags" Target="../tags/tag8784.xml"/><Relationship Id="rId2" Type="http://schemas.openxmlformats.org/officeDocument/2006/relationships/tags" Target="../tags/tag8783.xml"/><Relationship Id="rId13" Type="http://schemas.openxmlformats.org/officeDocument/2006/relationships/tags" Target="../tags/tag8794.xml"/><Relationship Id="rId12" Type="http://schemas.openxmlformats.org/officeDocument/2006/relationships/tags" Target="../tags/tag8793.xml"/><Relationship Id="rId11" Type="http://schemas.openxmlformats.org/officeDocument/2006/relationships/tags" Target="../tags/tag8792.xml"/><Relationship Id="rId10" Type="http://schemas.openxmlformats.org/officeDocument/2006/relationships/tags" Target="../tags/tag8791.xml"/><Relationship Id="rId1" Type="http://schemas.openxmlformats.org/officeDocument/2006/relationships/slideMaster" Target="../slideMasters/slideMaster56.xml"/></Relationships>
</file>

<file path=ppt/slideLayouts/_rels/slideLayout10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1057.xml.rels><?xml version="1.0" encoding="UTF-8" standalone="yes"?>
<Relationships xmlns="http://schemas.openxmlformats.org/package/2006/relationships"><Relationship Id="rId9" Type="http://schemas.openxmlformats.org/officeDocument/2006/relationships/tags" Target="../tags/tag8808.xml"/><Relationship Id="rId8" Type="http://schemas.openxmlformats.org/officeDocument/2006/relationships/tags" Target="../tags/tag8807.xml"/><Relationship Id="rId7" Type="http://schemas.openxmlformats.org/officeDocument/2006/relationships/tags" Target="../tags/tag8806.xml"/><Relationship Id="rId6" Type="http://schemas.openxmlformats.org/officeDocument/2006/relationships/tags" Target="../tags/tag8805.xml"/><Relationship Id="rId5" Type="http://schemas.openxmlformats.org/officeDocument/2006/relationships/tags" Target="../tags/tag8804.xml"/><Relationship Id="rId4" Type="http://schemas.openxmlformats.org/officeDocument/2006/relationships/tags" Target="../tags/tag8803.xml"/><Relationship Id="rId3" Type="http://schemas.openxmlformats.org/officeDocument/2006/relationships/tags" Target="../tags/tag8802.xml"/><Relationship Id="rId2" Type="http://schemas.openxmlformats.org/officeDocument/2006/relationships/tags" Target="../tags/tag8801.xml"/><Relationship Id="rId14" Type="http://schemas.openxmlformats.org/officeDocument/2006/relationships/tags" Target="../tags/tag8813.xml"/><Relationship Id="rId13" Type="http://schemas.openxmlformats.org/officeDocument/2006/relationships/tags" Target="../tags/tag8812.xml"/><Relationship Id="rId12" Type="http://schemas.openxmlformats.org/officeDocument/2006/relationships/tags" Target="../tags/tag8811.xml"/><Relationship Id="rId11" Type="http://schemas.openxmlformats.org/officeDocument/2006/relationships/tags" Target="../tags/tag8810.xml"/><Relationship Id="rId10" Type="http://schemas.openxmlformats.org/officeDocument/2006/relationships/tags" Target="../tags/tag8809.xml"/><Relationship Id="rId1" Type="http://schemas.openxmlformats.org/officeDocument/2006/relationships/slideMaster" Target="../slideMasters/slideMaster57.xml"/></Relationships>
</file>

<file path=ppt/slideLayouts/_rels/slideLayout1058.xml.rels><?xml version="1.0" encoding="UTF-8" standalone="yes"?>
<Relationships xmlns="http://schemas.openxmlformats.org/package/2006/relationships"><Relationship Id="rId6" Type="http://schemas.openxmlformats.org/officeDocument/2006/relationships/tags" Target="../tags/tag8818.xml"/><Relationship Id="rId5" Type="http://schemas.openxmlformats.org/officeDocument/2006/relationships/tags" Target="../tags/tag8817.xml"/><Relationship Id="rId4" Type="http://schemas.openxmlformats.org/officeDocument/2006/relationships/tags" Target="../tags/tag8816.xml"/><Relationship Id="rId3" Type="http://schemas.openxmlformats.org/officeDocument/2006/relationships/tags" Target="../tags/tag8815.xml"/><Relationship Id="rId2" Type="http://schemas.openxmlformats.org/officeDocument/2006/relationships/tags" Target="../tags/tag8814.xml"/><Relationship Id="rId1" Type="http://schemas.openxmlformats.org/officeDocument/2006/relationships/slideMaster" Target="../slideMasters/slideMaster57.xml"/></Relationships>
</file>

<file path=ppt/slideLayouts/_rels/slideLayout1059.xml.rels><?xml version="1.0" encoding="UTF-8" standalone="yes"?>
<Relationships xmlns="http://schemas.openxmlformats.org/package/2006/relationships"><Relationship Id="rId9" Type="http://schemas.openxmlformats.org/officeDocument/2006/relationships/tags" Target="../tags/tag8826.xml"/><Relationship Id="rId8" Type="http://schemas.openxmlformats.org/officeDocument/2006/relationships/tags" Target="../tags/tag8825.xml"/><Relationship Id="rId7" Type="http://schemas.openxmlformats.org/officeDocument/2006/relationships/tags" Target="../tags/tag8824.xml"/><Relationship Id="rId6" Type="http://schemas.openxmlformats.org/officeDocument/2006/relationships/tags" Target="../tags/tag8823.xml"/><Relationship Id="rId5" Type="http://schemas.openxmlformats.org/officeDocument/2006/relationships/tags" Target="../tags/tag8822.xml"/><Relationship Id="rId4" Type="http://schemas.openxmlformats.org/officeDocument/2006/relationships/tags" Target="../tags/tag8821.xml"/><Relationship Id="rId3" Type="http://schemas.openxmlformats.org/officeDocument/2006/relationships/tags" Target="../tags/tag8820.xml"/><Relationship Id="rId2" Type="http://schemas.openxmlformats.org/officeDocument/2006/relationships/tags" Target="../tags/tag8819.xml"/><Relationship Id="rId15" Type="http://schemas.openxmlformats.org/officeDocument/2006/relationships/tags" Target="../tags/tag8832.xml"/><Relationship Id="rId14" Type="http://schemas.openxmlformats.org/officeDocument/2006/relationships/tags" Target="../tags/tag8831.xml"/><Relationship Id="rId13" Type="http://schemas.openxmlformats.org/officeDocument/2006/relationships/tags" Target="../tags/tag8830.xml"/><Relationship Id="rId12" Type="http://schemas.openxmlformats.org/officeDocument/2006/relationships/tags" Target="../tags/tag8829.xml"/><Relationship Id="rId11" Type="http://schemas.openxmlformats.org/officeDocument/2006/relationships/tags" Target="../tags/tag8828.xml"/><Relationship Id="rId10" Type="http://schemas.openxmlformats.org/officeDocument/2006/relationships/tags" Target="../tags/tag8827.xml"/><Relationship Id="rId1" Type="http://schemas.openxmlformats.org/officeDocument/2006/relationships/slideMaster" Target="../slideMasters/slideMaster5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0.xml.rels><?xml version="1.0" encoding="UTF-8" standalone="yes"?>
<Relationships xmlns="http://schemas.openxmlformats.org/package/2006/relationships"><Relationship Id="rId7" Type="http://schemas.openxmlformats.org/officeDocument/2006/relationships/tags" Target="../tags/tag8838.xml"/><Relationship Id="rId6" Type="http://schemas.openxmlformats.org/officeDocument/2006/relationships/tags" Target="../tags/tag8837.xml"/><Relationship Id="rId5" Type="http://schemas.openxmlformats.org/officeDocument/2006/relationships/tags" Target="../tags/tag8836.xml"/><Relationship Id="rId4" Type="http://schemas.openxmlformats.org/officeDocument/2006/relationships/tags" Target="../tags/tag8835.xml"/><Relationship Id="rId3" Type="http://schemas.openxmlformats.org/officeDocument/2006/relationships/tags" Target="../tags/tag8834.xml"/><Relationship Id="rId2" Type="http://schemas.openxmlformats.org/officeDocument/2006/relationships/tags" Target="../tags/tag8833.xml"/><Relationship Id="rId1" Type="http://schemas.openxmlformats.org/officeDocument/2006/relationships/slideMaster" Target="../slideMasters/slideMaster57.xml"/></Relationships>
</file>

<file path=ppt/slideLayouts/_rels/slideLayout1061.xml.rels><?xml version="1.0" encoding="UTF-8" standalone="yes"?>
<Relationships xmlns="http://schemas.openxmlformats.org/package/2006/relationships"><Relationship Id="rId9" Type="http://schemas.openxmlformats.org/officeDocument/2006/relationships/tags" Target="../tags/tag8846.xml"/><Relationship Id="rId8" Type="http://schemas.openxmlformats.org/officeDocument/2006/relationships/tags" Target="../tags/tag8845.xml"/><Relationship Id="rId7" Type="http://schemas.openxmlformats.org/officeDocument/2006/relationships/tags" Target="../tags/tag8844.xml"/><Relationship Id="rId6" Type="http://schemas.openxmlformats.org/officeDocument/2006/relationships/tags" Target="../tags/tag8843.xml"/><Relationship Id="rId5" Type="http://schemas.openxmlformats.org/officeDocument/2006/relationships/tags" Target="../tags/tag8842.xml"/><Relationship Id="rId4" Type="http://schemas.openxmlformats.org/officeDocument/2006/relationships/tags" Target="../tags/tag8841.xml"/><Relationship Id="rId3" Type="http://schemas.openxmlformats.org/officeDocument/2006/relationships/tags" Target="../tags/tag8840.xml"/><Relationship Id="rId2" Type="http://schemas.openxmlformats.org/officeDocument/2006/relationships/tags" Target="../tags/tag8839.xml"/><Relationship Id="rId1" Type="http://schemas.openxmlformats.org/officeDocument/2006/relationships/slideMaster" Target="../slideMasters/slideMaster57.xml"/></Relationships>
</file>

<file path=ppt/slideLayouts/_rels/slideLayout1062.xml.rels><?xml version="1.0" encoding="UTF-8" standalone="yes"?>
<Relationships xmlns="http://schemas.openxmlformats.org/package/2006/relationships"><Relationship Id="rId8" Type="http://schemas.openxmlformats.org/officeDocument/2006/relationships/tags" Target="../tags/tag8853.xml"/><Relationship Id="rId7" Type="http://schemas.openxmlformats.org/officeDocument/2006/relationships/tags" Target="../tags/tag8852.xml"/><Relationship Id="rId6" Type="http://schemas.openxmlformats.org/officeDocument/2006/relationships/tags" Target="../tags/tag8851.xml"/><Relationship Id="rId5" Type="http://schemas.openxmlformats.org/officeDocument/2006/relationships/tags" Target="../tags/tag8850.xml"/><Relationship Id="rId4" Type="http://schemas.openxmlformats.org/officeDocument/2006/relationships/tags" Target="../tags/tag8849.xml"/><Relationship Id="rId3" Type="http://schemas.openxmlformats.org/officeDocument/2006/relationships/tags" Target="../tags/tag8848.xml"/><Relationship Id="rId2" Type="http://schemas.openxmlformats.org/officeDocument/2006/relationships/tags" Target="../tags/tag8847.xml"/><Relationship Id="rId1" Type="http://schemas.openxmlformats.org/officeDocument/2006/relationships/slideMaster" Target="../slideMasters/slideMaster57.xml"/></Relationships>
</file>

<file path=ppt/slideLayouts/_rels/slideLayout1063.xml.rels><?xml version="1.0" encoding="UTF-8" standalone="yes"?>
<Relationships xmlns="http://schemas.openxmlformats.org/package/2006/relationships"><Relationship Id="rId4" Type="http://schemas.openxmlformats.org/officeDocument/2006/relationships/tags" Target="../tags/tag8856.xml"/><Relationship Id="rId3" Type="http://schemas.openxmlformats.org/officeDocument/2006/relationships/tags" Target="../tags/tag8855.xml"/><Relationship Id="rId2" Type="http://schemas.openxmlformats.org/officeDocument/2006/relationships/tags" Target="../tags/tag8854.xml"/><Relationship Id="rId1" Type="http://schemas.openxmlformats.org/officeDocument/2006/relationships/slideMaster" Target="../slideMasters/slideMaster57.xml"/></Relationships>
</file>

<file path=ppt/slideLayouts/_rels/slideLayout1064.xml.rels><?xml version="1.0" encoding="UTF-8" standalone="yes"?>
<Relationships xmlns="http://schemas.openxmlformats.org/package/2006/relationships"><Relationship Id="rId7" Type="http://schemas.openxmlformats.org/officeDocument/2006/relationships/tags" Target="../tags/tag8862.xml"/><Relationship Id="rId6" Type="http://schemas.openxmlformats.org/officeDocument/2006/relationships/tags" Target="../tags/tag8861.xml"/><Relationship Id="rId5" Type="http://schemas.openxmlformats.org/officeDocument/2006/relationships/tags" Target="../tags/tag8860.xml"/><Relationship Id="rId4" Type="http://schemas.openxmlformats.org/officeDocument/2006/relationships/tags" Target="../tags/tag8859.xml"/><Relationship Id="rId3" Type="http://schemas.openxmlformats.org/officeDocument/2006/relationships/tags" Target="../tags/tag8858.xml"/><Relationship Id="rId2" Type="http://schemas.openxmlformats.org/officeDocument/2006/relationships/tags" Target="../tags/tag8857.xml"/><Relationship Id="rId1" Type="http://schemas.openxmlformats.org/officeDocument/2006/relationships/slideMaster" Target="../slideMasters/slideMaster57.xml"/></Relationships>
</file>

<file path=ppt/slideLayouts/_rels/slideLayout1065.xml.rels><?xml version="1.0" encoding="UTF-8" standalone="yes"?>
<Relationships xmlns="http://schemas.openxmlformats.org/package/2006/relationships"><Relationship Id="rId6" Type="http://schemas.openxmlformats.org/officeDocument/2006/relationships/tags" Target="../tags/tag8867.xml"/><Relationship Id="rId5" Type="http://schemas.openxmlformats.org/officeDocument/2006/relationships/tags" Target="../tags/tag8866.xml"/><Relationship Id="rId4" Type="http://schemas.openxmlformats.org/officeDocument/2006/relationships/tags" Target="../tags/tag8865.xml"/><Relationship Id="rId3" Type="http://schemas.openxmlformats.org/officeDocument/2006/relationships/tags" Target="../tags/tag8864.xml"/><Relationship Id="rId2" Type="http://schemas.openxmlformats.org/officeDocument/2006/relationships/tags" Target="../tags/tag8863.xml"/><Relationship Id="rId1" Type="http://schemas.openxmlformats.org/officeDocument/2006/relationships/slideMaster" Target="../slideMasters/slideMaster57.xml"/></Relationships>
</file>

<file path=ppt/slideLayouts/_rels/slideLayout1066.xml.rels><?xml version="1.0" encoding="UTF-8" standalone="yes"?>
<Relationships xmlns="http://schemas.openxmlformats.org/package/2006/relationships"><Relationship Id="rId5" Type="http://schemas.openxmlformats.org/officeDocument/2006/relationships/tags" Target="../tags/tag8871.xml"/><Relationship Id="rId4" Type="http://schemas.openxmlformats.org/officeDocument/2006/relationships/tags" Target="../tags/tag8870.xml"/><Relationship Id="rId3" Type="http://schemas.openxmlformats.org/officeDocument/2006/relationships/tags" Target="../tags/tag8869.xml"/><Relationship Id="rId2" Type="http://schemas.openxmlformats.org/officeDocument/2006/relationships/tags" Target="../tags/tag8868.xml"/><Relationship Id="rId1" Type="http://schemas.openxmlformats.org/officeDocument/2006/relationships/slideMaster" Target="../slideMasters/slideMaster57.xml"/></Relationships>
</file>

<file path=ppt/slideLayouts/_rels/slideLayout1067.xml.rels><?xml version="1.0" encoding="UTF-8" standalone="yes"?>
<Relationships xmlns="http://schemas.openxmlformats.org/package/2006/relationships"><Relationship Id="rId9" Type="http://schemas.openxmlformats.org/officeDocument/2006/relationships/tags" Target="../tags/tag8879.xml"/><Relationship Id="rId8" Type="http://schemas.openxmlformats.org/officeDocument/2006/relationships/tags" Target="../tags/tag8878.xml"/><Relationship Id="rId7" Type="http://schemas.openxmlformats.org/officeDocument/2006/relationships/tags" Target="../tags/tag8877.xml"/><Relationship Id="rId6" Type="http://schemas.openxmlformats.org/officeDocument/2006/relationships/tags" Target="../tags/tag8876.xml"/><Relationship Id="rId5" Type="http://schemas.openxmlformats.org/officeDocument/2006/relationships/tags" Target="../tags/tag8875.xml"/><Relationship Id="rId4" Type="http://schemas.openxmlformats.org/officeDocument/2006/relationships/tags" Target="../tags/tag8874.xml"/><Relationship Id="rId3" Type="http://schemas.openxmlformats.org/officeDocument/2006/relationships/tags" Target="../tags/tag8873.xml"/><Relationship Id="rId2" Type="http://schemas.openxmlformats.org/officeDocument/2006/relationships/tags" Target="../tags/tag8872.xml"/><Relationship Id="rId11" Type="http://schemas.openxmlformats.org/officeDocument/2006/relationships/tags" Target="../tags/tag8881.xml"/><Relationship Id="rId10" Type="http://schemas.openxmlformats.org/officeDocument/2006/relationships/tags" Target="../tags/tag8880.xml"/><Relationship Id="rId1" Type="http://schemas.openxmlformats.org/officeDocument/2006/relationships/slideMaster" Target="../slideMasters/slideMaster57.xml"/></Relationships>
</file>

<file path=ppt/slideLayouts/_rels/slideLayout1068.xml.rels><?xml version="1.0" encoding="UTF-8" standalone="yes"?>
<Relationships xmlns="http://schemas.openxmlformats.org/package/2006/relationships"><Relationship Id="rId8" Type="http://schemas.openxmlformats.org/officeDocument/2006/relationships/tags" Target="../tags/tag8888.xml"/><Relationship Id="rId7" Type="http://schemas.openxmlformats.org/officeDocument/2006/relationships/tags" Target="../tags/tag8887.xml"/><Relationship Id="rId6" Type="http://schemas.openxmlformats.org/officeDocument/2006/relationships/tags" Target="../tags/tag8886.xml"/><Relationship Id="rId5" Type="http://schemas.openxmlformats.org/officeDocument/2006/relationships/tags" Target="../tags/tag8885.xml"/><Relationship Id="rId4" Type="http://schemas.openxmlformats.org/officeDocument/2006/relationships/tags" Target="../tags/tag8884.xml"/><Relationship Id="rId3" Type="http://schemas.openxmlformats.org/officeDocument/2006/relationships/tags" Target="../tags/tag8883.xml"/><Relationship Id="rId2" Type="http://schemas.openxmlformats.org/officeDocument/2006/relationships/tags" Target="../tags/tag8882.xml"/><Relationship Id="rId1" Type="http://schemas.openxmlformats.org/officeDocument/2006/relationships/slideMaster" Target="../slideMasters/slideMaster57.xml"/></Relationships>
</file>

<file path=ppt/slideLayouts/_rels/slideLayout1069.xml.rels><?xml version="1.0" encoding="UTF-8" standalone="yes"?>
<Relationships xmlns="http://schemas.openxmlformats.org/package/2006/relationships"><Relationship Id="rId9" Type="http://schemas.openxmlformats.org/officeDocument/2006/relationships/tags" Target="../tags/tag8896.xml"/><Relationship Id="rId8" Type="http://schemas.openxmlformats.org/officeDocument/2006/relationships/tags" Target="../tags/tag8895.xml"/><Relationship Id="rId7" Type="http://schemas.openxmlformats.org/officeDocument/2006/relationships/tags" Target="../tags/tag8894.xml"/><Relationship Id="rId6" Type="http://schemas.openxmlformats.org/officeDocument/2006/relationships/tags" Target="../tags/tag8893.xml"/><Relationship Id="rId5" Type="http://schemas.openxmlformats.org/officeDocument/2006/relationships/tags" Target="../tags/tag8892.xml"/><Relationship Id="rId4" Type="http://schemas.openxmlformats.org/officeDocument/2006/relationships/tags" Target="../tags/tag8891.xml"/><Relationship Id="rId3" Type="http://schemas.openxmlformats.org/officeDocument/2006/relationships/tags" Target="../tags/tag8890.xml"/><Relationship Id="rId2" Type="http://schemas.openxmlformats.org/officeDocument/2006/relationships/tags" Target="../tags/tag8889.xml"/><Relationship Id="rId13" Type="http://schemas.openxmlformats.org/officeDocument/2006/relationships/tags" Target="../tags/tag8900.xml"/><Relationship Id="rId12" Type="http://schemas.openxmlformats.org/officeDocument/2006/relationships/tags" Target="../tags/tag8899.xml"/><Relationship Id="rId11" Type="http://schemas.openxmlformats.org/officeDocument/2006/relationships/tags" Target="../tags/tag8898.xml"/><Relationship Id="rId10" Type="http://schemas.openxmlformats.org/officeDocument/2006/relationships/tags" Target="../tags/tag8897.xml"/><Relationship Id="rId1" Type="http://schemas.openxmlformats.org/officeDocument/2006/relationships/slideMaster" Target="../slideMasters/slideMaster57.xml"/></Relationships>
</file>

<file path=ppt/slideLayouts/_rels/slideLayout107.xml.rels><?xml version="1.0" encoding="UTF-8" standalone="yes"?>
<Relationships xmlns="http://schemas.openxmlformats.org/package/2006/relationships"><Relationship Id="rId9" Type="http://schemas.openxmlformats.org/officeDocument/2006/relationships/tags" Target="../tags/tag808.xml"/><Relationship Id="rId8" Type="http://schemas.openxmlformats.org/officeDocument/2006/relationships/tags" Target="../tags/tag807.xml"/><Relationship Id="rId7" Type="http://schemas.openxmlformats.org/officeDocument/2006/relationships/tags" Target="../tags/tag806.xml"/><Relationship Id="rId6" Type="http://schemas.openxmlformats.org/officeDocument/2006/relationships/tags" Target="../tags/tag805.xml"/><Relationship Id="rId5" Type="http://schemas.openxmlformats.org/officeDocument/2006/relationships/tags" Target="../tags/tag804.xml"/><Relationship Id="rId4" Type="http://schemas.openxmlformats.org/officeDocument/2006/relationships/tags" Target="../tags/tag803.xml"/><Relationship Id="rId3" Type="http://schemas.openxmlformats.org/officeDocument/2006/relationships/tags" Target="../tags/tag802.xml"/><Relationship Id="rId2" Type="http://schemas.openxmlformats.org/officeDocument/2006/relationships/tags" Target="../tags/tag801.xml"/><Relationship Id="rId14" Type="http://schemas.openxmlformats.org/officeDocument/2006/relationships/tags" Target="../tags/tag813.xml"/><Relationship Id="rId13" Type="http://schemas.openxmlformats.org/officeDocument/2006/relationships/tags" Target="../tags/tag812.xml"/><Relationship Id="rId12" Type="http://schemas.openxmlformats.org/officeDocument/2006/relationships/tags" Target="../tags/tag811.xml"/><Relationship Id="rId11" Type="http://schemas.openxmlformats.org/officeDocument/2006/relationships/tags" Target="../tags/tag810.xml"/><Relationship Id="rId10" Type="http://schemas.openxmlformats.org/officeDocument/2006/relationships/tags" Target="../tags/tag809.xml"/><Relationship Id="rId1" Type="http://schemas.openxmlformats.org/officeDocument/2006/relationships/slideMaster" Target="../slideMasters/slideMaster7.xml"/></Relationships>
</file>

<file path=ppt/slideLayouts/_rels/slideLayout1070.xml.rels><?xml version="1.0" encoding="UTF-8" standalone="yes"?>
<Relationships xmlns="http://schemas.openxmlformats.org/package/2006/relationships"><Relationship Id="rId9" Type="http://schemas.openxmlformats.org/officeDocument/2006/relationships/tags" Target="../tags/tag8908.xml"/><Relationship Id="rId8" Type="http://schemas.openxmlformats.org/officeDocument/2006/relationships/tags" Target="../tags/tag8907.xml"/><Relationship Id="rId7" Type="http://schemas.openxmlformats.org/officeDocument/2006/relationships/tags" Target="../tags/tag8906.xml"/><Relationship Id="rId6" Type="http://schemas.openxmlformats.org/officeDocument/2006/relationships/tags" Target="../tags/tag8905.xml"/><Relationship Id="rId5" Type="http://schemas.openxmlformats.org/officeDocument/2006/relationships/tags" Target="../tags/tag8904.xml"/><Relationship Id="rId4" Type="http://schemas.openxmlformats.org/officeDocument/2006/relationships/tags" Target="../tags/tag8903.xml"/><Relationship Id="rId3" Type="http://schemas.openxmlformats.org/officeDocument/2006/relationships/tags" Target="../tags/tag8902.xml"/><Relationship Id="rId2" Type="http://schemas.openxmlformats.org/officeDocument/2006/relationships/tags" Target="../tags/tag8901.xml"/><Relationship Id="rId11" Type="http://schemas.openxmlformats.org/officeDocument/2006/relationships/tags" Target="../tags/tag8910.xml"/><Relationship Id="rId10" Type="http://schemas.openxmlformats.org/officeDocument/2006/relationships/tags" Target="../tags/tag8909.xml"/><Relationship Id="rId1" Type="http://schemas.openxmlformats.org/officeDocument/2006/relationships/slideMaster" Target="../slideMasters/slideMaster57.xml"/></Relationships>
</file>

<file path=ppt/slideLayouts/_rels/slideLayout1071.xml.rels><?xml version="1.0" encoding="UTF-8" standalone="yes"?>
<Relationships xmlns="http://schemas.openxmlformats.org/package/2006/relationships"><Relationship Id="rId9" Type="http://schemas.openxmlformats.org/officeDocument/2006/relationships/tags" Target="../tags/tag8918.xml"/><Relationship Id="rId8" Type="http://schemas.openxmlformats.org/officeDocument/2006/relationships/tags" Target="../tags/tag8917.xml"/><Relationship Id="rId7" Type="http://schemas.openxmlformats.org/officeDocument/2006/relationships/tags" Target="../tags/tag8916.xml"/><Relationship Id="rId6" Type="http://schemas.openxmlformats.org/officeDocument/2006/relationships/tags" Target="../tags/tag8915.xml"/><Relationship Id="rId5" Type="http://schemas.openxmlformats.org/officeDocument/2006/relationships/tags" Target="../tags/tag8914.xml"/><Relationship Id="rId4" Type="http://schemas.openxmlformats.org/officeDocument/2006/relationships/tags" Target="../tags/tag8913.xml"/><Relationship Id="rId3" Type="http://schemas.openxmlformats.org/officeDocument/2006/relationships/tags" Target="../tags/tag8912.xml"/><Relationship Id="rId2" Type="http://schemas.openxmlformats.org/officeDocument/2006/relationships/tags" Target="../tags/tag8911.xml"/><Relationship Id="rId11" Type="http://schemas.openxmlformats.org/officeDocument/2006/relationships/tags" Target="../tags/tag8920.xml"/><Relationship Id="rId10" Type="http://schemas.openxmlformats.org/officeDocument/2006/relationships/tags" Target="../tags/tag8919.xml"/><Relationship Id="rId1" Type="http://schemas.openxmlformats.org/officeDocument/2006/relationships/slideMaster" Target="../slideMasters/slideMaster57.xml"/></Relationships>
</file>

<file path=ppt/slideLayouts/_rels/slideLayout1072.xml.rels><?xml version="1.0" encoding="UTF-8" standalone="yes"?>
<Relationships xmlns="http://schemas.openxmlformats.org/package/2006/relationships"><Relationship Id="rId9" Type="http://schemas.openxmlformats.org/officeDocument/2006/relationships/tags" Target="../tags/tag8928.xml"/><Relationship Id="rId8" Type="http://schemas.openxmlformats.org/officeDocument/2006/relationships/tags" Target="../tags/tag8927.xml"/><Relationship Id="rId7" Type="http://schemas.openxmlformats.org/officeDocument/2006/relationships/tags" Target="../tags/tag8926.xml"/><Relationship Id="rId6" Type="http://schemas.openxmlformats.org/officeDocument/2006/relationships/tags" Target="../tags/tag8925.xml"/><Relationship Id="rId5" Type="http://schemas.openxmlformats.org/officeDocument/2006/relationships/tags" Target="../tags/tag8924.xml"/><Relationship Id="rId4" Type="http://schemas.openxmlformats.org/officeDocument/2006/relationships/tags" Target="../tags/tag8923.xml"/><Relationship Id="rId3" Type="http://schemas.openxmlformats.org/officeDocument/2006/relationships/tags" Target="../tags/tag8922.xml"/><Relationship Id="rId2" Type="http://schemas.openxmlformats.org/officeDocument/2006/relationships/tags" Target="../tags/tag8921.xml"/><Relationship Id="rId11" Type="http://schemas.openxmlformats.org/officeDocument/2006/relationships/tags" Target="../tags/tag8930.xml"/><Relationship Id="rId10" Type="http://schemas.openxmlformats.org/officeDocument/2006/relationships/tags" Target="../tags/tag8929.xml"/><Relationship Id="rId1" Type="http://schemas.openxmlformats.org/officeDocument/2006/relationships/slideMaster" Target="../slideMasters/slideMaster57.xml"/></Relationships>
</file>

<file path=ppt/slideLayouts/_rels/slideLayout1073.xml.rels><?xml version="1.0" encoding="UTF-8" standalone="yes"?>
<Relationships xmlns="http://schemas.openxmlformats.org/package/2006/relationships"><Relationship Id="rId9" Type="http://schemas.openxmlformats.org/officeDocument/2006/relationships/tags" Target="../tags/tag8938.xml"/><Relationship Id="rId8" Type="http://schemas.openxmlformats.org/officeDocument/2006/relationships/tags" Target="../tags/tag8937.xml"/><Relationship Id="rId7" Type="http://schemas.openxmlformats.org/officeDocument/2006/relationships/tags" Target="../tags/tag8936.xml"/><Relationship Id="rId6" Type="http://schemas.openxmlformats.org/officeDocument/2006/relationships/tags" Target="../tags/tag8935.xml"/><Relationship Id="rId5" Type="http://schemas.openxmlformats.org/officeDocument/2006/relationships/tags" Target="../tags/tag8934.xml"/><Relationship Id="rId4" Type="http://schemas.openxmlformats.org/officeDocument/2006/relationships/tags" Target="../tags/tag8933.xml"/><Relationship Id="rId3" Type="http://schemas.openxmlformats.org/officeDocument/2006/relationships/tags" Target="../tags/tag8932.xml"/><Relationship Id="rId2" Type="http://schemas.openxmlformats.org/officeDocument/2006/relationships/tags" Target="../tags/tag8931.xml"/><Relationship Id="rId13" Type="http://schemas.openxmlformats.org/officeDocument/2006/relationships/tags" Target="../tags/tag8942.xml"/><Relationship Id="rId12" Type="http://schemas.openxmlformats.org/officeDocument/2006/relationships/tags" Target="../tags/tag8941.xml"/><Relationship Id="rId11" Type="http://schemas.openxmlformats.org/officeDocument/2006/relationships/tags" Target="../tags/tag8940.xml"/><Relationship Id="rId10" Type="http://schemas.openxmlformats.org/officeDocument/2006/relationships/tags" Target="../tags/tag8939.xml"/><Relationship Id="rId1" Type="http://schemas.openxmlformats.org/officeDocument/2006/relationships/slideMaster" Target="../slideMasters/slideMaster57.xml"/></Relationships>
</file>

<file path=ppt/slideLayouts/_rels/slideLayout1074.xml.rels><?xml version="1.0" encoding="UTF-8" standalone="yes"?>
<Relationships xmlns="http://schemas.openxmlformats.org/package/2006/relationships"><Relationship Id="rId9" Type="http://schemas.openxmlformats.org/officeDocument/2006/relationships/tags" Target="../tags/tag8950.xml"/><Relationship Id="rId8" Type="http://schemas.openxmlformats.org/officeDocument/2006/relationships/tags" Target="../tags/tag8949.xml"/><Relationship Id="rId7" Type="http://schemas.openxmlformats.org/officeDocument/2006/relationships/tags" Target="../tags/tag8948.xml"/><Relationship Id="rId6" Type="http://schemas.openxmlformats.org/officeDocument/2006/relationships/tags" Target="../tags/tag8947.xml"/><Relationship Id="rId5" Type="http://schemas.openxmlformats.org/officeDocument/2006/relationships/tags" Target="../tags/tag8946.xml"/><Relationship Id="rId4" Type="http://schemas.openxmlformats.org/officeDocument/2006/relationships/tags" Target="../tags/tag8945.xml"/><Relationship Id="rId3" Type="http://schemas.openxmlformats.org/officeDocument/2006/relationships/tags" Target="../tags/tag8944.xml"/><Relationship Id="rId2" Type="http://schemas.openxmlformats.org/officeDocument/2006/relationships/tags" Target="../tags/tag8943.xml"/><Relationship Id="rId13" Type="http://schemas.openxmlformats.org/officeDocument/2006/relationships/tags" Target="../tags/tag8954.xml"/><Relationship Id="rId12" Type="http://schemas.openxmlformats.org/officeDocument/2006/relationships/tags" Target="../tags/tag8953.xml"/><Relationship Id="rId11" Type="http://schemas.openxmlformats.org/officeDocument/2006/relationships/tags" Target="../tags/tag8952.xml"/><Relationship Id="rId10" Type="http://schemas.openxmlformats.org/officeDocument/2006/relationships/tags" Target="../tags/tag8951.xml"/><Relationship Id="rId1" Type="http://schemas.openxmlformats.org/officeDocument/2006/relationships/slideMaster" Target="../slideMasters/slideMaster57.xml"/></Relationships>
</file>

<file path=ppt/slideLayouts/_rels/slideLayout10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1076.xml.rels><?xml version="1.0" encoding="UTF-8" standalone="yes"?>
<Relationships xmlns="http://schemas.openxmlformats.org/package/2006/relationships"><Relationship Id="rId9" Type="http://schemas.openxmlformats.org/officeDocument/2006/relationships/tags" Target="../tags/tag8968.xml"/><Relationship Id="rId8" Type="http://schemas.openxmlformats.org/officeDocument/2006/relationships/tags" Target="../tags/tag8967.xml"/><Relationship Id="rId7" Type="http://schemas.openxmlformats.org/officeDocument/2006/relationships/tags" Target="../tags/tag8966.xml"/><Relationship Id="rId6" Type="http://schemas.openxmlformats.org/officeDocument/2006/relationships/tags" Target="../tags/tag8965.xml"/><Relationship Id="rId5" Type="http://schemas.openxmlformats.org/officeDocument/2006/relationships/tags" Target="../tags/tag8964.xml"/><Relationship Id="rId4" Type="http://schemas.openxmlformats.org/officeDocument/2006/relationships/tags" Target="../tags/tag8963.xml"/><Relationship Id="rId3" Type="http://schemas.openxmlformats.org/officeDocument/2006/relationships/tags" Target="../tags/tag8962.xml"/><Relationship Id="rId2" Type="http://schemas.openxmlformats.org/officeDocument/2006/relationships/tags" Target="../tags/tag8961.xml"/><Relationship Id="rId14" Type="http://schemas.openxmlformats.org/officeDocument/2006/relationships/tags" Target="../tags/tag8973.xml"/><Relationship Id="rId13" Type="http://schemas.openxmlformats.org/officeDocument/2006/relationships/tags" Target="../tags/tag8972.xml"/><Relationship Id="rId12" Type="http://schemas.openxmlformats.org/officeDocument/2006/relationships/tags" Target="../tags/tag8971.xml"/><Relationship Id="rId11" Type="http://schemas.openxmlformats.org/officeDocument/2006/relationships/tags" Target="../tags/tag8970.xml"/><Relationship Id="rId10" Type="http://schemas.openxmlformats.org/officeDocument/2006/relationships/tags" Target="../tags/tag8969.xml"/><Relationship Id="rId1" Type="http://schemas.openxmlformats.org/officeDocument/2006/relationships/slideMaster" Target="../slideMasters/slideMaster58.xml"/></Relationships>
</file>

<file path=ppt/slideLayouts/_rels/slideLayout1077.xml.rels><?xml version="1.0" encoding="UTF-8" standalone="yes"?>
<Relationships xmlns="http://schemas.openxmlformats.org/package/2006/relationships"><Relationship Id="rId6" Type="http://schemas.openxmlformats.org/officeDocument/2006/relationships/tags" Target="../tags/tag8978.xml"/><Relationship Id="rId5" Type="http://schemas.openxmlformats.org/officeDocument/2006/relationships/tags" Target="../tags/tag8977.xml"/><Relationship Id="rId4" Type="http://schemas.openxmlformats.org/officeDocument/2006/relationships/tags" Target="../tags/tag8976.xml"/><Relationship Id="rId3" Type="http://schemas.openxmlformats.org/officeDocument/2006/relationships/tags" Target="../tags/tag8975.xml"/><Relationship Id="rId2" Type="http://schemas.openxmlformats.org/officeDocument/2006/relationships/tags" Target="../tags/tag8974.xml"/><Relationship Id="rId1" Type="http://schemas.openxmlformats.org/officeDocument/2006/relationships/slideMaster" Target="../slideMasters/slideMaster58.xml"/></Relationships>
</file>

<file path=ppt/slideLayouts/_rels/slideLayout1078.xml.rels><?xml version="1.0" encoding="UTF-8" standalone="yes"?>
<Relationships xmlns="http://schemas.openxmlformats.org/package/2006/relationships"><Relationship Id="rId9" Type="http://schemas.openxmlformats.org/officeDocument/2006/relationships/tags" Target="../tags/tag8986.xml"/><Relationship Id="rId8" Type="http://schemas.openxmlformats.org/officeDocument/2006/relationships/tags" Target="../tags/tag8985.xml"/><Relationship Id="rId7" Type="http://schemas.openxmlformats.org/officeDocument/2006/relationships/tags" Target="../tags/tag8984.xml"/><Relationship Id="rId6" Type="http://schemas.openxmlformats.org/officeDocument/2006/relationships/tags" Target="../tags/tag8983.xml"/><Relationship Id="rId5" Type="http://schemas.openxmlformats.org/officeDocument/2006/relationships/tags" Target="../tags/tag8982.xml"/><Relationship Id="rId4" Type="http://schemas.openxmlformats.org/officeDocument/2006/relationships/tags" Target="../tags/tag8981.xml"/><Relationship Id="rId3" Type="http://schemas.openxmlformats.org/officeDocument/2006/relationships/tags" Target="../tags/tag8980.xml"/><Relationship Id="rId2" Type="http://schemas.openxmlformats.org/officeDocument/2006/relationships/tags" Target="../tags/tag8979.xml"/><Relationship Id="rId15" Type="http://schemas.openxmlformats.org/officeDocument/2006/relationships/tags" Target="../tags/tag8992.xml"/><Relationship Id="rId14" Type="http://schemas.openxmlformats.org/officeDocument/2006/relationships/tags" Target="../tags/tag8991.xml"/><Relationship Id="rId13" Type="http://schemas.openxmlformats.org/officeDocument/2006/relationships/tags" Target="../tags/tag8990.xml"/><Relationship Id="rId12" Type="http://schemas.openxmlformats.org/officeDocument/2006/relationships/tags" Target="../tags/tag8989.xml"/><Relationship Id="rId11" Type="http://schemas.openxmlformats.org/officeDocument/2006/relationships/tags" Target="../tags/tag8988.xml"/><Relationship Id="rId10" Type="http://schemas.openxmlformats.org/officeDocument/2006/relationships/tags" Target="../tags/tag8987.xml"/><Relationship Id="rId1" Type="http://schemas.openxmlformats.org/officeDocument/2006/relationships/slideMaster" Target="../slideMasters/slideMaster58.xml"/></Relationships>
</file>

<file path=ppt/slideLayouts/_rels/slideLayout1079.xml.rels><?xml version="1.0" encoding="UTF-8" standalone="yes"?>
<Relationships xmlns="http://schemas.openxmlformats.org/package/2006/relationships"><Relationship Id="rId7" Type="http://schemas.openxmlformats.org/officeDocument/2006/relationships/tags" Target="../tags/tag8998.xml"/><Relationship Id="rId6" Type="http://schemas.openxmlformats.org/officeDocument/2006/relationships/tags" Target="../tags/tag8997.xml"/><Relationship Id="rId5" Type="http://schemas.openxmlformats.org/officeDocument/2006/relationships/tags" Target="../tags/tag8996.xml"/><Relationship Id="rId4" Type="http://schemas.openxmlformats.org/officeDocument/2006/relationships/tags" Target="../tags/tag8995.xml"/><Relationship Id="rId3" Type="http://schemas.openxmlformats.org/officeDocument/2006/relationships/tags" Target="../tags/tag8994.xml"/><Relationship Id="rId2" Type="http://schemas.openxmlformats.org/officeDocument/2006/relationships/tags" Target="../tags/tag8993.xml"/><Relationship Id="rId1" Type="http://schemas.openxmlformats.org/officeDocument/2006/relationships/slideMaster" Target="../slideMasters/slideMaster58.xml"/></Relationships>
</file>

<file path=ppt/slideLayouts/_rels/slideLayout108.xml.rels><?xml version="1.0" encoding="UTF-8" standalone="yes"?>
<Relationships xmlns="http://schemas.openxmlformats.org/package/2006/relationships"><Relationship Id="rId6" Type="http://schemas.openxmlformats.org/officeDocument/2006/relationships/tags" Target="../tags/tag818.xml"/><Relationship Id="rId5" Type="http://schemas.openxmlformats.org/officeDocument/2006/relationships/tags" Target="../tags/tag817.xml"/><Relationship Id="rId4" Type="http://schemas.openxmlformats.org/officeDocument/2006/relationships/tags" Target="../tags/tag816.xml"/><Relationship Id="rId3" Type="http://schemas.openxmlformats.org/officeDocument/2006/relationships/tags" Target="../tags/tag815.xml"/><Relationship Id="rId2" Type="http://schemas.openxmlformats.org/officeDocument/2006/relationships/tags" Target="../tags/tag814.xml"/><Relationship Id="rId1" Type="http://schemas.openxmlformats.org/officeDocument/2006/relationships/slideMaster" Target="../slideMasters/slideMaster7.xml"/></Relationships>
</file>

<file path=ppt/slideLayouts/_rels/slideLayout1080.xml.rels><?xml version="1.0" encoding="UTF-8" standalone="yes"?>
<Relationships xmlns="http://schemas.openxmlformats.org/package/2006/relationships"><Relationship Id="rId9" Type="http://schemas.openxmlformats.org/officeDocument/2006/relationships/tags" Target="../tags/tag9006.xml"/><Relationship Id="rId8" Type="http://schemas.openxmlformats.org/officeDocument/2006/relationships/tags" Target="../tags/tag9005.xml"/><Relationship Id="rId7" Type="http://schemas.openxmlformats.org/officeDocument/2006/relationships/tags" Target="../tags/tag9004.xml"/><Relationship Id="rId6" Type="http://schemas.openxmlformats.org/officeDocument/2006/relationships/tags" Target="../tags/tag9003.xml"/><Relationship Id="rId5" Type="http://schemas.openxmlformats.org/officeDocument/2006/relationships/tags" Target="../tags/tag9002.xml"/><Relationship Id="rId4" Type="http://schemas.openxmlformats.org/officeDocument/2006/relationships/tags" Target="../tags/tag9001.xml"/><Relationship Id="rId3" Type="http://schemas.openxmlformats.org/officeDocument/2006/relationships/tags" Target="../tags/tag9000.xml"/><Relationship Id="rId2" Type="http://schemas.openxmlformats.org/officeDocument/2006/relationships/tags" Target="../tags/tag8999.xml"/><Relationship Id="rId1" Type="http://schemas.openxmlformats.org/officeDocument/2006/relationships/slideMaster" Target="../slideMasters/slideMaster58.xml"/></Relationships>
</file>

<file path=ppt/slideLayouts/_rels/slideLayout1081.xml.rels><?xml version="1.0" encoding="UTF-8" standalone="yes"?>
<Relationships xmlns="http://schemas.openxmlformats.org/package/2006/relationships"><Relationship Id="rId8" Type="http://schemas.openxmlformats.org/officeDocument/2006/relationships/tags" Target="../tags/tag9013.xml"/><Relationship Id="rId7" Type="http://schemas.openxmlformats.org/officeDocument/2006/relationships/tags" Target="../tags/tag9012.xml"/><Relationship Id="rId6" Type="http://schemas.openxmlformats.org/officeDocument/2006/relationships/tags" Target="../tags/tag9011.xml"/><Relationship Id="rId5" Type="http://schemas.openxmlformats.org/officeDocument/2006/relationships/tags" Target="../tags/tag9010.xml"/><Relationship Id="rId4" Type="http://schemas.openxmlformats.org/officeDocument/2006/relationships/tags" Target="../tags/tag9009.xml"/><Relationship Id="rId3" Type="http://schemas.openxmlformats.org/officeDocument/2006/relationships/tags" Target="../tags/tag9008.xml"/><Relationship Id="rId2" Type="http://schemas.openxmlformats.org/officeDocument/2006/relationships/tags" Target="../tags/tag9007.xml"/><Relationship Id="rId1" Type="http://schemas.openxmlformats.org/officeDocument/2006/relationships/slideMaster" Target="../slideMasters/slideMaster58.xml"/></Relationships>
</file>

<file path=ppt/slideLayouts/_rels/slideLayout1082.xml.rels><?xml version="1.0" encoding="UTF-8" standalone="yes"?>
<Relationships xmlns="http://schemas.openxmlformats.org/package/2006/relationships"><Relationship Id="rId4" Type="http://schemas.openxmlformats.org/officeDocument/2006/relationships/tags" Target="../tags/tag9016.xml"/><Relationship Id="rId3" Type="http://schemas.openxmlformats.org/officeDocument/2006/relationships/tags" Target="../tags/tag9015.xml"/><Relationship Id="rId2" Type="http://schemas.openxmlformats.org/officeDocument/2006/relationships/tags" Target="../tags/tag9014.xml"/><Relationship Id="rId1" Type="http://schemas.openxmlformats.org/officeDocument/2006/relationships/slideMaster" Target="../slideMasters/slideMaster58.xml"/></Relationships>
</file>

<file path=ppt/slideLayouts/_rels/slideLayout1083.xml.rels><?xml version="1.0" encoding="UTF-8" standalone="yes"?>
<Relationships xmlns="http://schemas.openxmlformats.org/package/2006/relationships"><Relationship Id="rId7" Type="http://schemas.openxmlformats.org/officeDocument/2006/relationships/tags" Target="../tags/tag9022.xml"/><Relationship Id="rId6" Type="http://schemas.openxmlformats.org/officeDocument/2006/relationships/tags" Target="../tags/tag9021.xml"/><Relationship Id="rId5" Type="http://schemas.openxmlformats.org/officeDocument/2006/relationships/tags" Target="../tags/tag9020.xml"/><Relationship Id="rId4" Type="http://schemas.openxmlformats.org/officeDocument/2006/relationships/tags" Target="../tags/tag9019.xml"/><Relationship Id="rId3" Type="http://schemas.openxmlformats.org/officeDocument/2006/relationships/tags" Target="../tags/tag9018.xml"/><Relationship Id="rId2" Type="http://schemas.openxmlformats.org/officeDocument/2006/relationships/tags" Target="../tags/tag9017.xml"/><Relationship Id="rId1" Type="http://schemas.openxmlformats.org/officeDocument/2006/relationships/slideMaster" Target="../slideMasters/slideMaster58.xml"/></Relationships>
</file>

<file path=ppt/slideLayouts/_rels/slideLayout1084.xml.rels><?xml version="1.0" encoding="UTF-8" standalone="yes"?>
<Relationships xmlns="http://schemas.openxmlformats.org/package/2006/relationships"><Relationship Id="rId6" Type="http://schemas.openxmlformats.org/officeDocument/2006/relationships/tags" Target="../tags/tag9027.xml"/><Relationship Id="rId5" Type="http://schemas.openxmlformats.org/officeDocument/2006/relationships/tags" Target="../tags/tag9026.xml"/><Relationship Id="rId4" Type="http://schemas.openxmlformats.org/officeDocument/2006/relationships/tags" Target="../tags/tag9025.xml"/><Relationship Id="rId3" Type="http://schemas.openxmlformats.org/officeDocument/2006/relationships/tags" Target="../tags/tag9024.xml"/><Relationship Id="rId2" Type="http://schemas.openxmlformats.org/officeDocument/2006/relationships/tags" Target="../tags/tag9023.xml"/><Relationship Id="rId1" Type="http://schemas.openxmlformats.org/officeDocument/2006/relationships/slideMaster" Target="../slideMasters/slideMaster58.xml"/></Relationships>
</file>

<file path=ppt/slideLayouts/_rels/slideLayout1085.xml.rels><?xml version="1.0" encoding="UTF-8" standalone="yes"?>
<Relationships xmlns="http://schemas.openxmlformats.org/package/2006/relationships"><Relationship Id="rId5" Type="http://schemas.openxmlformats.org/officeDocument/2006/relationships/tags" Target="../tags/tag9031.xml"/><Relationship Id="rId4" Type="http://schemas.openxmlformats.org/officeDocument/2006/relationships/tags" Target="../tags/tag9030.xml"/><Relationship Id="rId3" Type="http://schemas.openxmlformats.org/officeDocument/2006/relationships/tags" Target="../tags/tag9029.xml"/><Relationship Id="rId2" Type="http://schemas.openxmlformats.org/officeDocument/2006/relationships/tags" Target="../tags/tag9028.xml"/><Relationship Id="rId1" Type="http://schemas.openxmlformats.org/officeDocument/2006/relationships/slideMaster" Target="../slideMasters/slideMaster58.xml"/></Relationships>
</file>

<file path=ppt/slideLayouts/_rels/slideLayout1086.xml.rels><?xml version="1.0" encoding="UTF-8" standalone="yes"?>
<Relationships xmlns="http://schemas.openxmlformats.org/package/2006/relationships"><Relationship Id="rId9" Type="http://schemas.openxmlformats.org/officeDocument/2006/relationships/tags" Target="../tags/tag9039.xml"/><Relationship Id="rId8" Type="http://schemas.openxmlformats.org/officeDocument/2006/relationships/tags" Target="../tags/tag9038.xml"/><Relationship Id="rId7" Type="http://schemas.openxmlformats.org/officeDocument/2006/relationships/tags" Target="../tags/tag9037.xml"/><Relationship Id="rId6" Type="http://schemas.openxmlformats.org/officeDocument/2006/relationships/tags" Target="../tags/tag9036.xml"/><Relationship Id="rId5" Type="http://schemas.openxmlformats.org/officeDocument/2006/relationships/tags" Target="../tags/tag9035.xml"/><Relationship Id="rId4" Type="http://schemas.openxmlformats.org/officeDocument/2006/relationships/tags" Target="../tags/tag9034.xml"/><Relationship Id="rId3" Type="http://schemas.openxmlformats.org/officeDocument/2006/relationships/tags" Target="../tags/tag9033.xml"/><Relationship Id="rId2" Type="http://schemas.openxmlformats.org/officeDocument/2006/relationships/tags" Target="../tags/tag9032.xml"/><Relationship Id="rId11" Type="http://schemas.openxmlformats.org/officeDocument/2006/relationships/tags" Target="../tags/tag9041.xml"/><Relationship Id="rId10" Type="http://schemas.openxmlformats.org/officeDocument/2006/relationships/tags" Target="../tags/tag9040.xml"/><Relationship Id="rId1" Type="http://schemas.openxmlformats.org/officeDocument/2006/relationships/slideMaster" Target="../slideMasters/slideMaster58.xml"/></Relationships>
</file>

<file path=ppt/slideLayouts/_rels/slideLayout1087.xml.rels><?xml version="1.0" encoding="UTF-8" standalone="yes"?>
<Relationships xmlns="http://schemas.openxmlformats.org/package/2006/relationships"><Relationship Id="rId8" Type="http://schemas.openxmlformats.org/officeDocument/2006/relationships/tags" Target="../tags/tag9048.xml"/><Relationship Id="rId7" Type="http://schemas.openxmlformats.org/officeDocument/2006/relationships/tags" Target="../tags/tag9047.xml"/><Relationship Id="rId6" Type="http://schemas.openxmlformats.org/officeDocument/2006/relationships/tags" Target="../tags/tag9046.xml"/><Relationship Id="rId5" Type="http://schemas.openxmlformats.org/officeDocument/2006/relationships/tags" Target="../tags/tag9045.xml"/><Relationship Id="rId4" Type="http://schemas.openxmlformats.org/officeDocument/2006/relationships/tags" Target="../tags/tag9044.xml"/><Relationship Id="rId3" Type="http://schemas.openxmlformats.org/officeDocument/2006/relationships/tags" Target="../tags/tag9043.xml"/><Relationship Id="rId2" Type="http://schemas.openxmlformats.org/officeDocument/2006/relationships/tags" Target="../tags/tag9042.xml"/><Relationship Id="rId1" Type="http://schemas.openxmlformats.org/officeDocument/2006/relationships/slideMaster" Target="../slideMasters/slideMaster58.xml"/></Relationships>
</file>

<file path=ppt/slideLayouts/_rels/slideLayout1088.xml.rels><?xml version="1.0" encoding="UTF-8" standalone="yes"?>
<Relationships xmlns="http://schemas.openxmlformats.org/package/2006/relationships"><Relationship Id="rId9" Type="http://schemas.openxmlformats.org/officeDocument/2006/relationships/tags" Target="../tags/tag9056.xml"/><Relationship Id="rId8" Type="http://schemas.openxmlformats.org/officeDocument/2006/relationships/tags" Target="../tags/tag9055.xml"/><Relationship Id="rId7" Type="http://schemas.openxmlformats.org/officeDocument/2006/relationships/tags" Target="../tags/tag9054.xml"/><Relationship Id="rId6" Type="http://schemas.openxmlformats.org/officeDocument/2006/relationships/tags" Target="../tags/tag9053.xml"/><Relationship Id="rId5" Type="http://schemas.openxmlformats.org/officeDocument/2006/relationships/tags" Target="../tags/tag9052.xml"/><Relationship Id="rId4" Type="http://schemas.openxmlformats.org/officeDocument/2006/relationships/tags" Target="../tags/tag9051.xml"/><Relationship Id="rId3" Type="http://schemas.openxmlformats.org/officeDocument/2006/relationships/tags" Target="../tags/tag9050.xml"/><Relationship Id="rId2" Type="http://schemas.openxmlformats.org/officeDocument/2006/relationships/tags" Target="../tags/tag9049.xml"/><Relationship Id="rId13" Type="http://schemas.openxmlformats.org/officeDocument/2006/relationships/tags" Target="../tags/tag9060.xml"/><Relationship Id="rId12" Type="http://schemas.openxmlformats.org/officeDocument/2006/relationships/tags" Target="../tags/tag9059.xml"/><Relationship Id="rId11" Type="http://schemas.openxmlformats.org/officeDocument/2006/relationships/tags" Target="../tags/tag9058.xml"/><Relationship Id="rId10" Type="http://schemas.openxmlformats.org/officeDocument/2006/relationships/tags" Target="../tags/tag9057.xml"/><Relationship Id="rId1" Type="http://schemas.openxmlformats.org/officeDocument/2006/relationships/slideMaster" Target="../slideMasters/slideMaster58.xml"/></Relationships>
</file>

<file path=ppt/slideLayouts/_rels/slideLayout1089.xml.rels><?xml version="1.0" encoding="UTF-8" standalone="yes"?>
<Relationships xmlns="http://schemas.openxmlformats.org/package/2006/relationships"><Relationship Id="rId9" Type="http://schemas.openxmlformats.org/officeDocument/2006/relationships/tags" Target="../tags/tag9068.xml"/><Relationship Id="rId8" Type="http://schemas.openxmlformats.org/officeDocument/2006/relationships/tags" Target="../tags/tag9067.xml"/><Relationship Id="rId7" Type="http://schemas.openxmlformats.org/officeDocument/2006/relationships/tags" Target="../tags/tag9066.xml"/><Relationship Id="rId6" Type="http://schemas.openxmlformats.org/officeDocument/2006/relationships/tags" Target="../tags/tag9065.xml"/><Relationship Id="rId5" Type="http://schemas.openxmlformats.org/officeDocument/2006/relationships/tags" Target="../tags/tag9064.xml"/><Relationship Id="rId4" Type="http://schemas.openxmlformats.org/officeDocument/2006/relationships/tags" Target="../tags/tag9063.xml"/><Relationship Id="rId3" Type="http://schemas.openxmlformats.org/officeDocument/2006/relationships/tags" Target="../tags/tag9062.xml"/><Relationship Id="rId2" Type="http://schemas.openxmlformats.org/officeDocument/2006/relationships/tags" Target="../tags/tag9061.xml"/><Relationship Id="rId11" Type="http://schemas.openxmlformats.org/officeDocument/2006/relationships/tags" Target="../tags/tag9070.xml"/><Relationship Id="rId10" Type="http://schemas.openxmlformats.org/officeDocument/2006/relationships/tags" Target="../tags/tag9069.xml"/><Relationship Id="rId1" Type="http://schemas.openxmlformats.org/officeDocument/2006/relationships/slideMaster" Target="../slideMasters/slideMaster58.xml"/></Relationships>
</file>

<file path=ppt/slideLayouts/_rels/slideLayout109.xml.rels><?xml version="1.0" encoding="UTF-8" standalone="yes"?>
<Relationships xmlns="http://schemas.openxmlformats.org/package/2006/relationships"><Relationship Id="rId9" Type="http://schemas.openxmlformats.org/officeDocument/2006/relationships/tags" Target="../tags/tag826.xml"/><Relationship Id="rId8" Type="http://schemas.openxmlformats.org/officeDocument/2006/relationships/tags" Target="../tags/tag825.xml"/><Relationship Id="rId7" Type="http://schemas.openxmlformats.org/officeDocument/2006/relationships/tags" Target="../tags/tag824.xml"/><Relationship Id="rId6" Type="http://schemas.openxmlformats.org/officeDocument/2006/relationships/tags" Target="../tags/tag823.xml"/><Relationship Id="rId5" Type="http://schemas.openxmlformats.org/officeDocument/2006/relationships/tags" Target="../tags/tag822.xml"/><Relationship Id="rId4" Type="http://schemas.openxmlformats.org/officeDocument/2006/relationships/tags" Target="../tags/tag821.xml"/><Relationship Id="rId3" Type="http://schemas.openxmlformats.org/officeDocument/2006/relationships/tags" Target="../tags/tag820.xml"/><Relationship Id="rId2" Type="http://schemas.openxmlformats.org/officeDocument/2006/relationships/tags" Target="../tags/tag819.xml"/><Relationship Id="rId15" Type="http://schemas.openxmlformats.org/officeDocument/2006/relationships/tags" Target="../tags/tag832.xml"/><Relationship Id="rId14" Type="http://schemas.openxmlformats.org/officeDocument/2006/relationships/tags" Target="../tags/tag831.xml"/><Relationship Id="rId13" Type="http://schemas.openxmlformats.org/officeDocument/2006/relationships/tags" Target="../tags/tag830.xml"/><Relationship Id="rId12" Type="http://schemas.openxmlformats.org/officeDocument/2006/relationships/tags" Target="../tags/tag829.xml"/><Relationship Id="rId11" Type="http://schemas.openxmlformats.org/officeDocument/2006/relationships/tags" Target="../tags/tag828.xml"/><Relationship Id="rId10" Type="http://schemas.openxmlformats.org/officeDocument/2006/relationships/tags" Target="../tags/tag827.xml"/><Relationship Id="rId1" Type="http://schemas.openxmlformats.org/officeDocument/2006/relationships/slideMaster" Target="../slideMasters/slideMaster7.xml"/></Relationships>
</file>

<file path=ppt/slideLayouts/_rels/slideLayout1090.xml.rels><?xml version="1.0" encoding="UTF-8" standalone="yes"?>
<Relationships xmlns="http://schemas.openxmlformats.org/package/2006/relationships"><Relationship Id="rId9" Type="http://schemas.openxmlformats.org/officeDocument/2006/relationships/tags" Target="../tags/tag9078.xml"/><Relationship Id="rId8" Type="http://schemas.openxmlformats.org/officeDocument/2006/relationships/tags" Target="../tags/tag9077.xml"/><Relationship Id="rId7" Type="http://schemas.openxmlformats.org/officeDocument/2006/relationships/tags" Target="../tags/tag9076.xml"/><Relationship Id="rId6" Type="http://schemas.openxmlformats.org/officeDocument/2006/relationships/tags" Target="../tags/tag9075.xml"/><Relationship Id="rId5" Type="http://schemas.openxmlformats.org/officeDocument/2006/relationships/tags" Target="../tags/tag9074.xml"/><Relationship Id="rId4" Type="http://schemas.openxmlformats.org/officeDocument/2006/relationships/tags" Target="../tags/tag9073.xml"/><Relationship Id="rId3" Type="http://schemas.openxmlformats.org/officeDocument/2006/relationships/tags" Target="../tags/tag9072.xml"/><Relationship Id="rId2" Type="http://schemas.openxmlformats.org/officeDocument/2006/relationships/tags" Target="../tags/tag9071.xml"/><Relationship Id="rId11" Type="http://schemas.openxmlformats.org/officeDocument/2006/relationships/tags" Target="../tags/tag9080.xml"/><Relationship Id="rId10" Type="http://schemas.openxmlformats.org/officeDocument/2006/relationships/tags" Target="../tags/tag9079.xml"/><Relationship Id="rId1" Type="http://schemas.openxmlformats.org/officeDocument/2006/relationships/slideMaster" Target="../slideMasters/slideMaster58.xml"/></Relationships>
</file>

<file path=ppt/slideLayouts/_rels/slideLayout1091.xml.rels><?xml version="1.0" encoding="UTF-8" standalone="yes"?>
<Relationships xmlns="http://schemas.openxmlformats.org/package/2006/relationships"><Relationship Id="rId9" Type="http://schemas.openxmlformats.org/officeDocument/2006/relationships/tags" Target="../tags/tag9088.xml"/><Relationship Id="rId8" Type="http://schemas.openxmlformats.org/officeDocument/2006/relationships/tags" Target="../tags/tag9087.xml"/><Relationship Id="rId7" Type="http://schemas.openxmlformats.org/officeDocument/2006/relationships/tags" Target="../tags/tag9086.xml"/><Relationship Id="rId6" Type="http://schemas.openxmlformats.org/officeDocument/2006/relationships/tags" Target="../tags/tag9085.xml"/><Relationship Id="rId5" Type="http://schemas.openxmlformats.org/officeDocument/2006/relationships/tags" Target="../tags/tag9084.xml"/><Relationship Id="rId4" Type="http://schemas.openxmlformats.org/officeDocument/2006/relationships/tags" Target="../tags/tag9083.xml"/><Relationship Id="rId3" Type="http://schemas.openxmlformats.org/officeDocument/2006/relationships/tags" Target="../tags/tag9082.xml"/><Relationship Id="rId2" Type="http://schemas.openxmlformats.org/officeDocument/2006/relationships/tags" Target="../tags/tag9081.xml"/><Relationship Id="rId11" Type="http://schemas.openxmlformats.org/officeDocument/2006/relationships/tags" Target="../tags/tag9090.xml"/><Relationship Id="rId10" Type="http://schemas.openxmlformats.org/officeDocument/2006/relationships/tags" Target="../tags/tag9089.xml"/><Relationship Id="rId1" Type="http://schemas.openxmlformats.org/officeDocument/2006/relationships/slideMaster" Target="../slideMasters/slideMaster58.xml"/></Relationships>
</file>

<file path=ppt/slideLayouts/_rels/slideLayout1092.xml.rels><?xml version="1.0" encoding="UTF-8" standalone="yes"?>
<Relationships xmlns="http://schemas.openxmlformats.org/package/2006/relationships"><Relationship Id="rId9" Type="http://schemas.openxmlformats.org/officeDocument/2006/relationships/tags" Target="../tags/tag9098.xml"/><Relationship Id="rId8" Type="http://schemas.openxmlformats.org/officeDocument/2006/relationships/tags" Target="../tags/tag9097.xml"/><Relationship Id="rId7" Type="http://schemas.openxmlformats.org/officeDocument/2006/relationships/tags" Target="../tags/tag9096.xml"/><Relationship Id="rId6" Type="http://schemas.openxmlformats.org/officeDocument/2006/relationships/tags" Target="../tags/tag9095.xml"/><Relationship Id="rId5" Type="http://schemas.openxmlformats.org/officeDocument/2006/relationships/tags" Target="../tags/tag9094.xml"/><Relationship Id="rId4" Type="http://schemas.openxmlformats.org/officeDocument/2006/relationships/tags" Target="../tags/tag9093.xml"/><Relationship Id="rId3" Type="http://schemas.openxmlformats.org/officeDocument/2006/relationships/tags" Target="../tags/tag9092.xml"/><Relationship Id="rId2" Type="http://schemas.openxmlformats.org/officeDocument/2006/relationships/tags" Target="../tags/tag9091.xml"/><Relationship Id="rId13" Type="http://schemas.openxmlformats.org/officeDocument/2006/relationships/tags" Target="../tags/tag9102.xml"/><Relationship Id="rId12" Type="http://schemas.openxmlformats.org/officeDocument/2006/relationships/tags" Target="../tags/tag9101.xml"/><Relationship Id="rId11" Type="http://schemas.openxmlformats.org/officeDocument/2006/relationships/tags" Target="../tags/tag9100.xml"/><Relationship Id="rId10" Type="http://schemas.openxmlformats.org/officeDocument/2006/relationships/tags" Target="../tags/tag9099.xml"/><Relationship Id="rId1" Type="http://schemas.openxmlformats.org/officeDocument/2006/relationships/slideMaster" Target="../slideMasters/slideMaster58.xml"/></Relationships>
</file>

<file path=ppt/slideLayouts/_rels/slideLayout1093.xml.rels><?xml version="1.0" encoding="UTF-8" standalone="yes"?>
<Relationships xmlns="http://schemas.openxmlformats.org/package/2006/relationships"><Relationship Id="rId9" Type="http://schemas.openxmlformats.org/officeDocument/2006/relationships/tags" Target="../tags/tag9110.xml"/><Relationship Id="rId8" Type="http://schemas.openxmlformats.org/officeDocument/2006/relationships/tags" Target="../tags/tag9109.xml"/><Relationship Id="rId7" Type="http://schemas.openxmlformats.org/officeDocument/2006/relationships/tags" Target="../tags/tag9108.xml"/><Relationship Id="rId6" Type="http://schemas.openxmlformats.org/officeDocument/2006/relationships/tags" Target="../tags/tag9107.xml"/><Relationship Id="rId5" Type="http://schemas.openxmlformats.org/officeDocument/2006/relationships/tags" Target="../tags/tag9106.xml"/><Relationship Id="rId4" Type="http://schemas.openxmlformats.org/officeDocument/2006/relationships/tags" Target="../tags/tag9105.xml"/><Relationship Id="rId3" Type="http://schemas.openxmlformats.org/officeDocument/2006/relationships/tags" Target="../tags/tag9104.xml"/><Relationship Id="rId2" Type="http://schemas.openxmlformats.org/officeDocument/2006/relationships/tags" Target="../tags/tag9103.xml"/><Relationship Id="rId13" Type="http://schemas.openxmlformats.org/officeDocument/2006/relationships/tags" Target="../tags/tag9114.xml"/><Relationship Id="rId12" Type="http://schemas.openxmlformats.org/officeDocument/2006/relationships/tags" Target="../tags/tag9113.xml"/><Relationship Id="rId11" Type="http://schemas.openxmlformats.org/officeDocument/2006/relationships/tags" Target="../tags/tag9112.xml"/><Relationship Id="rId10" Type="http://schemas.openxmlformats.org/officeDocument/2006/relationships/tags" Target="../tags/tag9111.xml"/><Relationship Id="rId1" Type="http://schemas.openxmlformats.org/officeDocument/2006/relationships/slideMaster" Target="../slideMasters/slideMaster58.xml"/></Relationships>
</file>

<file path=ppt/slideLayouts/_rels/slideLayout10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1095.xml.rels><?xml version="1.0" encoding="UTF-8" standalone="yes"?>
<Relationships xmlns="http://schemas.openxmlformats.org/package/2006/relationships"><Relationship Id="rId9" Type="http://schemas.openxmlformats.org/officeDocument/2006/relationships/tags" Target="../tags/tag9128.xml"/><Relationship Id="rId8" Type="http://schemas.openxmlformats.org/officeDocument/2006/relationships/tags" Target="../tags/tag9127.xml"/><Relationship Id="rId7" Type="http://schemas.openxmlformats.org/officeDocument/2006/relationships/tags" Target="../tags/tag9126.xml"/><Relationship Id="rId6" Type="http://schemas.openxmlformats.org/officeDocument/2006/relationships/tags" Target="../tags/tag9125.xml"/><Relationship Id="rId5" Type="http://schemas.openxmlformats.org/officeDocument/2006/relationships/tags" Target="../tags/tag9124.xml"/><Relationship Id="rId4" Type="http://schemas.openxmlformats.org/officeDocument/2006/relationships/tags" Target="../tags/tag9123.xml"/><Relationship Id="rId3" Type="http://schemas.openxmlformats.org/officeDocument/2006/relationships/tags" Target="../tags/tag9122.xml"/><Relationship Id="rId2" Type="http://schemas.openxmlformats.org/officeDocument/2006/relationships/tags" Target="../tags/tag9121.xml"/><Relationship Id="rId14" Type="http://schemas.openxmlformats.org/officeDocument/2006/relationships/tags" Target="../tags/tag9133.xml"/><Relationship Id="rId13" Type="http://schemas.openxmlformats.org/officeDocument/2006/relationships/tags" Target="../tags/tag9132.xml"/><Relationship Id="rId12" Type="http://schemas.openxmlformats.org/officeDocument/2006/relationships/tags" Target="../tags/tag9131.xml"/><Relationship Id="rId11" Type="http://schemas.openxmlformats.org/officeDocument/2006/relationships/tags" Target="../tags/tag9130.xml"/><Relationship Id="rId10" Type="http://schemas.openxmlformats.org/officeDocument/2006/relationships/tags" Target="../tags/tag9129.xml"/><Relationship Id="rId1" Type="http://schemas.openxmlformats.org/officeDocument/2006/relationships/slideMaster" Target="../slideMasters/slideMaster59.xml"/></Relationships>
</file>

<file path=ppt/slideLayouts/_rels/slideLayout1096.xml.rels><?xml version="1.0" encoding="UTF-8" standalone="yes"?>
<Relationships xmlns="http://schemas.openxmlformats.org/package/2006/relationships"><Relationship Id="rId6" Type="http://schemas.openxmlformats.org/officeDocument/2006/relationships/tags" Target="../tags/tag9138.xml"/><Relationship Id="rId5" Type="http://schemas.openxmlformats.org/officeDocument/2006/relationships/tags" Target="../tags/tag9137.xml"/><Relationship Id="rId4" Type="http://schemas.openxmlformats.org/officeDocument/2006/relationships/tags" Target="../tags/tag9136.xml"/><Relationship Id="rId3" Type="http://schemas.openxmlformats.org/officeDocument/2006/relationships/tags" Target="../tags/tag9135.xml"/><Relationship Id="rId2" Type="http://schemas.openxmlformats.org/officeDocument/2006/relationships/tags" Target="../tags/tag9134.xml"/><Relationship Id="rId1" Type="http://schemas.openxmlformats.org/officeDocument/2006/relationships/slideMaster" Target="../slideMasters/slideMaster59.xml"/></Relationships>
</file>

<file path=ppt/slideLayouts/_rels/slideLayout1097.xml.rels><?xml version="1.0" encoding="UTF-8" standalone="yes"?>
<Relationships xmlns="http://schemas.openxmlformats.org/package/2006/relationships"><Relationship Id="rId9" Type="http://schemas.openxmlformats.org/officeDocument/2006/relationships/tags" Target="../tags/tag9146.xml"/><Relationship Id="rId8" Type="http://schemas.openxmlformats.org/officeDocument/2006/relationships/tags" Target="../tags/tag9145.xml"/><Relationship Id="rId7" Type="http://schemas.openxmlformats.org/officeDocument/2006/relationships/tags" Target="../tags/tag9144.xml"/><Relationship Id="rId6" Type="http://schemas.openxmlformats.org/officeDocument/2006/relationships/tags" Target="../tags/tag9143.xml"/><Relationship Id="rId5" Type="http://schemas.openxmlformats.org/officeDocument/2006/relationships/tags" Target="../tags/tag9142.xml"/><Relationship Id="rId4" Type="http://schemas.openxmlformats.org/officeDocument/2006/relationships/tags" Target="../tags/tag9141.xml"/><Relationship Id="rId3" Type="http://schemas.openxmlformats.org/officeDocument/2006/relationships/tags" Target="../tags/tag9140.xml"/><Relationship Id="rId2" Type="http://schemas.openxmlformats.org/officeDocument/2006/relationships/tags" Target="../tags/tag9139.xml"/><Relationship Id="rId15" Type="http://schemas.openxmlformats.org/officeDocument/2006/relationships/tags" Target="../tags/tag9152.xml"/><Relationship Id="rId14" Type="http://schemas.openxmlformats.org/officeDocument/2006/relationships/tags" Target="../tags/tag9151.xml"/><Relationship Id="rId13" Type="http://schemas.openxmlformats.org/officeDocument/2006/relationships/tags" Target="../tags/tag9150.xml"/><Relationship Id="rId12" Type="http://schemas.openxmlformats.org/officeDocument/2006/relationships/tags" Target="../tags/tag9149.xml"/><Relationship Id="rId11" Type="http://schemas.openxmlformats.org/officeDocument/2006/relationships/tags" Target="../tags/tag9148.xml"/><Relationship Id="rId10" Type="http://schemas.openxmlformats.org/officeDocument/2006/relationships/tags" Target="../tags/tag9147.xml"/><Relationship Id="rId1" Type="http://schemas.openxmlformats.org/officeDocument/2006/relationships/slideMaster" Target="../slideMasters/slideMaster59.xml"/></Relationships>
</file>

<file path=ppt/slideLayouts/_rels/slideLayout1098.xml.rels><?xml version="1.0" encoding="UTF-8" standalone="yes"?>
<Relationships xmlns="http://schemas.openxmlformats.org/package/2006/relationships"><Relationship Id="rId7" Type="http://schemas.openxmlformats.org/officeDocument/2006/relationships/tags" Target="../tags/tag9158.xml"/><Relationship Id="rId6" Type="http://schemas.openxmlformats.org/officeDocument/2006/relationships/tags" Target="../tags/tag9157.xml"/><Relationship Id="rId5" Type="http://schemas.openxmlformats.org/officeDocument/2006/relationships/tags" Target="../tags/tag9156.xml"/><Relationship Id="rId4" Type="http://schemas.openxmlformats.org/officeDocument/2006/relationships/tags" Target="../tags/tag9155.xml"/><Relationship Id="rId3" Type="http://schemas.openxmlformats.org/officeDocument/2006/relationships/tags" Target="../tags/tag9154.xml"/><Relationship Id="rId2" Type="http://schemas.openxmlformats.org/officeDocument/2006/relationships/tags" Target="../tags/tag9153.xml"/><Relationship Id="rId1" Type="http://schemas.openxmlformats.org/officeDocument/2006/relationships/slideMaster" Target="../slideMasters/slideMaster59.xml"/></Relationships>
</file>

<file path=ppt/slideLayouts/_rels/slideLayout1099.xml.rels><?xml version="1.0" encoding="UTF-8" standalone="yes"?>
<Relationships xmlns="http://schemas.openxmlformats.org/package/2006/relationships"><Relationship Id="rId9" Type="http://schemas.openxmlformats.org/officeDocument/2006/relationships/tags" Target="../tags/tag9166.xml"/><Relationship Id="rId8" Type="http://schemas.openxmlformats.org/officeDocument/2006/relationships/tags" Target="../tags/tag9165.xml"/><Relationship Id="rId7" Type="http://schemas.openxmlformats.org/officeDocument/2006/relationships/tags" Target="../tags/tag9164.xml"/><Relationship Id="rId6" Type="http://schemas.openxmlformats.org/officeDocument/2006/relationships/tags" Target="../tags/tag9163.xml"/><Relationship Id="rId5" Type="http://schemas.openxmlformats.org/officeDocument/2006/relationships/tags" Target="../tags/tag9162.xml"/><Relationship Id="rId4" Type="http://schemas.openxmlformats.org/officeDocument/2006/relationships/tags" Target="../tags/tag9161.xml"/><Relationship Id="rId3" Type="http://schemas.openxmlformats.org/officeDocument/2006/relationships/tags" Target="../tags/tag9160.xml"/><Relationship Id="rId2" Type="http://schemas.openxmlformats.org/officeDocument/2006/relationships/tags" Target="../tags/tag9159.xml"/><Relationship Id="rId1" Type="http://schemas.openxmlformats.org/officeDocument/2006/relationships/slideMaster" Target="../slideMasters/slideMaster5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7" Type="http://schemas.openxmlformats.org/officeDocument/2006/relationships/tags" Target="../tags/tag838.xml"/><Relationship Id="rId6" Type="http://schemas.openxmlformats.org/officeDocument/2006/relationships/tags" Target="../tags/tag837.xml"/><Relationship Id="rId5" Type="http://schemas.openxmlformats.org/officeDocument/2006/relationships/tags" Target="../tags/tag836.xml"/><Relationship Id="rId4" Type="http://schemas.openxmlformats.org/officeDocument/2006/relationships/tags" Target="../tags/tag835.xml"/><Relationship Id="rId3" Type="http://schemas.openxmlformats.org/officeDocument/2006/relationships/tags" Target="../tags/tag834.xml"/><Relationship Id="rId2" Type="http://schemas.openxmlformats.org/officeDocument/2006/relationships/tags" Target="../tags/tag833.xml"/><Relationship Id="rId1" Type="http://schemas.openxmlformats.org/officeDocument/2006/relationships/slideMaster" Target="../slideMasters/slideMaster7.xml"/></Relationships>
</file>

<file path=ppt/slideLayouts/_rels/slideLayout1100.xml.rels><?xml version="1.0" encoding="UTF-8" standalone="yes"?>
<Relationships xmlns="http://schemas.openxmlformats.org/package/2006/relationships"><Relationship Id="rId8" Type="http://schemas.openxmlformats.org/officeDocument/2006/relationships/tags" Target="../tags/tag9173.xml"/><Relationship Id="rId7" Type="http://schemas.openxmlformats.org/officeDocument/2006/relationships/tags" Target="../tags/tag9172.xml"/><Relationship Id="rId6" Type="http://schemas.openxmlformats.org/officeDocument/2006/relationships/tags" Target="../tags/tag9171.xml"/><Relationship Id="rId5" Type="http://schemas.openxmlformats.org/officeDocument/2006/relationships/tags" Target="../tags/tag9170.xml"/><Relationship Id="rId4" Type="http://schemas.openxmlformats.org/officeDocument/2006/relationships/tags" Target="../tags/tag9169.xml"/><Relationship Id="rId3" Type="http://schemas.openxmlformats.org/officeDocument/2006/relationships/tags" Target="../tags/tag9168.xml"/><Relationship Id="rId2" Type="http://schemas.openxmlformats.org/officeDocument/2006/relationships/tags" Target="../tags/tag9167.xml"/><Relationship Id="rId1" Type="http://schemas.openxmlformats.org/officeDocument/2006/relationships/slideMaster" Target="../slideMasters/slideMaster59.xml"/></Relationships>
</file>

<file path=ppt/slideLayouts/_rels/slideLayout1101.xml.rels><?xml version="1.0" encoding="UTF-8" standalone="yes"?>
<Relationships xmlns="http://schemas.openxmlformats.org/package/2006/relationships"><Relationship Id="rId4" Type="http://schemas.openxmlformats.org/officeDocument/2006/relationships/tags" Target="../tags/tag9176.xml"/><Relationship Id="rId3" Type="http://schemas.openxmlformats.org/officeDocument/2006/relationships/tags" Target="../tags/tag9175.xml"/><Relationship Id="rId2" Type="http://schemas.openxmlformats.org/officeDocument/2006/relationships/tags" Target="../tags/tag9174.xml"/><Relationship Id="rId1" Type="http://schemas.openxmlformats.org/officeDocument/2006/relationships/slideMaster" Target="../slideMasters/slideMaster59.xml"/></Relationships>
</file>

<file path=ppt/slideLayouts/_rels/slideLayout1102.xml.rels><?xml version="1.0" encoding="UTF-8" standalone="yes"?>
<Relationships xmlns="http://schemas.openxmlformats.org/package/2006/relationships"><Relationship Id="rId7" Type="http://schemas.openxmlformats.org/officeDocument/2006/relationships/tags" Target="../tags/tag9182.xml"/><Relationship Id="rId6" Type="http://schemas.openxmlformats.org/officeDocument/2006/relationships/tags" Target="../tags/tag9181.xml"/><Relationship Id="rId5" Type="http://schemas.openxmlformats.org/officeDocument/2006/relationships/tags" Target="../tags/tag9180.xml"/><Relationship Id="rId4" Type="http://schemas.openxmlformats.org/officeDocument/2006/relationships/tags" Target="../tags/tag9179.xml"/><Relationship Id="rId3" Type="http://schemas.openxmlformats.org/officeDocument/2006/relationships/tags" Target="../tags/tag9178.xml"/><Relationship Id="rId2" Type="http://schemas.openxmlformats.org/officeDocument/2006/relationships/tags" Target="../tags/tag9177.xml"/><Relationship Id="rId1" Type="http://schemas.openxmlformats.org/officeDocument/2006/relationships/slideMaster" Target="../slideMasters/slideMaster59.xml"/></Relationships>
</file>

<file path=ppt/slideLayouts/_rels/slideLayout1103.xml.rels><?xml version="1.0" encoding="UTF-8" standalone="yes"?>
<Relationships xmlns="http://schemas.openxmlformats.org/package/2006/relationships"><Relationship Id="rId6" Type="http://schemas.openxmlformats.org/officeDocument/2006/relationships/tags" Target="../tags/tag9187.xml"/><Relationship Id="rId5" Type="http://schemas.openxmlformats.org/officeDocument/2006/relationships/tags" Target="../tags/tag9186.xml"/><Relationship Id="rId4" Type="http://schemas.openxmlformats.org/officeDocument/2006/relationships/tags" Target="../tags/tag9185.xml"/><Relationship Id="rId3" Type="http://schemas.openxmlformats.org/officeDocument/2006/relationships/tags" Target="../tags/tag9184.xml"/><Relationship Id="rId2" Type="http://schemas.openxmlformats.org/officeDocument/2006/relationships/tags" Target="../tags/tag9183.xml"/><Relationship Id="rId1" Type="http://schemas.openxmlformats.org/officeDocument/2006/relationships/slideMaster" Target="../slideMasters/slideMaster59.xml"/></Relationships>
</file>

<file path=ppt/slideLayouts/_rels/slideLayout1104.xml.rels><?xml version="1.0" encoding="UTF-8" standalone="yes"?>
<Relationships xmlns="http://schemas.openxmlformats.org/package/2006/relationships"><Relationship Id="rId5" Type="http://schemas.openxmlformats.org/officeDocument/2006/relationships/tags" Target="../tags/tag9191.xml"/><Relationship Id="rId4" Type="http://schemas.openxmlformats.org/officeDocument/2006/relationships/tags" Target="../tags/tag9190.xml"/><Relationship Id="rId3" Type="http://schemas.openxmlformats.org/officeDocument/2006/relationships/tags" Target="../tags/tag9189.xml"/><Relationship Id="rId2" Type="http://schemas.openxmlformats.org/officeDocument/2006/relationships/tags" Target="../tags/tag9188.xml"/><Relationship Id="rId1" Type="http://schemas.openxmlformats.org/officeDocument/2006/relationships/slideMaster" Target="../slideMasters/slideMaster59.xml"/></Relationships>
</file>

<file path=ppt/slideLayouts/_rels/slideLayout1105.xml.rels><?xml version="1.0" encoding="UTF-8" standalone="yes"?>
<Relationships xmlns="http://schemas.openxmlformats.org/package/2006/relationships"><Relationship Id="rId9" Type="http://schemas.openxmlformats.org/officeDocument/2006/relationships/tags" Target="../tags/tag9199.xml"/><Relationship Id="rId8" Type="http://schemas.openxmlformats.org/officeDocument/2006/relationships/tags" Target="../tags/tag9198.xml"/><Relationship Id="rId7" Type="http://schemas.openxmlformats.org/officeDocument/2006/relationships/tags" Target="../tags/tag9197.xml"/><Relationship Id="rId6" Type="http://schemas.openxmlformats.org/officeDocument/2006/relationships/tags" Target="../tags/tag9196.xml"/><Relationship Id="rId5" Type="http://schemas.openxmlformats.org/officeDocument/2006/relationships/tags" Target="../tags/tag9195.xml"/><Relationship Id="rId4" Type="http://schemas.openxmlformats.org/officeDocument/2006/relationships/tags" Target="../tags/tag9194.xml"/><Relationship Id="rId3" Type="http://schemas.openxmlformats.org/officeDocument/2006/relationships/tags" Target="../tags/tag9193.xml"/><Relationship Id="rId2" Type="http://schemas.openxmlformats.org/officeDocument/2006/relationships/tags" Target="../tags/tag9192.xml"/><Relationship Id="rId11" Type="http://schemas.openxmlformats.org/officeDocument/2006/relationships/tags" Target="../tags/tag9201.xml"/><Relationship Id="rId10" Type="http://schemas.openxmlformats.org/officeDocument/2006/relationships/tags" Target="../tags/tag9200.xml"/><Relationship Id="rId1" Type="http://schemas.openxmlformats.org/officeDocument/2006/relationships/slideMaster" Target="../slideMasters/slideMaster59.xml"/></Relationships>
</file>

<file path=ppt/slideLayouts/_rels/slideLayout1106.xml.rels><?xml version="1.0" encoding="UTF-8" standalone="yes"?>
<Relationships xmlns="http://schemas.openxmlformats.org/package/2006/relationships"><Relationship Id="rId8" Type="http://schemas.openxmlformats.org/officeDocument/2006/relationships/tags" Target="../tags/tag9208.xml"/><Relationship Id="rId7" Type="http://schemas.openxmlformats.org/officeDocument/2006/relationships/tags" Target="../tags/tag9207.xml"/><Relationship Id="rId6" Type="http://schemas.openxmlformats.org/officeDocument/2006/relationships/tags" Target="../tags/tag9206.xml"/><Relationship Id="rId5" Type="http://schemas.openxmlformats.org/officeDocument/2006/relationships/tags" Target="../tags/tag9205.xml"/><Relationship Id="rId4" Type="http://schemas.openxmlformats.org/officeDocument/2006/relationships/tags" Target="../tags/tag9204.xml"/><Relationship Id="rId3" Type="http://schemas.openxmlformats.org/officeDocument/2006/relationships/tags" Target="../tags/tag9203.xml"/><Relationship Id="rId2" Type="http://schemas.openxmlformats.org/officeDocument/2006/relationships/tags" Target="../tags/tag9202.xml"/><Relationship Id="rId1" Type="http://schemas.openxmlformats.org/officeDocument/2006/relationships/slideMaster" Target="../slideMasters/slideMaster59.xml"/></Relationships>
</file>

<file path=ppt/slideLayouts/_rels/slideLayout1107.xml.rels><?xml version="1.0" encoding="UTF-8" standalone="yes"?>
<Relationships xmlns="http://schemas.openxmlformats.org/package/2006/relationships"><Relationship Id="rId9" Type="http://schemas.openxmlformats.org/officeDocument/2006/relationships/tags" Target="../tags/tag9216.xml"/><Relationship Id="rId8" Type="http://schemas.openxmlformats.org/officeDocument/2006/relationships/tags" Target="../tags/tag9215.xml"/><Relationship Id="rId7" Type="http://schemas.openxmlformats.org/officeDocument/2006/relationships/tags" Target="../tags/tag9214.xml"/><Relationship Id="rId6" Type="http://schemas.openxmlformats.org/officeDocument/2006/relationships/tags" Target="../tags/tag9213.xml"/><Relationship Id="rId5" Type="http://schemas.openxmlformats.org/officeDocument/2006/relationships/tags" Target="../tags/tag9212.xml"/><Relationship Id="rId4" Type="http://schemas.openxmlformats.org/officeDocument/2006/relationships/tags" Target="../tags/tag9211.xml"/><Relationship Id="rId3" Type="http://schemas.openxmlformats.org/officeDocument/2006/relationships/tags" Target="../tags/tag9210.xml"/><Relationship Id="rId2" Type="http://schemas.openxmlformats.org/officeDocument/2006/relationships/tags" Target="../tags/tag9209.xml"/><Relationship Id="rId13" Type="http://schemas.openxmlformats.org/officeDocument/2006/relationships/tags" Target="../tags/tag9220.xml"/><Relationship Id="rId12" Type="http://schemas.openxmlformats.org/officeDocument/2006/relationships/tags" Target="../tags/tag9219.xml"/><Relationship Id="rId11" Type="http://schemas.openxmlformats.org/officeDocument/2006/relationships/tags" Target="../tags/tag9218.xml"/><Relationship Id="rId10" Type="http://schemas.openxmlformats.org/officeDocument/2006/relationships/tags" Target="../tags/tag9217.xml"/><Relationship Id="rId1" Type="http://schemas.openxmlformats.org/officeDocument/2006/relationships/slideMaster" Target="../slideMasters/slideMaster59.xml"/></Relationships>
</file>

<file path=ppt/slideLayouts/_rels/slideLayout1108.xml.rels><?xml version="1.0" encoding="UTF-8" standalone="yes"?>
<Relationships xmlns="http://schemas.openxmlformats.org/package/2006/relationships"><Relationship Id="rId9" Type="http://schemas.openxmlformats.org/officeDocument/2006/relationships/tags" Target="../tags/tag9228.xml"/><Relationship Id="rId8" Type="http://schemas.openxmlformats.org/officeDocument/2006/relationships/tags" Target="../tags/tag9227.xml"/><Relationship Id="rId7" Type="http://schemas.openxmlformats.org/officeDocument/2006/relationships/tags" Target="../tags/tag9226.xml"/><Relationship Id="rId6" Type="http://schemas.openxmlformats.org/officeDocument/2006/relationships/tags" Target="../tags/tag9225.xml"/><Relationship Id="rId5" Type="http://schemas.openxmlformats.org/officeDocument/2006/relationships/tags" Target="../tags/tag9224.xml"/><Relationship Id="rId4" Type="http://schemas.openxmlformats.org/officeDocument/2006/relationships/tags" Target="../tags/tag9223.xml"/><Relationship Id="rId3" Type="http://schemas.openxmlformats.org/officeDocument/2006/relationships/tags" Target="../tags/tag9222.xml"/><Relationship Id="rId2" Type="http://schemas.openxmlformats.org/officeDocument/2006/relationships/tags" Target="../tags/tag9221.xml"/><Relationship Id="rId11" Type="http://schemas.openxmlformats.org/officeDocument/2006/relationships/tags" Target="../tags/tag9230.xml"/><Relationship Id="rId10" Type="http://schemas.openxmlformats.org/officeDocument/2006/relationships/tags" Target="../tags/tag9229.xml"/><Relationship Id="rId1" Type="http://schemas.openxmlformats.org/officeDocument/2006/relationships/slideMaster" Target="../slideMasters/slideMaster59.xml"/></Relationships>
</file>

<file path=ppt/slideLayouts/_rels/slideLayout1109.xml.rels><?xml version="1.0" encoding="UTF-8" standalone="yes"?>
<Relationships xmlns="http://schemas.openxmlformats.org/package/2006/relationships"><Relationship Id="rId9" Type="http://schemas.openxmlformats.org/officeDocument/2006/relationships/tags" Target="../tags/tag9238.xml"/><Relationship Id="rId8" Type="http://schemas.openxmlformats.org/officeDocument/2006/relationships/tags" Target="../tags/tag9237.xml"/><Relationship Id="rId7" Type="http://schemas.openxmlformats.org/officeDocument/2006/relationships/tags" Target="../tags/tag9236.xml"/><Relationship Id="rId6" Type="http://schemas.openxmlformats.org/officeDocument/2006/relationships/tags" Target="../tags/tag9235.xml"/><Relationship Id="rId5" Type="http://schemas.openxmlformats.org/officeDocument/2006/relationships/tags" Target="../tags/tag9234.xml"/><Relationship Id="rId4" Type="http://schemas.openxmlformats.org/officeDocument/2006/relationships/tags" Target="../tags/tag9233.xml"/><Relationship Id="rId3" Type="http://schemas.openxmlformats.org/officeDocument/2006/relationships/tags" Target="../tags/tag9232.xml"/><Relationship Id="rId2" Type="http://schemas.openxmlformats.org/officeDocument/2006/relationships/tags" Target="../tags/tag9231.xml"/><Relationship Id="rId11" Type="http://schemas.openxmlformats.org/officeDocument/2006/relationships/tags" Target="../tags/tag9240.xml"/><Relationship Id="rId10" Type="http://schemas.openxmlformats.org/officeDocument/2006/relationships/tags" Target="../tags/tag9239.xml"/><Relationship Id="rId1" Type="http://schemas.openxmlformats.org/officeDocument/2006/relationships/slideMaster" Target="../slideMasters/slideMaster59.xml"/></Relationships>
</file>

<file path=ppt/slideLayouts/_rels/slideLayout111.xml.rels><?xml version="1.0" encoding="UTF-8" standalone="yes"?>
<Relationships xmlns="http://schemas.openxmlformats.org/package/2006/relationships"><Relationship Id="rId9" Type="http://schemas.openxmlformats.org/officeDocument/2006/relationships/tags" Target="../tags/tag846.xml"/><Relationship Id="rId8" Type="http://schemas.openxmlformats.org/officeDocument/2006/relationships/tags" Target="../tags/tag845.xml"/><Relationship Id="rId7" Type="http://schemas.openxmlformats.org/officeDocument/2006/relationships/tags" Target="../tags/tag844.xml"/><Relationship Id="rId6" Type="http://schemas.openxmlformats.org/officeDocument/2006/relationships/tags" Target="../tags/tag843.xml"/><Relationship Id="rId5" Type="http://schemas.openxmlformats.org/officeDocument/2006/relationships/tags" Target="../tags/tag842.xml"/><Relationship Id="rId4" Type="http://schemas.openxmlformats.org/officeDocument/2006/relationships/tags" Target="../tags/tag841.xml"/><Relationship Id="rId3" Type="http://schemas.openxmlformats.org/officeDocument/2006/relationships/tags" Target="../tags/tag840.xml"/><Relationship Id="rId2" Type="http://schemas.openxmlformats.org/officeDocument/2006/relationships/tags" Target="../tags/tag839.xml"/><Relationship Id="rId1" Type="http://schemas.openxmlformats.org/officeDocument/2006/relationships/slideMaster" Target="../slideMasters/slideMaster7.xml"/></Relationships>
</file>

<file path=ppt/slideLayouts/_rels/slideLayout1110.xml.rels><?xml version="1.0" encoding="UTF-8" standalone="yes"?>
<Relationships xmlns="http://schemas.openxmlformats.org/package/2006/relationships"><Relationship Id="rId9" Type="http://schemas.openxmlformats.org/officeDocument/2006/relationships/tags" Target="../tags/tag9248.xml"/><Relationship Id="rId8" Type="http://schemas.openxmlformats.org/officeDocument/2006/relationships/tags" Target="../tags/tag9247.xml"/><Relationship Id="rId7" Type="http://schemas.openxmlformats.org/officeDocument/2006/relationships/tags" Target="../tags/tag9246.xml"/><Relationship Id="rId6" Type="http://schemas.openxmlformats.org/officeDocument/2006/relationships/tags" Target="../tags/tag9245.xml"/><Relationship Id="rId5" Type="http://schemas.openxmlformats.org/officeDocument/2006/relationships/tags" Target="../tags/tag9244.xml"/><Relationship Id="rId4" Type="http://schemas.openxmlformats.org/officeDocument/2006/relationships/tags" Target="../tags/tag9243.xml"/><Relationship Id="rId3" Type="http://schemas.openxmlformats.org/officeDocument/2006/relationships/tags" Target="../tags/tag9242.xml"/><Relationship Id="rId2" Type="http://schemas.openxmlformats.org/officeDocument/2006/relationships/tags" Target="../tags/tag9241.xml"/><Relationship Id="rId11" Type="http://schemas.openxmlformats.org/officeDocument/2006/relationships/tags" Target="../tags/tag9250.xml"/><Relationship Id="rId10" Type="http://schemas.openxmlformats.org/officeDocument/2006/relationships/tags" Target="../tags/tag9249.xml"/><Relationship Id="rId1" Type="http://schemas.openxmlformats.org/officeDocument/2006/relationships/slideMaster" Target="../slideMasters/slideMaster59.xml"/></Relationships>
</file>

<file path=ppt/slideLayouts/_rels/slideLayout1111.xml.rels><?xml version="1.0" encoding="UTF-8" standalone="yes"?>
<Relationships xmlns="http://schemas.openxmlformats.org/package/2006/relationships"><Relationship Id="rId9" Type="http://schemas.openxmlformats.org/officeDocument/2006/relationships/tags" Target="../tags/tag9258.xml"/><Relationship Id="rId8" Type="http://schemas.openxmlformats.org/officeDocument/2006/relationships/tags" Target="../tags/tag9257.xml"/><Relationship Id="rId7" Type="http://schemas.openxmlformats.org/officeDocument/2006/relationships/tags" Target="../tags/tag9256.xml"/><Relationship Id="rId6" Type="http://schemas.openxmlformats.org/officeDocument/2006/relationships/tags" Target="../tags/tag9255.xml"/><Relationship Id="rId5" Type="http://schemas.openxmlformats.org/officeDocument/2006/relationships/tags" Target="../tags/tag9254.xml"/><Relationship Id="rId4" Type="http://schemas.openxmlformats.org/officeDocument/2006/relationships/tags" Target="../tags/tag9253.xml"/><Relationship Id="rId3" Type="http://schemas.openxmlformats.org/officeDocument/2006/relationships/tags" Target="../tags/tag9252.xml"/><Relationship Id="rId2" Type="http://schemas.openxmlformats.org/officeDocument/2006/relationships/tags" Target="../tags/tag9251.xml"/><Relationship Id="rId13" Type="http://schemas.openxmlformats.org/officeDocument/2006/relationships/tags" Target="../tags/tag9262.xml"/><Relationship Id="rId12" Type="http://schemas.openxmlformats.org/officeDocument/2006/relationships/tags" Target="../tags/tag9261.xml"/><Relationship Id="rId11" Type="http://schemas.openxmlformats.org/officeDocument/2006/relationships/tags" Target="../tags/tag9260.xml"/><Relationship Id="rId10" Type="http://schemas.openxmlformats.org/officeDocument/2006/relationships/tags" Target="../tags/tag9259.xml"/><Relationship Id="rId1" Type="http://schemas.openxmlformats.org/officeDocument/2006/relationships/slideMaster" Target="../slideMasters/slideMaster59.xml"/></Relationships>
</file>

<file path=ppt/slideLayouts/_rels/slideLayout1112.xml.rels><?xml version="1.0" encoding="UTF-8" standalone="yes"?>
<Relationships xmlns="http://schemas.openxmlformats.org/package/2006/relationships"><Relationship Id="rId9" Type="http://schemas.openxmlformats.org/officeDocument/2006/relationships/tags" Target="../tags/tag9270.xml"/><Relationship Id="rId8" Type="http://schemas.openxmlformats.org/officeDocument/2006/relationships/tags" Target="../tags/tag9269.xml"/><Relationship Id="rId7" Type="http://schemas.openxmlformats.org/officeDocument/2006/relationships/tags" Target="../tags/tag9268.xml"/><Relationship Id="rId6" Type="http://schemas.openxmlformats.org/officeDocument/2006/relationships/tags" Target="../tags/tag9267.xml"/><Relationship Id="rId5" Type="http://schemas.openxmlformats.org/officeDocument/2006/relationships/tags" Target="../tags/tag9266.xml"/><Relationship Id="rId4" Type="http://schemas.openxmlformats.org/officeDocument/2006/relationships/tags" Target="../tags/tag9265.xml"/><Relationship Id="rId3" Type="http://schemas.openxmlformats.org/officeDocument/2006/relationships/tags" Target="../tags/tag9264.xml"/><Relationship Id="rId2" Type="http://schemas.openxmlformats.org/officeDocument/2006/relationships/tags" Target="../tags/tag9263.xml"/><Relationship Id="rId13" Type="http://schemas.openxmlformats.org/officeDocument/2006/relationships/tags" Target="../tags/tag9274.xml"/><Relationship Id="rId12" Type="http://schemas.openxmlformats.org/officeDocument/2006/relationships/tags" Target="../tags/tag9273.xml"/><Relationship Id="rId11" Type="http://schemas.openxmlformats.org/officeDocument/2006/relationships/tags" Target="../tags/tag9272.xml"/><Relationship Id="rId10" Type="http://schemas.openxmlformats.org/officeDocument/2006/relationships/tags" Target="../tags/tag9271.xml"/><Relationship Id="rId1" Type="http://schemas.openxmlformats.org/officeDocument/2006/relationships/slideMaster" Target="../slideMasters/slideMaster59.xml"/></Relationships>
</file>

<file path=ppt/slideLayouts/_rels/slideLayout1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1114.xml.rels><?xml version="1.0" encoding="UTF-8" standalone="yes"?>
<Relationships xmlns="http://schemas.openxmlformats.org/package/2006/relationships"><Relationship Id="rId9" Type="http://schemas.openxmlformats.org/officeDocument/2006/relationships/tags" Target="../tags/tag9288.xml"/><Relationship Id="rId8" Type="http://schemas.openxmlformats.org/officeDocument/2006/relationships/tags" Target="../tags/tag9287.xml"/><Relationship Id="rId7" Type="http://schemas.openxmlformats.org/officeDocument/2006/relationships/tags" Target="../tags/tag9286.xml"/><Relationship Id="rId6" Type="http://schemas.openxmlformats.org/officeDocument/2006/relationships/tags" Target="../tags/tag9285.xml"/><Relationship Id="rId5" Type="http://schemas.openxmlformats.org/officeDocument/2006/relationships/tags" Target="../tags/tag9284.xml"/><Relationship Id="rId4" Type="http://schemas.openxmlformats.org/officeDocument/2006/relationships/tags" Target="../tags/tag9283.xml"/><Relationship Id="rId3" Type="http://schemas.openxmlformats.org/officeDocument/2006/relationships/tags" Target="../tags/tag9282.xml"/><Relationship Id="rId2" Type="http://schemas.openxmlformats.org/officeDocument/2006/relationships/tags" Target="../tags/tag9281.xml"/><Relationship Id="rId14" Type="http://schemas.openxmlformats.org/officeDocument/2006/relationships/tags" Target="../tags/tag9293.xml"/><Relationship Id="rId13" Type="http://schemas.openxmlformats.org/officeDocument/2006/relationships/tags" Target="../tags/tag9292.xml"/><Relationship Id="rId12" Type="http://schemas.openxmlformats.org/officeDocument/2006/relationships/tags" Target="../tags/tag9291.xml"/><Relationship Id="rId11" Type="http://schemas.openxmlformats.org/officeDocument/2006/relationships/tags" Target="../tags/tag9290.xml"/><Relationship Id="rId10" Type="http://schemas.openxmlformats.org/officeDocument/2006/relationships/tags" Target="../tags/tag9289.xml"/><Relationship Id="rId1" Type="http://schemas.openxmlformats.org/officeDocument/2006/relationships/slideMaster" Target="../slideMasters/slideMaster60.xml"/></Relationships>
</file>

<file path=ppt/slideLayouts/_rels/slideLayout1115.xml.rels><?xml version="1.0" encoding="UTF-8" standalone="yes"?>
<Relationships xmlns="http://schemas.openxmlformats.org/package/2006/relationships"><Relationship Id="rId6" Type="http://schemas.openxmlformats.org/officeDocument/2006/relationships/tags" Target="../tags/tag9298.xml"/><Relationship Id="rId5" Type="http://schemas.openxmlformats.org/officeDocument/2006/relationships/tags" Target="../tags/tag9297.xml"/><Relationship Id="rId4" Type="http://schemas.openxmlformats.org/officeDocument/2006/relationships/tags" Target="../tags/tag9296.xml"/><Relationship Id="rId3" Type="http://schemas.openxmlformats.org/officeDocument/2006/relationships/tags" Target="../tags/tag9295.xml"/><Relationship Id="rId2" Type="http://schemas.openxmlformats.org/officeDocument/2006/relationships/tags" Target="../tags/tag9294.xml"/><Relationship Id="rId1" Type="http://schemas.openxmlformats.org/officeDocument/2006/relationships/slideMaster" Target="../slideMasters/slideMaster60.xml"/></Relationships>
</file>

<file path=ppt/slideLayouts/_rels/slideLayout1116.xml.rels><?xml version="1.0" encoding="UTF-8" standalone="yes"?>
<Relationships xmlns="http://schemas.openxmlformats.org/package/2006/relationships"><Relationship Id="rId9" Type="http://schemas.openxmlformats.org/officeDocument/2006/relationships/tags" Target="../tags/tag9306.xml"/><Relationship Id="rId8" Type="http://schemas.openxmlformats.org/officeDocument/2006/relationships/tags" Target="../tags/tag9305.xml"/><Relationship Id="rId7" Type="http://schemas.openxmlformats.org/officeDocument/2006/relationships/tags" Target="../tags/tag9304.xml"/><Relationship Id="rId6" Type="http://schemas.openxmlformats.org/officeDocument/2006/relationships/tags" Target="../tags/tag9303.xml"/><Relationship Id="rId5" Type="http://schemas.openxmlformats.org/officeDocument/2006/relationships/tags" Target="../tags/tag9302.xml"/><Relationship Id="rId4" Type="http://schemas.openxmlformats.org/officeDocument/2006/relationships/tags" Target="../tags/tag9301.xml"/><Relationship Id="rId3" Type="http://schemas.openxmlformats.org/officeDocument/2006/relationships/tags" Target="../tags/tag9300.xml"/><Relationship Id="rId2" Type="http://schemas.openxmlformats.org/officeDocument/2006/relationships/tags" Target="../tags/tag9299.xml"/><Relationship Id="rId15" Type="http://schemas.openxmlformats.org/officeDocument/2006/relationships/tags" Target="../tags/tag9312.xml"/><Relationship Id="rId14" Type="http://schemas.openxmlformats.org/officeDocument/2006/relationships/tags" Target="../tags/tag9311.xml"/><Relationship Id="rId13" Type="http://schemas.openxmlformats.org/officeDocument/2006/relationships/tags" Target="../tags/tag9310.xml"/><Relationship Id="rId12" Type="http://schemas.openxmlformats.org/officeDocument/2006/relationships/tags" Target="../tags/tag9309.xml"/><Relationship Id="rId11" Type="http://schemas.openxmlformats.org/officeDocument/2006/relationships/tags" Target="../tags/tag9308.xml"/><Relationship Id="rId10" Type="http://schemas.openxmlformats.org/officeDocument/2006/relationships/tags" Target="../tags/tag9307.xml"/><Relationship Id="rId1" Type="http://schemas.openxmlformats.org/officeDocument/2006/relationships/slideMaster" Target="../slideMasters/slideMaster60.xml"/></Relationships>
</file>

<file path=ppt/slideLayouts/_rels/slideLayout1117.xml.rels><?xml version="1.0" encoding="UTF-8" standalone="yes"?>
<Relationships xmlns="http://schemas.openxmlformats.org/package/2006/relationships"><Relationship Id="rId7" Type="http://schemas.openxmlformats.org/officeDocument/2006/relationships/tags" Target="../tags/tag9318.xml"/><Relationship Id="rId6" Type="http://schemas.openxmlformats.org/officeDocument/2006/relationships/tags" Target="../tags/tag9317.xml"/><Relationship Id="rId5" Type="http://schemas.openxmlformats.org/officeDocument/2006/relationships/tags" Target="../tags/tag9316.xml"/><Relationship Id="rId4" Type="http://schemas.openxmlformats.org/officeDocument/2006/relationships/tags" Target="../tags/tag9315.xml"/><Relationship Id="rId3" Type="http://schemas.openxmlformats.org/officeDocument/2006/relationships/tags" Target="../tags/tag9314.xml"/><Relationship Id="rId2" Type="http://schemas.openxmlformats.org/officeDocument/2006/relationships/tags" Target="../tags/tag9313.xml"/><Relationship Id="rId1" Type="http://schemas.openxmlformats.org/officeDocument/2006/relationships/slideMaster" Target="../slideMasters/slideMaster60.xml"/></Relationships>
</file>

<file path=ppt/slideLayouts/_rels/slideLayout1118.xml.rels><?xml version="1.0" encoding="UTF-8" standalone="yes"?>
<Relationships xmlns="http://schemas.openxmlformats.org/package/2006/relationships"><Relationship Id="rId9" Type="http://schemas.openxmlformats.org/officeDocument/2006/relationships/tags" Target="../tags/tag9326.xml"/><Relationship Id="rId8" Type="http://schemas.openxmlformats.org/officeDocument/2006/relationships/tags" Target="../tags/tag9325.xml"/><Relationship Id="rId7" Type="http://schemas.openxmlformats.org/officeDocument/2006/relationships/tags" Target="../tags/tag9324.xml"/><Relationship Id="rId6" Type="http://schemas.openxmlformats.org/officeDocument/2006/relationships/tags" Target="../tags/tag9323.xml"/><Relationship Id="rId5" Type="http://schemas.openxmlformats.org/officeDocument/2006/relationships/tags" Target="../tags/tag9322.xml"/><Relationship Id="rId4" Type="http://schemas.openxmlformats.org/officeDocument/2006/relationships/tags" Target="../tags/tag9321.xml"/><Relationship Id="rId3" Type="http://schemas.openxmlformats.org/officeDocument/2006/relationships/tags" Target="../tags/tag9320.xml"/><Relationship Id="rId2" Type="http://schemas.openxmlformats.org/officeDocument/2006/relationships/tags" Target="../tags/tag9319.xml"/><Relationship Id="rId1" Type="http://schemas.openxmlformats.org/officeDocument/2006/relationships/slideMaster" Target="../slideMasters/slideMaster60.xml"/></Relationships>
</file>

<file path=ppt/slideLayouts/_rels/slideLayout1119.xml.rels><?xml version="1.0" encoding="UTF-8" standalone="yes"?>
<Relationships xmlns="http://schemas.openxmlformats.org/package/2006/relationships"><Relationship Id="rId8" Type="http://schemas.openxmlformats.org/officeDocument/2006/relationships/tags" Target="../tags/tag9333.xml"/><Relationship Id="rId7" Type="http://schemas.openxmlformats.org/officeDocument/2006/relationships/tags" Target="../tags/tag9332.xml"/><Relationship Id="rId6" Type="http://schemas.openxmlformats.org/officeDocument/2006/relationships/tags" Target="../tags/tag9331.xml"/><Relationship Id="rId5" Type="http://schemas.openxmlformats.org/officeDocument/2006/relationships/tags" Target="../tags/tag9330.xml"/><Relationship Id="rId4" Type="http://schemas.openxmlformats.org/officeDocument/2006/relationships/tags" Target="../tags/tag9329.xml"/><Relationship Id="rId3" Type="http://schemas.openxmlformats.org/officeDocument/2006/relationships/tags" Target="../tags/tag9328.xml"/><Relationship Id="rId2" Type="http://schemas.openxmlformats.org/officeDocument/2006/relationships/tags" Target="../tags/tag9327.xml"/><Relationship Id="rId1" Type="http://schemas.openxmlformats.org/officeDocument/2006/relationships/slideMaster" Target="../slideMasters/slideMaster60.xml"/></Relationships>
</file>

<file path=ppt/slideLayouts/_rels/slideLayout112.xml.rels><?xml version="1.0" encoding="UTF-8" standalone="yes"?>
<Relationships xmlns="http://schemas.openxmlformats.org/package/2006/relationships"><Relationship Id="rId8" Type="http://schemas.openxmlformats.org/officeDocument/2006/relationships/tags" Target="../tags/tag853.xml"/><Relationship Id="rId7" Type="http://schemas.openxmlformats.org/officeDocument/2006/relationships/tags" Target="../tags/tag852.xml"/><Relationship Id="rId6" Type="http://schemas.openxmlformats.org/officeDocument/2006/relationships/tags" Target="../tags/tag851.xml"/><Relationship Id="rId5" Type="http://schemas.openxmlformats.org/officeDocument/2006/relationships/tags" Target="../tags/tag850.xml"/><Relationship Id="rId4" Type="http://schemas.openxmlformats.org/officeDocument/2006/relationships/tags" Target="../tags/tag849.xml"/><Relationship Id="rId3" Type="http://schemas.openxmlformats.org/officeDocument/2006/relationships/tags" Target="../tags/tag848.xml"/><Relationship Id="rId2" Type="http://schemas.openxmlformats.org/officeDocument/2006/relationships/tags" Target="../tags/tag847.xml"/><Relationship Id="rId1" Type="http://schemas.openxmlformats.org/officeDocument/2006/relationships/slideMaster" Target="../slideMasters/slideMaster7.xml"/></Relationships>
</file>

<file path=ppt/slideLayouts/_rels/slideLayout1120.xml.rels><?xml version="1.0" encoding="UTF-8" standalone="yes"?>
<Relationships xmlns="http://schemas.openxmlformats.org/package/2006/relationships"><Relationship Id="rId4" Type="http://schemas.openxmlformats.org/officeDocument/2006/relationships/tags" Target="../tags/tag9336.xml"/><Relationship Id="rId3" Type="http://schemas.openxmlformats.org/officeDocument/2006/relationships/tags" Target="../tags/tag9335.xml"/><Relationship Id="rId2" Type="http://schemas.openxmlformats.org/officeDocument/2006/relationships/tags" Target="../tags/tag9334.xml"/><Relationship Id="rId1" Type="http://schemas.openxmlformats.org/officeDocument/2006/relationships/slideMaster" Target="../slideMasters/slideMaster60.xml"/></Relationships>
</file>

<file path=ppt/slideLayouts/_rels/slideLayout1121.xml.rels><?xml version="1.0" encoding="UTF-8" standalone="yes"?>
<Relationships xmlns="http://schemas.openxmlformats.org/package/2006/relationships"><Relationship Id="rId7" Type="http://schemas.openxmlformats.org/officeDocument/2006/relationships/tags" Target="../tags/tag9342.xml"/><Relationship Id="rId6" Type="http://schemas.openxmlformats.org/officeDocument/2006/relationships/tags" Target="../tags/tag9341.xml"/><Relationship Id="rId5" Type="http://schemas.openxmlformats.org/officeDocument/2006/relationships/tags" Target="../tags/tag9340.xml"/><Relationship Id="rId4" Type="http://schemas.openxmlformats.org/officeDocument/2006/relationships/tags" Target="../tags/tag9339.xml"/><Relationship Id="rId3" Type="http://schemas.openxmlformats.org/officeDocument/2006/relationships/tags" Target="../tags/tag9338.xml"/><Relationship Id="rId2" Type="http://schemas.openxmlformats.org/officeDocument/2006/relationships/tags" Target="../tags/tag9337.xml"/><Relationship Id="rId1" Type="http://schemas.openxmlformats.org/officeDocument/2006/relationships/slideMaster" Target="../slideMasters/slideMaster60.xml"/></Relationships>
</file>

<file path=ppt/slideLayouts/_rels/slideLayout1122.xml.rels><?xml version="1.0" encoding="UTF-8" standalone="yes"?>
<Relationships xmlns="http://schemas.openxmlformats.org/package/2006/relationships"><Relationship Id="rId6" Type="http://schemas.openxmlformats.org/officeDocument/2006/relationships/tags" Target="../tags/tag9347.xml"/><Relationship Id="rId5" Type="http://schemas.openxmlformats.org/officeDocument/2006/relationships/tags" Target="../tags/tag9346.xml"/><Relationship Id="rId4" Type="http://schemas.openxmlformats.org/officeDocument/2006/relationships/tags" Target="../tags/tag9345.xml"/><Relationship Id="rId3" Type="http://schemas.openxmlformats.org/officeDocument/2006/relationships/tags" Target="../tags/tag9344.xml"/><Relationship Id="rId2" Type="http://schemas.openxmlformats.org/officeDocument/2006/relationships/tags" Target="../tags/tag9343.xml"/><Relationship Id="rId1" Type="http://schemas.openxmlformats.org/officeDocument/2006/relationships/slideMaster" Target="../slideMasters/slideMaster60.xml"/></Relationships>
</file>

<file path=ppt/slideLayouts/_rels/slideLayout1123.xml.rels><?xml version="1.0" encoding="UTF-8" standalone="yes"?>
<Relationships xmlns="http://schemas.openxmlformats.org/package/2006/relationships"><Relationship Id="rId5" Type="http://schemas.openxmlformats.org/officeDocument/2006/relationships/tags" Target="../tags/tag9351.xml"/><Relationship Id="rId4" Type="http://schemas.openxmlformats.org/officeDocument/2006/relationships/tags" Target="../tags/tag9350.xml"/><Relationship Id="rId3" Type="http://schemas.openxmlformats.org/officeDocument/2006/relationships/tags" Target="../tags/tag9349.xml"/><Relationship Id="rId2" Type="http://schemas.openxmlformats.org/officeDocument/2006/relationships/tags" Target="../tags/tag9348.xml"/><Relationship Id="rId1" Type="http://schemas.openxmlformats.org/officeDocument/2006/relationships/slideMaster" Target="../slideMasters/slideMaster60.xml"/></Relationships>
</file>

<file path=ppt/slideLayouts/_rels/slideLayout1124.xml.rels><?xml version="1.0" encoding="UTF-8" standalone="yes"?>
<Relationships xmlns="http://schemas.openxmlformats.org/package/2006/relationships"><Relationship Id="rId9" Type="http://schemas.openxmlformats.org/officeDocument/2006/relationships/tags" Target="../tags/tag9359.xml"/><Relationship Id="rId8" Type="http://schemas.openxmlformats.org/officeDocument/2006/relationships/tags" Target="../tags/tag9358.xml"/><Relationship Id="rId7" Type="http://schemas.openxmlformats.org/officeDocument/2006/relationships/tags" Target="../tags/tag9357.xml"/><Relationship Id="rId6" Type="http://schemas.openxmlformats.org/officeDocument/2006/relationships/tags" Target="../tags/tag9356.xml"/><Relationship Id="rId5" Type="http://schemas.openxmlformats.org/officeDocument/2006/relationships/tags" Target="../tags/tag9355.xml"/><Relationship Id="rId4" Type="http://schemas.openxmlformats.org/officeDocument/2006/relationships/tags" Target="../tags/tag9354.xml"/><Relationship Id="rId3" Type="http://schemas.openxmlformats.org/officeDocument/2006/relationships/tags" Target="../tags/tag9353.xml"/><Relationship Id="rId2" Type="http://schemas.openxmlformats.org/officeDocument/2006/relationships/tags" Target="../tags/tag9352.xml"/><Relationship Id="rId11" Type="http://schemas.openxmlformats.org/officeDocument/2006/relationships/tags" Target="../tags/tag9361.xml"/><Relationship Id="rId10" Type="http://schemas.openxmlformats.org/officeDocument/2006/relationships/tags" Target="../tags/tag9360.xml"/><Relationship Id="rId1" Type="http://schemas.openxmlformats.org/officeDocument/2006/relationships/slideMaster" Target="../slideMasters/slideMaster60.xml"/></Relationships>
</file>

<file path=ppt/slideLayouts/_rels/slideLayout1125.xml.rels><?xml version="1.0" encoding="UTF-8" standalone="yes"?>
<Relationships xmlns="http://schemas.openxmlformats.org/package/2006/relationships"><Relationship Id="rId8" Type="http://schemas.openxmlformats.org/officeDocument/2006/relationships/tags" Target="../tags/tag9368.xml"/><Relationship Id="rId7" Type="http://schemas.openxmlformats.org/officeDocument/2006/relationships/tags" Target="../tags/tag9367.xml"/><Relationship Id="rId6" Type="http://schemas.openxmlformats.org/officeDocument/2006/relationships/tags" Target="../tags/tag9366.xml"/><Relationship Id="rId5" Type="http://schemas.openxmlformats.org/officeDocument/2006/relationships/tags" Target="../tags/tag9365.xml"/><Relationship Id="rId4" Type="http://schemas.openxmlformats.org/officeDocument/2006/relationships/tags" Target="../tags/tag9364.xml"/><Relationship Id="rId3" Type="http://schemas.openxmlformats.org/officeDocument/2006/relationships/tags" Target="../tags/tag9363.xml"/><Relationship Id="rId2" Type="http://schemas.openxmlformats.org/officeDocument/2006/relationships/tags" Target="../tags/tag9362.xml"/><Relationship Id="rId1" Type="http://schemas.openxmlformats.org/officeDocument/2006/relationships/slideMaster" Target="../slideMasters/slideMaster60.xml"/></Relationships>
</file>

<file path=ppt/slideLayouts/_rels/slideLayout1126.xml.rels><?xml version="1.0" encoding="UTF-8" standalone="yes"?>
<Relationships xmlns="http://schemas.openxmlformats.org/package/2006/relationships"><Relationship Id="rId9" Type="http://schemas.openxmlformats.org/officeDocument/2006/relationships/tags" Target="../tags/tag9376.xml"/><Relationship Id="rId8" Type="http://schemas.openxmlformats.org/officeDocument/2006/relationships/tags" Target="../tags/tag9375.xml"/><Relationship Id="rId7" Type="http://schemas.openxmlformats.org/officeDocument/2006/relationships/tags" Target="../tags/tag9374.xml"/><Relationship Id="rId6" Type="http://schemas.openxmlformats.org/officeDocument/2006/relationships/tags" Target="../tags/tag9373.xml"/><Relationship Id="rId5" Type="http://schemas.openxmlformats.org/officeDocument/2006/relationships/tags" Target="../tags/tag9372.xml"/><Relationship Id="rId4" Type="http://schemas.openxmlformats.org/officeDocument/2006/relationships/tags" Target="../tags/tag9371.xml"/><Relationship Id="rId3" Type="http://schemas.openxmlformats.org/officeDocument/2006/relationships/tags" Target="../tags/tag9370.xml"/><Relationship Id="rId2" Type="http://schemas.openxmlformats.org/officeDocument/2006/relationships/tags" Target="../tags/tag9369.xml"/><Relationship Id="rId13" Type="http://schemas.openxmlformats.org/officeDocument/2006/relationships/tags" Target="../tags/tag9380.xml"/><Relationship Id="rId12" Type="http://schemas.openxmlformats.org/officeDocument/2006/relationships/tags" Target="../tags/tag9379.xml"/><Relationship Id="rId11" Type="http://schemas.openxmlformats.org/officeDocument/2006/relationships/tags" Target="../tags/tag9378.xml"/><Relationship Id="rId10" Type="http://schemas.openxmlformats.org/officeDocument/2006/relationships/tags" Target="../tags/tag9377.xml"/><Relationship Id="rId1" Type="http://schemas.openxmlformats.org/officeDocument/2006/relationships/slideMaster" Target="../slideMasters/slideMaster60.xml"/></Relationships>
</file>

<file path=ppt/slideLayouts/_rels/slideLayout1127.xml.rels><?xml version="1.0" encoding="UTF-8" standalone="yes"?>
<Relationships xmlns="http://schemas.openxmlformats.org/package/2006/relationships"><Relationship Id="rId9" Type="http://schemas.openxmlformats.org/officeDocument/2006/relationships/tags" Target="../tags/tag9388.xml"/><Relationship Id="rId8" Type="http://schemas.openxmlformats.org/officeDocument/2006/relationships/tags" Target="../tags/tag9387.xml"/><Relationship Id="rId7" Type="http://schemas.openxmlformats.org/officeDocument/2006/relationships/tags" Target="../tags/tag9386.xml"/><Relationship Id="rId6" Type="http://schemas.openxmlformats.org/officeDocument/2006/relationships/tags" Target="../tags/tag9385.xml"/><Relationship Id="rId5" Type="http://schemas.openxmlformats.org/officeDocument/2006/relationships/tags" Target="../tags/tag9384.xml"/><Relationship Id="rId4" Type="http://schemas.openxmlformats.org/officeDocument/2006/relationships/tags" Target="../tags/tag9383.xml"/><Relationship Id="rId3" Type="http://schemas.openxmlformats.org/officeDocument/2006/relationships/tags" Target="../tags/tag9382.xml"/><Relationship Id="rId2" Type="http://schemas.openxmlformats.org/officeDocument/2006/relationships/tags" Target="../tags/tag9381.xml"/><Relationship Id="rId11" Type="http://schemas.openxmlformats.org/officeDocument/2006/relationships/tags" Target="../tags/tag9390.xml"/><Relationship Id="rId10" Type="http://schemas.openxmlformats.org/officeDocument/2006/relationships/tags" Target="../tags/tag9389.xml"/><Relationship Id="rId1" Type="http://schemas.openxmlformats.org/officeDocument/2006/relationships/slideMaster" Target="../slideMasters/slideMaster60.xml"/></Relationships>
</file>

<file path=ppt/slideLayouts/_rels/slideLayout1128.xml.rels><?xml version="1.0" encoding="UTF-8" standalone="yes"?>
<Relationships xmlns="http://schemas.openxmlformats.org/package/2006/relationships"><Relationship Id="rId9" Type="http://schemas.openxmlformats.org/officeDocument/2006/relationships/tags" Target="../tags/tag9398.xml"/><Relationship Id="rId8" Type="http://schemas.openxmlformats.org/officeDocument/2006/relationships/tags" Target="../tags/tag9397.xml"/><Relationship Id="rId7" Type="http://schemas.openxmlformats.org/officeDocument/2006/relationships/tags" Target="../tags/tag9396.xml"/><Relationship Id="rId6" Type="http://schemas.openxmlformats.org/officeDocument/2006/relationships/tags" Target="../tags/tag9395.xml"/><Relationship Id="rId5" Type="http://schemas.openxmlformats.org/officeDocument/2006/relationships/tags" Target="../tags/tag9394.xml"/><Relationship Id="rId4" Type="http://schemas.openxmlformats.org/officeDocument/2006/relationships/tags" Target="../tags/tag9393.xml"/><Relationship Id="rId3" Type="http://schemas.openxmlformats.org/officeDocument/2006/relationships/tags" Target="../tags/tag9392.xml"/><Relationship Id="rId2" Type="http://schemas.openxmlformats.org/officeDocument/2006/relationships/tags" Target="../tags/tag9391.xml"/><Relationship Id="rId11" Type="http://schemas.openxmlformats.org/officeDocument/2006/relationships/tags" Target="../tags/tag9400.xml"/><Relationship Id="rId10" Type="http://schemas.openxmlformats.org/officeDocument/2006/relationships/tags" Target="../tags/tag9399.xml"/><Relationship Id="rId1" Type="http://schemas.openxmlformats.org/officeDocument/2006/relationships/slideMaster" Target="../slideMasters/slideMaster60.xml"/></Relationships>
</file>

<file path=ppt/slideLayouts/_rels/slideLayout1129.xml.rels><?xml version="1.0" encoding="UTF-8" standalone="yes"?>
<Relationships xmlns="http://schemas.openxmlformats.org/package/2006/relationships"><Relationship Id="rId9" Type="http://schemas.openxmlformats.org/officeDocument/2006/relationships/tags" Target="../tags/tag9408.xml"/><Relationship Id="rId8" Type="http://schemas.openxmlformats.org/officeDocument/2006/relationships/tags" Target="../tags/tag9407.xml"/><Relationship Id="rId7" Type="http://schemas.openxmlformats.org/officeDocument/2006/relationships/tags" Target="../tags/tag9406.xml"/><Relationship Id="rId6" Type="http://schemas.openxmlformats.org/officeDocument/2006/relationships/tags" Target="../tags/tag9405.xml"/><Relationship Id="rId5" Type="http://schemas.openxmlformats.org/officeDocument/2006/relationships/tags" Target="../tags/tag9404.xml"/><Relationship Id="rId4" Type="http://schemas.openxmlformats.org/officeDocument/2006/relationships/tags" Target="../tags/tag9403.xml"/><Relationship Id="rId3" Type="http://schemas.openxmlformats.org/officeDocument/2006/relationships/tags" Target="../tags/tag9402.xml"/><Relationship Id="rId2" Type="http://schemas.openxmlformats.org/officeDocument/2006/relationships/tags" Target="../tags/tag9401.xml"/><Relationship Id="rId11" Type="http://schemas.openxmlformats.org/officeDocument/2006/relationships/tags" Target="../tags/tag9410.xml"/><Relationship Id="rId10" Type="http://schemas.openxmlformats.org/officeDocument/2006/relationships/tags" Target="../tags/tag9409.xml"/><Relationship Id="rId1" Type="http://schemas.openxmlformats.org/officeDocument/2006/relationships/slideMaster" Target="../slideMasters/slideMaster60.xml"/></Relationships>
</file>

<file path=ppt/slideLayouts/_rels/slideLayout113.xml.rels><?xml version="1.0" encoding="UTF-8" standalone="yes"?>
<Relationships xmlns="http://schemas.openxmlformats.org/package/2006/relationships"><Relationship Id="rId4" Type="http://schemas.openxmlformats.org/officeDocument/2006/relationships/tags" Target="../tags/tag856.xml"/><Relationship Id="rId3" Type="http://schemas.openxmlformats.org/officeDocument/2006/relationships/tags" Target="../tags/tag855.xml"/><Relationship Id="rId2" Type="http://schemas.openxmlformats.org/officeDocument/2006/relationships/tags" Target="../tags/tag854.xml"/><Relationship Id="rId1" Type="http://schemas.openxmlformats.org/officeDocument/2006/relationships/slideMaster" Target="../slideMasters/slideMaster7.xml"/></Relationships>
</file>

<file path=ppt/slideLayouts/_rels/slideLayout1130.xml.rels><?xml version="1.0" encoding="UTF-8" standalone="yes"?>
<Relationships xmlns="http://schemas.openxmlformats.org/package/2006/relationships"><Relationship Id="rId9" Type="http://schemas.openxmlformats.org/officeDocument/2006/relationships/tags" Target="../tags/tag9418.xml"/><Relationship Id="rId8" Type="http://schemas.openxmlformats.org/officeDocument/2006/relationships/tags" Target="../tags/tag9417.xml"/><Relationship Id="rId7" Type="http://schemas.openxmlformats.org/officeDocument/2006/relationships/tags" Target="../tags/tag9416.xml"/><Relationship Id="rId6" Type="http://schemas.openxmlformats.org/officeDocument/2006/relationships/tags" Target="../tags/tag9415.xml"/><Relationship Id="rId5" Type="http://schemas.openxmlformats.org/officeDocument/2006/relationships/tags" Target="../tags/tag9414.xml"/><Relationship Id="rId4" Type="http://schemas.openxmlformats.org/officeDocument/2006/relationships/tags" Target="../tags/tag9413.xml"/><Relationship Id="rId3" Type="http://schemas.openxmlformats.org/officeDocument/2006/relationships/tags" Target="../tags/tag9412.xml"/><Relationship Id="rId2" Type="http://schemas.openxmlformats.org/officeDocument/2006/relationships/tags" Target="../tags/tag9411.xml"/><Relationship Id="rId13" Type="http://schemas.openxmlformats.org/officeDocument/2006/relationships/tags" Target="../tags/tag9422.xml"/><Relationship Id="rId12" Type="http://schemas.openxmlformats.org/officeDocument/2006/relationships/tags" Target="../tags/tag9421.xml"/><Relationship Id="rId11" Type="http://schemas.openxmlformats.org/officeDocument/2006/relationships/tags" Target="../tags/tag9420.xml"/><Relationship Id="rId10" Type="http://schemas.openxmlformats.org/officeDocument/2006/relationships/tags" Target="../tags/tag9419.xml"/><Relationship Id="rId1" Type="http://schemas.openxmlformats.org/officeDocument/2006/relationships/slideMaster" Target="../slideMasters/slideMaster60.xml"/></Relationships>
</file>

<file path=ppt/slideLayouts/_rels/slideLayout1131.xml.rels><?xml version="1.0" encoding="UTF-8" standalone="yes"?>
<Relationships xmlns="http://schemas.openxmlformats.org/package/2006/relationships"><Relationship Id="rId9" Type="http://schemas.openxmlformats.org/officeDocument/2006/relationships/tags" Target="../tags/tag9430.xml"/><Relationship Id="rId8" Type="http://schemas.openxmlformats.org/officeDocument/2006/relationships/tags" Target="../tags/tag9429.xml"/><Relationship Id="rId7" Type="http://schemas.openxmlformats.org/officeDocument/2006/relationships/tags" Target="../tags/tag9428.xml"/><Relationship Id="rId6" Type="http://schemas.openxmlformats.org/officeDocument/2006/relationships/tags" Target="../tags/tag9427.xml"/><Relationship Id="rId5" Type="http://schemas.openxmlformats.org/officeDocument/2006/relationships/tags" Target="../tags/tag9426.xml"/><Relationship Id="rId4" Type="http://schemas.openxmlformats.org/officeDocument/2006/relationships/tags" Target="../tags/tag9425.xml"/><Relationship Id="rId3" Type="http://schemas.openxmlformats.org/officeDocument/2006/relationships/tags" Target="../tags/tag9424.xml"/><Relationship Id="rId2" Type="http://schemas.openxmlformats.org/officeDocument/2006/relationships/tags" Target="../tags/tag9423.xml"/><Relationship Id="rId13" Type="http://schemas.openxmlformats.org/officeDocument/2006/relationships/tags" Target="../tags/tag9434.xml"/><Relationship Id="rId12" Type="http://schemas.openxmlformats.org/officeDocument/2006/relationships/tags" Target="../tags/tag9433.xml"/><Relationship Id="rId11" Type="http://schemas.openxmlformats.org/officeDocument/2006/relationships/tags" Target="../tags/tag9432.xml"/><Relationship Id="rId10" Type="http://schemas.openxmlformats.org/officeDocument/2006/relationships/tags" Target="../tags/tag9431.xml"/><Relationship Id="rId1" Type="http://schemas.openxmlformats.org/officeDocument/2006/relationships/slideMaster" Target="../slideMasters/slideMaster60.xml"/></Relationships>
</file>

<file path=ppt/slideLayouts/_rels/slideLayout1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1133.xml.rels><?xml version="1.0" encoding="UTF-8" standalone="yes"?>
<Relationships xmlns="http://schemas.openxmlformats.org/package/2006/relationships"><Relationship Id="rId9" Type="http://schemas.openxmlformats.org/officeDocument/2006/relationships/tags" Target="../tags/tag9448.xml"/><Relationship Id="rId8" Type="http://schemas.openxmlformats.org/officeDocument/2006/relationships/tags" Target="../tags/tag9447.xml"/><Relationship Id="rId7" Type="http://schemas.openxmlformats.org/officeDocument/2006/relationships/tags" Target="../tags/tag9446.xml"/><Relationship Id="rId6" Type="http://schemas.openxmlformats.org/officeDocument/2006/relationships/tags" Target="../tags/tag9445.xml"/><Relationship Id="rId5" Type="http://schemas.openxmlformats.org/officeDocument/2006/relationships/tags" Target="../tags/tag9444.xml"/><Relationship Id="rId4" Type="http://schemas.openxmlformats.org/officeDocument/2006/relationships/tags" Target="../tags/tag9443.xml"/><Relationship Id="rId3" Type="http://schemas.openxmlformats.org/officeDocument/2006/relationships/tags" Target="../tags/tag9442.xml"/><Relationship Id="rId2" Type="http://schemas.openxmlformats.org/officeDocument/2006/relationships/tags" Target="../tags/tag9441.xml"/><Relationship Id="rId14" Type="http://schemas.openxmlformats.org/officeDocument/2006/relationships/tags" Target="../tags/tag9453.xml"/><Relationship Id="rId13" Type="http://schemas.openxmlformats.org/officeDocument/2006/relationships/tags" Target="../tags/tag9452.xml"/><Relationship Id="rId12" Type="http://schemas.openxmlformats.org/officeDocument/2006/relationships/tags" Target="../tags/tag9451.xml"/><Relationship Id="rId11" Type="http://schemas.openxmlformats.org/officeDocument/2006/relationships/tags" Target="../tags/tag9450.xml"/><Relationship Id="rId10" Type="http://schemas.openxmlformats.org/officeDocument/2006/relationships/tags" Target="../tags/tag9449.xml"/><Relationship Id="rId1" Type="http://schemas.openxmlformats.org/officeDocument/2006/relationships/slideMaster" Target="../slideMasters/slideMaster61.xml"/></Relationships>
</file>

<file path=ppt/slideLayouts/_rels/slideLayout1134.xml.rels><?xml version="1.0" encoding="UTF-8" standalone="yes"?>
<Relationships xmlns="http://schemas.openxmlformats.org/package/2006/relationships"><Relationship Id="rId6" Type="http://schemas.openxmlformats.org/officeDocument/2006/relationships/tags" Target="../tags/tag9458.xml"/><Relationship Id="rId5" Type="http://schemas.openxmlformats.org/officeDocument/2006/relationships/tags" Target="../tags/tag9457.xml"/><Relationship Id="rId4" Type="http://schemas.openxmlformats.org/officeDocument/2006/relationships/tags" Target="../tags/tag9456.xml"/><Relationship Id="rId3" Type="http://schemas.openxmlformats.org/officeDocument/2006/relationships/tags" Target="../tags/tag9455.xml"/><Relationship Id="rId2" Type="http://schemas.openxmlformats.org/officeDocument/2006/relationships/tags" Target="../tags/tag9454.xml"/><Relationship Id="rId1" Type="http://schemas.openxmlformats.org/officeDocument/2006/relationships/slideMaster" Target="../slideMasters/slideMaster61.xml"/></Relationships>
</file>

<file path=ppt/slideLayouts/_rels/slideLayout1135.xml.rels><?xml version="1.0" encoding="UTF-8" standalone="yes"?>
<Relationships xmlns="http://schemas.openxmlformats.org/package/2006/relationships"><Relationship Id="rId9" Type="http://schemas.openxmlformats.org/officeDocument/2006/relationships/tags" Target="../tags/tag9466.xml"/><Relationship Id="rId8" Type="http://schemas.openxmlformats.org/officeDocument/2006/relationships/tags" Target="../tags/tag9465.xml"/><Relationship Id="rId7" Type="http://schemas.openxmlformats.org/officeDocument/2006/relationships/tags" Target="../tags/tag9464.xml"/><Relationship Id="rId6" Type="http://schemas.openxmlformats.org/officeDocument/2006/relationships/tags" Target="../tags/tag9463.xml"/><Relationship Id="rId5" Type="http://schemas.openxmlformats.org/officeDocument/2006/relationships/tags" Target="../tags/tag9462.xml"/><Relationship Id="rId4" Type="http://schemas.openxmlformats.org/officeDocument/2006/relationships/tags" Target="../tags/tag9461.xml"/><Relationship Id="rId3" Type="http://schemas.openxmlformats.org/officeDocument/2006/relationships/tags" Target="../tags/tag9460.xml"/><Relationship Id="rId2" Type="http://schemas.openxmlformats.org/officeDocument/2006/relationships/tags" Target="../tags/tag9459.xml"/><Relationship Id="rId15" Type="http://schemas.openxmlformats.org/officeDocument/2006/relationships/tags" Target="../tags/tag9472.xml"/><Relationship Id="rId14" Type="http://schemas.openxmlformats.org/officeDocument/2006/relationships/tags" Target="../tags/tag9471.xml"/><Relationship Id="rId13" Type="http://schemas.openxmlformats.org/officeDocument/2006/relationships/tags" Target="../tags/tag9470.xml"/><Relationship Id="rId12" Type="http://schemas.openxmlformats.org/officeDocument/2006/relationships/tags" Target="../tags/tag9469.xml"/><Relationship Id="rId11" Type="http://schemas.openxmlformats.org/officeDocument/2006/relationships/tags" Target="../tags/tag9468.xml"/><Relationship Id="rId10" Type="http://schemas.openxmlformats.org/officeDocument/2006/relationships/tags" Target="../tags/tag9467.xml"/><Relationship Id="rId1" Type="http://schemas.openxmlformats.org/officeDocument/2006/relationships/slideMaster" Target="../slideMasters/slideMaster61.xml"/></Relationships>
</file>

<file path=ppt/slideLayouts/_rels/slideLayout1136.xml.rels><?xml version="1.0" encoding="UTF-8" standalone="yes"?>
<Relationships xmlns="http://schemas.openxmlformats.org/package/2006/relationships"><Relationship Id="rId7" Type="http://schemas.openxmlformats.org/officeDocument/2006/relationships/tags" Target="../tags/tag9478.xml"/><Relationship Id="rId6" Type="http://schemas.openxmlformats.org/officeDocument/2006/relationships/tags" Target="../tags/tag9477.xml"/><Relationship Id="rId5" Type="http://schemas.openxmlformats.org/officeDocument/2006/relationships/tags" Target="../tags/tag9476.xml"/><Relationship Id="rId4" Type="http://schemas.openxmlformats.org/officeDocument/2006/relationships/tags" Target="../tags/tag9475.xml"/><Relationship Id="rId3" Type="http://schemas.openxmlformats.org/officeDocument/2006/relationships/tags" Target="../tags/tag9474.xml"/><Relationship Id="rId2" Type="http://schemas.openxmlformats.org/officeDocument/2006/relationships/tags" Target="../tags/tag9473.xml"/><Relationship Id="rId1" Type="http://schemas.openxmlformats.org/officeDocument/2006/relationships/slideMaster" Target="../slideMasters/slideMaster61.xml"/></Relationships>
</file>

<file path=ppt/slideLayouts/_rels/slideLayout1137.xml.rels><?xml version="1.0" encoding="UTF-8" standalone="yes"?>
<Relationships xmlns="http://schemas.openxmlformats.org/package/2006/relationships"><Relationship Id="rId9" Type="http://schemas.openxmlformats.org/officeDocument/2006/relationships/tags" Target="../tags/tag9486.xml"/><Relationship Id="rId8" Type="http://schemas.openxmlformats.org/officeDocument/2006/relationships/tags" Target="../tags/tag9485.xml"/><Relationship Id="rId7" Type="http://schemas.openxmlformats.org/officeDocument/2006/relationships/tags" Target="../tags/tag9484.xml"/><Relationship Id="rId6" Type="http://schemas.openxmlformats.org/officeDocument/2006/relationships/tags" Target="../tags/tag9483.xml"/><Relationship Id="rId5" Type="http://schemas.openxmlformats.org/officeDocument/2006/relationships/tags" Target="../tags/tag9482.xml"/><Relationship Id="rId4" Type="http://schemas.openxmlformats.org/officeDocument/2006/relationships/tags" Target="../tags/tag9481.xml"/><Relationship Id="rId3" Type="http://schemas.openxmlformats.org/officeDocument/2006/relationships/tags" Target="../tags/tag9480.xml"/><Relationship Id="rId2" Type="http://schemas.openxmlformats.org/officeDocument/2006/relationships/tags" Target="../tags/tag9479.xml"/><Relationship Id="rId1" Type="http://schemas.openxmlformats.org/officeDocument/2006/relationships/slideMaster" Target="../slideMasters/slideMaster61.xml"/></Relationships>
</file>

<file path=ppt/slideLayouts/_rels/slideLayout1138.xml.rels><?xml version="1.0" encoding="UTF-8" standalone="yes"?>
<Relationships xmlns="http://schemas.openxmlformats.org/package/2006/relationships"><Relationship Id="rId8" Type="http://schemas.openxmlformats.org/officeDocument/2006/relationships/tags" Target="../tags/tag9493.xml"/><Relationship Id="rId7" Type="http://schemas.openxmlformats.org/officeDocument/2006/relationships/tags" Target="../tags/tag9492.xml"/><Relationship Id="rId6" Type="http://schemas.openxmlformats.org/officeDocument/2006/relationships/tags" Target="../tags/tag9491.xml"/><Relationship Id="rId5" Type="http://schemas.openxmlformats.org/officeDocument/2006/relationships/tags" Target="../tags/tag9490.xml"/><Relationship Id="rId4" Type="http://schemas.openxmlformats.org/officeDocument/2006/relationships/tags" Target="../tags/tag9489.xml"/><Relationship Id="rId3" Type="http://schemas.openxmlformats.org/officeDocument/2006/relationships/tags" Target="../tags/tag9488.xml"/><Relationship Id="rId2" Type="http://schemas.openxmlformats.org/officeDocument/2006/relationships/tags" Target="../tags/tag9487.xml"/><Relationship Id="rId1" Type="http://schemas.openxmlformats.org/officeDocument/2006/relationships/slideMaster" Target="../slideMasters/slideMaster61.xml"/></Relationships>
</file>

<file path=ppt/slideLayouts/_rels/slideLayout1139.xml.rels><?xml version="1.0" encoding="UTF-8" standalone="yes"?>
<Relationships xmlns="http://schemas.openxmlformats.org/package/2006/relationships"><Relationship Id="rId4" Type="http://schemas.openxmlformats.org/officeDocument/2006/relationships/tags" Target="../tags/tag9496.xml"/><Relationship Id="rId3" Type="http://schemas.openxmlformats.org/officeDocument/2006/relationships/tags" Target="../tags/tag9495.xml"/><Relationship Id="rId2" Type="http://schemas.openxmlformats.org/officeDocument/2006/relationships/tags" Target="../tags/tag9494.xml"/><Relationship Id="rId1" Type="http://schemas.openxmlformats.org/officeDocument/2006/relationships/slideMaster" Target="../slideMasters/slideMaster61.xml"/></Relationships>
</file>

<file path=ppt/slideLayouts/_rels/slideLayout114.xml.rels><?xml version="1.0" encoding="UTF-8" standalone="yes"?>
<Relationships xmlns="http://schemas.openxmlformats.org/package/2006/relationships"><Relationship Id="rId7" Type="http://schemas.openxmlformats.org/officeDocument/2006/relationships/tags" Target="../tags/tag862.xml"/><Relationship Id="rId6" Type="http://schemas.openxmlformats.org/officeDocument/2006/relationships/tags" Target="../tags/tag861.xml"/><Relationship Id="rId5" Type="http://schemas.openxmlformats.org/officeDocument/2006/relationships/tags" Target="../tags/tag860.xml"/><Relationship Id="rId4" Type="http://schemas.openxmlformats.org/officeDocument/2006/relationships/tags" Target="../tags/tag859.xml"/><Relationship Id="rId3" Type="http://schemas.openxmlformats.org/officeDocument/2006/relationships/tags" Target="../tags/tag858.xml"/><Relationship Id="rId2" Type="http://schemas.openxmlformats.org/officeDocument/2006/relationships/tags" Target="../tags/tag857.xml"/><Relationship Id="rId1" Type="http://schemas.openxmlformats.org/officeDocument/2006/relationships/slideMaster" Target="../slideMasters/slideMaster7.xml"/></Relationships>
</file>

<file path=ppt/slideLayouts/_rels/slideLayout1140.xml.rels><?xml version="1.0" encoding="UTF-8" standalone="yes"?>
<Relationships xmlns="http://schemas.openxmlformats.org/package/2006/relationships"><Relationship Id="rId7" Type="http://schemas.openxmlformats.org/officeDocument/2006/relationships/tags" Target="../tags/tag9502.xml"/><Relationship Id="rId6" Type="http://schemas.openxmlformats.org/officeDocument/2006/relationships/tags" Target="../tags/tag9501.xml"/><Relationship Id="rId5" Type="http://schemas.openxmlformats.org/officeDocument/2006/relationships/tags" Target="../tags/tag9500.xml"/><Relationship Id="rId4" Type="http://schemas.openxmlformats.org/officeDocument/2006/relationships/tags" Target="../tags/tag9499.xml"/><Relationship Id="rId3" Type="http://schemas.openxmlformats.org/officeDocument/2006/relationships/tags" Target="../tags/tag9498.xml"/><Relationship Id="rId2" Type="http://schemas.openxmlformats.org/officeDocument/2006/relationships/tags" Target="../tags/tag9497.xml"/><Relationship Id="rId1" Type="http://schemas.openxmlformats.org/officeDocument/2006/relationships/slideMaster" Target="../slideMasters/slideMaster61.xml"/></Relationships>
</file>

<file path=ppt/slideLayouts/_rels/slideLayout1141.xml.rels><?xml version="1.0" encoding="UTF-8" standalone="yes"?>
<Relationships xmlns="http://schemas.openxmlformats.org/package/2006/relationships"><Relationship Id="rId6" Type="http://schemas.openxmlformats.org/officeDocument/2006/relationships/tags" Target="../tags/tag9507.xml"/><Relationship Id="rId5" Type="http://schemas.openxmlformats.org/officeDocument/2006/relationships/tags" Target="../tags/tag9506.xml"/><Relationship Id="rId4" Type="http://schemas.openxmlformats.org/officeDocument/2006/relationships/tags" Target="../tags/tag9505.xml"/><Relationship Id="rId3" Type="http://schemas.openxmlformats.org/officeDocument/2006/relationships/tags" Target="../tags/tag9504.xml"/><Relationship Id="rId2" Type="http://schemas.openxmlformats.org/officeDocument/2006/relationships/tags" Target="../tags/tag9503.xml"/><Relationship Id="rId1" Type="http://schemas.openxmlformats.org/officeDocument/2006/relationships/slideMaster" Target="../slideMasters/slideMaster61.xml"/></Relationships>
</file>

<file path=ppt/slideLayouts/_rels/slideLayout1142.xml.rels><?xml version="1.0" encoding="UTF-8" standalone="yes"?>
<Relationships xmlns="http://schemas.openxmlformats.org/package/2006/relationships"><Relationship Id="rId5" Type="http://schemas.openxmlformats.org/officeDocument/2006/relationships/tags" Target="../tags/tag9511.xml"/><Relationship Id="rId4" Type="http://schemas.openxmlformats.org/officeDocument/2006/relationships/tags" Target="../tags/tag9510.xml"/><Relationship Id="rId3" Type="http://schemas.openxmlformats.org/officeDocument/2006/relationships/tags" Target="../tags/tag9509.xml"/><Relationship Id="rId2" Type="http://schemas.openxmlformats.org/officeDocument/2006/relationships/tags" Target="../tags/tag9508.xml"/><Relationship Id="rId1" Type="http://schemas.openxmlformats.org/officeDocument/2006/relationships/slideMaster" Target="../slideMasters/slideMaster61.xml"/></Relationships>
</file>

<file path=ppt/slideLayouts/_rels/slideLayout1143.xml.rels><?xml version="1.0" encoding="UTF-8" standalone="yes"?>
<Relationships xmlns="http://schemas.openxmlformats.org/package/2006/relationships"><Relationship Id="rId9" Type="http://schemas.openxmlformats.org/officeDocument/2006/relationships/tags" Target="../tags/tag9519.xml"/><Relationship Id="rId8" Type="http://schemas.openxmlformats.org/officeDocument/2006/relationships/tags" Target="../tags/tag9518.xml"/><Relationship Id="rId7" Type="http://schemas.openxmlformats.org/officeDocument/2006/relationships/tags" Target="../tags/tag9517.xml"/><Relationship Id="rId6" Type="http://schemas.openxmlformats.org/officeDocument/2006/relationships/tags" Target="../tags/tag9516.xml"/><Relationship Id="rId5" Type="http://schemas.openxmlformats.org/officeDocument/2006/relationships/tags" Target="../tags/tag9515.xml"/><Relationship Id="rId4" Type="http://schemas.openxmlformats.org/officeDocument/2006/relationships/tags" Target="../tags/tag9514.xml"/><Relationship Id="rId3" Type="http://schemas.openxmlformats.org/officeDocument/2006/relationships/tags" Target="../tags/tag9513.xml"/><Relationship Id="rId2" Type="http://schemas.openxmlformats.org/officeDocument/2006/relationships/tags" Target="../tags/tag9512.xml"/><Relationship Id="rId11" Type="http://schemas.openxmlformats.org/officeDocument/2006/relationships/tags" Target="../tags/tag9521.xml"/><Relationship Id="rId10" Type="http://schemas.openxmlformats.org/officeDocument/2006/relationships/tags" Target="../tags/tag9520.xml"/><Relationship Id="rId1" Type="http://schemas.openxmlformats.org/officeDocument/2006/relationships/slideMaster" Target="../slideMasters/slideMaster61.xml"/></Relationships>
</file>

<file path=ppt/slideLayouts/_rels/slideLayout1144.xml.rels><?xml version="1.0" encoding="UTF-8" standalone="yes"?>
<Relationships xmlns="http://schemas.openxmlformats.org/package/2006/relationships"><Relationship Id="rId8" Type="http://schemas.openxmlformats.org/officeDocument/2006/relationships/tags" Target="../tags/tag9528.xml"/><Relationship Id="rId7" Type="http://schemas.openxmlformats.org/officeDocument/2006/relationships/tags" Target="../tags/tag9527.xml"/><Relationship Id="rId6" Type="http://schemas.openxmlformats.org/officeDocument/2006/relationships/tags" Target="../tags/tag9526.xml"/><Relationship Id="rId5" Type="http://schemas.openxmlformats.org/officeDocument/2006/relationships/tags" Target="../tags/tag9525.xml"/><Relationship Id="rId4" Type="http://schemas.openxmlformats.org/officeDocument/2006/relationships/tags" Target="../tags/tag9524.xml"/><Relationship Id="rId3" Type="http://schemas.openxmlformats.org/officeDocument/2006/relationships/tags" Target="../tags/tag9523.xml"/><Relationship Id="rId2" Type="http://schemas.openxmlformats.org/officeDocument/2006/relationships/tags" Target="../tags/tag9522.xml"/><Relationship Id="rId1" Type="http://schemas.openxmlformats.org/officeDocument/2006/relationships/slideMaster" Target="../slideMasters/slideMaster61.xml"/></Relationships>
</file>

<file path=ppt/slideLayouts/_rels/slideLayout1145.xml.rels><?xml version="1.0" encoding="UTF-8" standalone="yes"?>
<Relationships xmlns="http://schemas.openxmlformats.org/package/2006/relationships"><Relationship Id="rId9" Type="http://schemas.openxmlformats.org/officeDocument/2006/relationships/tags" Target="../tags/tag9536.xml"/><Relationship Id="rId8" Type="http://schemas.openxmlformats.org/officeDocument/2006/relationships/tags" Target="../tags/tag9535.xml"/><Relationship Id="rId7" Type="http://schemas.openxmlformats.org/officeDocument/2006/relationships/tags" Target="../tags/tag9534.xml"/><Relationship Id="rId6" Type="http://schemas.openxmlformats.org/officeDocument/2006/relationships/tags" Target="../tags/tag9533.xml"/><Relationship Id="rId5" Type="http://schemas.openxmlformats.org/officeDocument/2006/relationships/tags" Target="../tags/tag9532.xml"/><Relationship Id="rId4" Type="http://schemas.openxmlformats.org/officeDocument/2006/relationships/tags" Target="../tags/tag9531.xml"/><Relationship Id="rId3" Type="http://schemas.openxmlformats.org/officeDocument/2006/relationships/tags" Target="../tags/tag9530.xml"/><Relationship Id="rId2" Type="http://schemas.openxmlformats.org/officeDocument/2006/relationships/tags" Target="../tags/tag9529.xml"/><Relationship Id="rId13" Type="http://schemas.openxmlformats.org/officeDocument/2006/relationships/tags" Target="../tags/tag9540.xml"/><Relationship Id="rId12" Type="http://schemas.openxmlformats.org/officeDocument/2006/relationships/tags" Target="../tags/tag9539.xml"/><Relationship Id="rId11" Type="http://schemas.openxmlformats.org/officeDocument/2006/relationships/tags" Target="../tags/tag9538.xml"/><Relationship Id="rId10" Type="http://schemas.openxmlformats.org/officeDocument/2006/relationships/tags" Target="../tags/tag9537.xml"/><Relationship Id="rId1" Type="http://schemas.openxmlformats.org/officeDocument/2006/relationships/slideMaster" Target="../slideMasters/slideMaster61.xml"/></Relationships>
</file>

<file path=ppt/slideLayouts/_rels/slideLayout1146.xml.rels><?xml version="1.0" encoding="UTF-8" standalone="yes"?>
<Relationships xmlns="http://schemas.openxmlformats.org/package/2006/relationships"><Relationship Id="rId9" Type="http://schemas.openxmlformats.org/officeDocument/2006/relationships/tags" Target="../tags/tag9548.xml"/><Relationship Id="rId8" Type="http://schemas.openxmlformats.org/officeDocument/2006/relationships/tags" Target="../tags/tag9547.xml"/><Relationship Id="rId7" Type="http://schemas.openxmlformats.org/officeDocument/2006/relationships/tags" Target="../tags/tag9546.xml"/><Relationship Id="rId6" Type="http://schemas.openxmlformats.org/officeDocument/2006/relationships/tags" Target="../tags/tag9545.xml"/><Relationship Id="rId5" Type="http://schemas.openxmlformats.org/officeDocument/2006/relationships/tags" Target="../tags/tag9544.xml"/><Relationship Id="rId4" Type="http://schemas.openxmlformats.org/officeDocument/2006/relationships/tags" Target="../tags/tag9543.xml"/><Relationship Id="rId3" Type="http://schemas.openxmlformats.org/officeDocument/2006/relationships/tags" Target="../tags/tag9542.xml"/><Relationship Id="rId2" Type="http://schemas.openxmlformats.org/officeDocument/2006/relationships/tags" Target="../tags/tag9541.xml"/><Relationship Id="rId11" Type="http://schemas.openxmlformats.org/officeDocument/2006/relationships/tags" Target="../tags/tag9550.xml"/><Relationship Id="rId10" Type="http://schemas.openxmlformats.org/officeDocument/2006/relationships/tags" Target="../tags/tag9549.xml"/><Relationship Id="rId1" Type="http://schemas.openxmlformats.org/officeDocument/2006/relationships/slideMaster" Target="../slideMasters/slideMaster61.xml"/></Relationships>
</file>

<file path=ppt/slideLayouts/_rels/slideLayout1147.xml.rels><?xml version="1.0" encoding="UTF-8" standalone="yes"?>
<Relationships xmlns="http://schemas.openxmlformats.org/package/2006/relationships"><Relationship Id="rId9" Type="http://schemas.openxmlformats.org/officeDocument/2006/relationships/tags" Target="../tags/tag9558.xml"/><Relationship Id="rId8" Type="http://schemas.openxmlformats.org/officeDocument/2006/relationships/tags" Target="../tags/tag9557.xml"/><Relationship Id="rId7" Type="http://schemas.openxmlformats.org/officeDocument/2006/relationships/tags" Target="../tags/tag9556.xml"/><Relationship Id="rId6" Type="http://schemas.openxmlformats.org/officeDocument/2006/relationships/tags" Target="../tags/tag9555.xml"/><Relationship Id="rId5" Type="http://schemas.openxmlformats.org/officeDocument/2006/relationships/tags" Target="../tags/tag9554.xml"/><Relationship Id="rId4" Type="http://schemas.openxmlformats.org/officeDocument/2006/relationships/tags" Target="../tags/tag9553.xml"/><Relationship Id="rId3" Type="http://schemas.openxmlformats.org/officeDocument/2006/relationships/tags" Target="../tags/tag9552.xml"/><Relationship Id="rId2" Type="http://schemas.openxmlformats.org/officeDocument/2006/relationships/tags" Target="../tags/tag9551.xml"/><Relationship Id="rId11" Type="http://schemas.openxmlformats.org/officeDocument/2006/relationships/tags" Target="../tags/tag9560.xml"/><Relationship Id="rId10" Type="http://schemas.openxmlformats.org/officeDocument/2006/relationships/tags" Target="../tags/tag9559.xml"/><Relationship Id="rId1" Type="http://schemas.openxmlformats.org/officeDocument/2006/relationships/slideMaster" Target="../slideMasters/slideMaster61.xml"/></Relationships>
</file>

<file path=ppt/slideLayouts/_rels/slideLayout1148.xml.rels><?xml version="1.0" encoding="UTF-8" standalone="yes"?>
<Relationships xmlns="http://schemas.openxmlformats.org/package/2006/relationships"><Relationship Id="rId9" Type="http://schemas.openxmlformats.org/officeDocument/2006/relationships/tags" Target="../tags/tag9568.xml"/><Relationship Id="rId8" Type="http://schemas.openxmlformats.org/officeDocument/2006/relationships/tags" Target="../tags/tag9567.xml"/><Relationship Id="rId7" Type="http://schemas.openxmlformats.org/officeDocument/2006/relationships/tags" Target="../tags/tag9566.xml"/><Relationship Id="rId6" Type="http://schemas.openxmlformats.org/officeDocument/2006/relationships/tags" Target="../tags/tag9565.xml"/><Relationship Id="rId5" Type="http://schemas.openxmlformats.org/officeDocument/2006/relationships/tags" Target="../tags/tag9564.xml"/><Relationship Id="rId4" Type="http://schemas.openxmlformats.org/officeDocument/2006/relationships/tags" Target="../tags/tag9563.xml"/><Relationship Id="rId3" Type="http://schemas.openxmlformats.org/officeDocument/2006/relationships/tags" Target="../tags/tag9562.xml"/><Relationship Id="rId2" Type="http://schemas.openxmlformats.org/officeDocument/2006/relationships/tags" Target="../tags/tag9561.xml"/><Relationship Id="rId11" Type="http://schemas.openxmlformats.org/officeDocument/2006/relationships/tags" Target="../tags/tag9570.xml"/><Relationship Id="rId10" Type="http://schemas.openxmlformats.org/officeDocument/2006/relationships/tags" Target="../tags/tag9569.xml"/><Relationship Id="rId1" Type="http://schemas.openxmlformats.org/officeDocument/2006/relationships/slideMaster" Target="../slideMasters/slideMaster61.xml"/></Relationships>
</file>

<file path=ppt/slideLayouts/_rels/slideLayout1149.xml.rels><?xml version="1.0" encoding="UTF-8" standalone="yes"?>
<Relationships xmlns="http://schemas.openxmlformats.org/package/2006/relationships"><Relationship Id="rId9" Type="http://schemas.openxmlformats.org/officeDocument/2006/relationships/tags" Target="../tags/tag9578.xml"/><Relationship Id="rId8" Type="http://schemas.openxmlformats.org/officeDocument/2006/relationships/tags" Target="../tags/tag9577.xml"/><Relationship Id="rId7" Type="http://schemas.openxmlformats.org/officeDocument/2006/relationships/tags" Target="../tags/tag9576.xml"/><Relationship Id="rId6" Type="http://schemas.openxmlformats.org/officeDocument/2006/relationships/tags" Target="../tags/tag9575.xml"/><Relationship Id="rId5" Type="http://schemas.openxmlformats.org/officeDocument/2006/relationships/tags" Target="../tags/tag9574.xml"/><Relationship Id="rId4" Type="http://schemas.openxmlformats.org/officeDocument/2006/relationships/tags" Target="../tags/tag9573.xml"/><Relationship Id="rId3" Type="http://schemas.openxmlformats.org/officeDocument/2006/relationships/tags" Target="../tags/tag9572.xml"/><Relationship Id="rId2" Type="http://schemas.openxmlformats.org/officeDocument/2006/relationships/tags" Target="../tags/tag9571.xml"/><Relationship Id="rId13" Type="http://schemas.openxmlformats.org/officeDocument/2006/relationships/tags" Target="../tags/tag9582.xml"/><Relationship Id="rId12" Type="http://schemas.openxmlformats.org/officeDocument/2006/relationships/tags" Target="../tags/tag9581.xml"/><Relationship Id="rId11" Type="http://schemas.openxmlformats.org/officeDocument/2006/relationships/tags" Target="../tags/tag9580.xml"/><Relationship Id="rId10" Type="http://schemas.openxmlformats.org/officeDocument/2006/relationships/tags" Target="../tags/tag9579.xml"/><Relationship Id="rId1" Type="http://schemas.openxmlformats.org/officeDocument/2006/relationships/slideMaster" Target="../slideMasters/slideMaster61.xml"/></Relationships>
</file>

<file path=ppt/slideLayouts/_rels/slideLayout115.xml.rels><?xml version="1.0" encoding="UTF-8" standalone="yes"?>
<Relationships xmlns="http://schemas.openxmlformats.org/package/2006/relationships"><Relationship Id="rId6" Type="http://schemas.openxmlformats.org/officeDocument/2006/relationships/tags" Target="../tags/tag867.xml"/><Relationship Id="rId5" Type="http://schemas.openxmlformats.org/officeDocument/2006/relationships/tags" Target="../tags/tag866.xml"/><Relationship Id="rId4" Type="http://schemas.openxmlformats.org/officeDocument/2006/relationships/tags" Target="../tags/tag865.xml"/><Relationship Id="rId3" Type="http://schemas.openxmlformats.org/officeDocument/2006/relationships/tags" Target="../tags/tag864.xml"/><Relationship Id="rId2" Type="http://schemas.openxmlformats.org/officeDocument/2006/relationships/tags" Target="../tags/tag863.xml"/><Relationship Id="rId1" Type="http://schemas.openxmlformats.org/officeDocument/2006/relationships/slideMaster" Target="../slideMasters/slideMaster7.xml"/></Relationships>
</file>

<file path=ppt/slideLayouts/_rels/slideLayout1150.xml.rels><?xml version="1.0" encoding="UTF-8" standalone="yes"?>
<Relationships xmlns="http://schemas.openxmlformats.org/package/2006/relationships"><Relationship Id="rId9" Type="http://schemas.openxmlformats.org/officeDocument/2006/relationships/tags" Target="../tags/tag9590.xml"/><Relationship Id="rId8" Type="http://schemas.openxmlformats.org/officeDocument/2006/relationships/tags" Target="../tags/tag9589.xml"/><Relationship Id="rId7" Type="http://schemas.openxmlformats.org/officeDocument/2006/relationships/tags" Target="../tags/tag9588.xml"/><Relationship Id="rId6" Type="http://schemas.openxmlformats.org/officeDocument/2006/relationships/tags" Target="../tags/tag9587.xml"/><Relationship Id="rId5" Type="http://schemas.openxmlformats.org/officeDocument/2006/relationships/tags" Target="../tags/tag9586.xml"/><Relationship Id="rId4" Type="http://schemas.openxmlformats.org/officeDocument/2006/relationships/tags" Target="../tags/tag9585.xml"/><Relationship Id="rId3" Type="http://schemas.openxmlformats.org/officeDocument/2006/relationships/tags" Target="../tags/tag9584.xml"/><Relationship Id="rId2" Type="http://schemas.openxmlformats.org/officeDocument/2006/relationships/tags" Target="../tags/tag9583.xml"/><Relationship Id="rId13" Type="http://schemas.openxmlformats.org/officeDocument/2006/relationships/tags" Target="../tags/tag9594.xml"/><Relationship Id="rId12" Type="http://schemas.openxmlformats.org/officeDocument/2006/relationships/tags" Target="../tags/tag9593.xml"/><Relationship Id="rId11" Type="http://schemas.openxmlformats.org/officeDocument/2006/relationships/tags" Target="../tags/tag9592.xml"/><Relationship Id="rId10" Type="http://schemas.openxmlformats.org/officeDocument/2006/relationships/tags" Target="../tags/tag9591.xml"/><Relationship Id="rId1" Type="http://schemas.openxmlformats.org/officeDocument/2006/relationships/slideMaster" Target="../slideMasters/slideMaster61.xml"/></Relationships>
</file>

<file path=ppt/slideLayouts/_rels/slideLayout1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152.xml.rels><?xml version="1.0" encoding="UTF-8" standalone="yes"?>
<Relationships xmlns="http://schemas.openxmlformats.org/package/2006/relationships"><Relationship Id="rId9" Type="http://schemas.openxmlformats.org/officeDocument/2006/relationships/tags" Target="../tags/tag9608.xml"/><Relationship Id="rId8" Type="http://schemas.openxmlformats.org/officeDocument/2006/relationships/tags" Target="../tags/tag9607.xml"/><Relationship Id="rId7" Type="http://schemas.openxmlformats.org/officeDocument/2006/relationships/tags" Target="../tags/tag9606.xml"/><Relationship Id="rId6" Type="http://schemas.openxmlformats.org/officeDocument/2006/relationships/tags" Target="../tags/tag9605.xml"/><Relationship Id="rId5" Type="http://schemas.openxmlformats.org/officeDocument/2006/relationships/tags" Target="../tags/tag9604.xml"/><Relationship Id="rId4" Type="http://schemas.openxmlformats.org/officeDocument/2006/relationships/tags" Target="../tags/tag9603.xml"/><Relationship Id="rId3" Type="http://schemas.openxmlformats.org/officeDocument/2006/relationships/tags" Target="../tags/tag9602.xml"/><Relationship Id="rId2" Type="http://schemas.openxmlformats.org/officeDocument/2006/relationships/tags" Target="../tags/tag9601.xml"/><Relationship Id="rId14" Type="http://schemas.openxmlformats.org/officeDocument/2006/relationships/tags" Target="../tags/tag9613.xml"/><Relationship Id="rId13" Type="http://schemas.openxmlformats.org/officeDocument/2006/relationships/tags" Target="../tags/tag9612.xml"/><Relationship Id="rId12" Type="http://schemas.openxmlformats.org/officeDocument/2006/relationships/tags" Target="../tags/tag9611.xml"/><Relationship Id="rId11" Type="http://schemas.openxmlformats.org/officeDocument/2006/relationships/tags" Target="../tags/tag9610.xml"/><Relationship Id="rId10" Type="http://schemas.openxmlformats.org/officeDocument/2006/relationships/tags" Target="../tags/tag9609.xml"/><Relationship Id="rId1" Type="http://schemas.openxmlformats.org/officeDocument/2006/relationships/slideMaster" Target="../slideMasters/slideMaster62.xml"/></Relationships>
</file>

<file path=ppt/slideLayouts/_rels/slideLayout1153.xml.rels><?xml version="1.0" encoding="UTF-8" standalone="yes"?>
<Relationships xmlns="http://schemas.openxmlformats.org/package/2006/relationships"><Relationship Id="rId6" Type="http://schemas.openxmlformats.org/officeDocument/2006/relationships/tags" Target="../tags/tag9618.xml"/><Relationship Id="rId5" Type="http://schemas.openxmlformats.org/officeDocument/2006/relationships/tags" Target="../tags/tag9617.xml"/><Relationship Id="rId4" Type="http://schemas.openxmlformats.org/officeDocument/2006/relationships/tags" Target="../tags/tag9616.xml"/><Relationship Id="rId3" Type="http://schemas.openxmlformats.org/officeDocument/2006/relationships/tags" Target="../tags/tag9615.xml"/><Relationship Id="rId2" Type="http://schemas.openxmlformats.org/officeDocument/2006/relationships/tags" Target="../tags/tag9614.xml"/><Relationship Id="rId1" Type="http://schemas.openxmlformats.org/officeDocument/2006/relationships/slideMaster" Target="../slideMasters/slideMaster62.xml"/></Relationships>
</file>

<file path=ppt/slideLayouts/_rels/slideLayout1154.xml.rels><?xml version="1.0" encoding="UTF-8" standalone="yes"?>
<Relationships xmlns="http://schemas.openxmlformats.org/package/2006/relationships"><Relationship Id="rId9" Type="http://schemas.openxmlformats.org/officeDocument/2006/relationships/tags" Target="../tags/tag9626.xml"/><Relationship Id="rId8" Type="http://schemas.openxmlformats.org/officeDocument/2006/relationships/tags" Target="../tags/tag9625.xml"/><Relationship Id="rId7" Type="http://schemas.openxmlformats.org/officeDocument/2006/relationships/tags" Target="../tags/tag9624.xml"/><Relationship Id="rId6" Type="http://schemas.openxmlformats.org/officeDocument/2006/relationships/tags" Target="../tags/tag9623.xml"/><Relationship Id="rId5" Type="http://schemas.openxmlformats.org/officeDocument/2006/relationships/tags" Target="../tags/tag9622.xml"/><Relationship Id="rId4" Type="http://schemas.openxmlformats.org/officeDocument/2006/relationships/tags" Target="../tags/tag9621.xml"/><Relationship Id="rId3" Type="http://schemas.openxmlformats.org/officeDocument/2006/relationships/tags" Target="../tags/tag9620.xml"/><Relationship Id="rId2" Type="http://schemas.openxmlformats.org/officeDocument/2006/relationships/tags" Target="../tags/tag9619.xml"/><Relationship Id="rId15" Type="http://schemas.openxmlformats.org/officeDocument/2006/relationships/tags" Target="../tags/tag9632.xml"/><Relationship Id="rId14" Type="http://schemas.openxmlformats.org/officeDocument/2006/relationships/tags" Target="../tags/tag9631.xml"/><Relationship Id="rId13" Type="http://schemas.openxmlformats.org/officeDocument/2006/relationships/tags" Target="../tags/tag9630.xml"/><Relationship Id="rId12" Type="http://schemas.openxmlformats.org/officeDocument/2006/relationships/tags" Target="../tags/tag9629.xml"/><Relationship Id="rId11" Type="http://schemas.openxmlformats.org/officeDocument/2006/relationships/tags" Target="../tags/tag9628.xml"/><Relationship Id="rId10" Type="http://schemas.openxmlformats.org/officeDocument/2006/relationships/tags" Target="../tags/tag9627.xml"/><Relationship Id="rId1" Type="http://schemas.openxmlformats.org/officeDocument/2006/relationships/slideMaster" Target="../slideMasters/slideMaster62.xml"/></Relationships>
</file>

<file path=ppt/slideLayouts/_rels/slideLayout1155.xml.rels><?xml version="1.0" encoding="UTF-8" standalone="yes"?>
<Relationships xmlns="http://schemas.openxmlformats.org/package/2006/relationships"><Relationship Id="rId7" Type="http://schemas.openxmlformats.org/officeDocument/2006/relationships/tags" Target="../tags/tag9638.xml"/><Relationship Id="rId6" Type="http://schemas.openxmlformats.org/officeDocument/2006/relationships/tags" Target="../tags/tag9637.xml"/><Relationship Id="rId5" Type="http://schemas.openxmlformats.org/officeDocument/2006/relationships/tags" Target="../tags/tag9636.xml"/><Relationship Id="rId4" Type="http://schemas.openxmlformats.org/officeDocument/2006/relationships/tags" Target="../tags/tag9635.xml"/><Relationship Id="rId3" Type="http://schemas.openxmlformats.org/officeDocument/2006/relationships/tags" Target="../tags/tag9634.xml"/><Relationship Id="rId2" Type="http://schemas.openxmlformats.org/officeDocument/2006/relationships/tags" Target="../tags/tag9633.xml"/><Relationship Id="rId1" Type="http://schemas.openxmlformats.org/officeDocument/2006/relationships/slideMaster" Target="../slideMasters/slideMaster62.xml"/></Relationships>
</file>

<file path=ppt/slideLayouts/_rels/slideLayout1156.xml.rels><?xml version="1.0" encoding="UTF-8" standalone="yes"?>
<Relationships xmlns="http://schemas.openxmlformats.org/package/2006/relationships"><Relationship Id="rId9" Type="http://schemas.openxmlformats.org/officeDocument/2006/relationships/tags" Target="../tags/tag9646.xml"/><Relationship Id="rId8" Type="http://schemas.openxmlformats.org/officeDocument/2006/relationships/tags" Target="../tags/tag9645.xml"/><Relationship Id="rId7" Type="http://schemas.openxmlformats.org/officeDocument/2006/relationships/tags" Target="../tags/tag9644.xml"/><Relationship Id="rId6" Type="http://schemas.openxmlformats.org/officeDocument/2006/relationships/tags" Target="../tags/tag9643.xml"/><Relationship Id="rId5" Type="http://schemas.openxmlformats.org/officeDocument/2006/relationships/tags" Target="../tags/tag9642.xml"/><Relationship Id="rId4" Type="http://schemas.openxmlformats.org/officeDocument/2006/relationships/tags" Target="../tags/tag9641.xml"/><Relationship Id="rId3" Type="http://schemas.openxmlformats.org/officeDocument/2006/relationships/tags" Target="../tags/tag9640.xml"/><Relationship Id="rId2" Type="http://schemas.openxmlformats.org/officeDocument/2006/relationships/tags" Target="../tags/tag9639.xml"/><Relationship Id="rId1" Type="http://schemas.openxmlformats.org/officeDocument/2006/relationships/slideMaster" Target="../slideMasters/slideMaster62.xml"/></Relationships>
</file>

<file path=ppt/slideLayouts/_rels/slideLayout1157.xml.rels><?xml version="1.0" encoding="UTF-8" standalone="yes"?>
<Relationships xmlns="http://schemas.openxmlformats.org/package/2006/relationships"><Relationship Id="rId8" Type="http://schemas.openxmlformats.org/officeDocument/2006/relationships/tags" Target="../tags/tag9653.xml"/><Relationship Id="rId7" Type="http://schemas.openxmlformats.org/officeDocument/2006/relationships/tags" Target="../tags/tag9652.xml"/><Relationship Id="rId6" Type="http://schemas.openxmlformats.org/officeDocument/2006/relationships/tags" Target="../tags/tag9651.xml"/><Relationship Id="rId5" Type="http://schemas.openxmlformats.org/officeDocument/2006/relationships/tags" Target="../tags/tag9650.xml"/><Relationship Id="rId4" Type="http://schemas.openxmlformats.org/officeDocument/2006/relationships/tags" Target="../tags/tag9649.xml"/><Relationship Id="rId3" Type="http://schemas.openxmlformats.org/officeDocument/2006/relationships/tags" Target="../tags/tag9648.xml"/><Relationship Id="rId2" Type="http://schemas.openxmlformats.org/officeDocument/2006/relationships/tags" Target="../tags/tag9647.xml"/><Relationship Id="rId1" Type="http://schemas.openxmlformats.org/officeDocument/2006/relationships/slideMaster" Target="../slideMasters/slideMaster62.xml"/></Relationships>
</file>

<file path=ppt/slideLayouts/_rels/slideLayout1158.xml.rels><?xml version="1.0" encoding="UTF-8" standalone="yes"?>
<Relationships xmlns="http://schemas.openxmlformats.org/package/2006/relationships"><Relationship Id="rId4" Type="http://schemas.openxmlformats.org/officeDocument/2006/relationships/tags" Target="../tags/tag9656.xml"/><Relationship Id="rId3" Type="http://schemas.openxmlformats.org/officeDocument/2006/relationships/tags" Target="../tags/tag9655.xml"/><Relationship Id="rId2" Type="http://schemas.openxmlformats.org/officeDocument/2006/relationships/tags" Target="../tags/tag9654.xml"/><Relationship Id="rId1" Type="http://schemas.openxmlformats.org/officeDocument/2006/relationships/slideMaster" Target="../slideMasters/slideMaster62.xml"/></Relationships>
</file>

<file path=ppt/slideLayouts/_rels/slideLayout1159.xml.rels><?xml version="1.0" encoding="UTF-8" standalone="yes"?>
<Relationships xmlns="http://schemas.openxmlformats.org/package/2006/relationships"><Relationship Id="rId7" Type="http://schemas.openxmlformats.org/officeDocument/2006/relationships/tags" Target="../tags/tag9662.xml"/><Relationship Id="rId6" Type="http://schemas.openxmlformats.org/officeDocument/2006/relationships/tags" Target="../tags/tag9661.xml"/><Relationship Id="rId5" Type="http://schemas.openxmlformats.org/officeDocument/2006/relationships/tags" Target="../tags/tag9660.xml"/><Relationship Id="rId4" Type="http://schemas.openxmlformats.org/officeDocument/2006/relationships/tags" Target="../tags/tag9659.xml"/><Relationship Id="rId3" Type="http://schemas.openxmlformats.org/officeDocument/2006/relationships/tags" Target="../tags/tag9658.xml"/><Relationship Id="rId2" Type="http://schemas.openxmlformats.org/officeDocument/2006/relationships/tags" Target="../tags/tag9657.xml"/><Relationship Id="rId1" Type="http://schemas.openxmlformats.org/officeDocument/2006/relationships/slideMaster" Target="../slideMasters/slideMaster62.xml"/></Relationships>
</file>

<file path=ppt/slideLayouts/_rels/slideLayout116.xml.rels><?xml version="1.0" encoding="UTF-8" standalone="yes"?>
<Relationships xmlns="http://schemas.openxmlformats.org/package/2006/relationships"><Relationship Id="rId5" Type="http://schemas.openxmlformats.org/officeDocument/2006/relationships/tags" Target="../tags/tag871.xml"/><Relationship Id="rId4" Type="http://schemas.openxmlformats.org/officeDocument/2006/relationships/tags" Target="../tags/tag870.xml"/><Relationship Id="rId3" Type="http://schemas.openxmlformats.org/officeDocument/2006/relationships/tags" Target="../tags/tag869.xml"/><Relationship Id="rId2" Type="http://schemas.openxmlformats.org/officeDocument/2006/relationships/tags" Target="../tags/tag868.xml"/><Relationship Id="rId1" Type="http://schemas.openxmlformats.org/officeDocument/2006/relationships/slideMaster" Target="../slideMasters/slideMaster7.xml"/></Relationships>
</file>

<file path=ppt/slideLayouts/_rels/slideLayout1160.xml.rels><?xml version="1.0" encoding="UTF-8" standalone="yes"?>
<Relationships xmlns="http://schemas.openxmlformats.org/package/2006/relationships"><Relationship Id="rId6" Type="http://schemas.openxmlformats.org/officeDocument/2006/relationships/tags" Target="../tags/tag9667.xml"/><Relationship Id="rId5" Type="http://schemas.openxmlformats.org/officeDocument/2006/relationships/tags" Target="../tags/tag9666.xml"/><Relationship Id="rId4" Type="http://schemas.openxmlformats.org/officeDocument/2006/relationships/tags" Target="../tags/tag9665.xml"/><Relationship Id="rId3" Type="http://schemas.openxmlformats.org/officeDocument/2006/relationships/tags" Target="../tags/tag9664.xml"/><Relationship Id="rId2" Type="http://schemas.openxmlformats.org/officeDocument/2006/relationships/tags" Target="../tags/tag9663.xml"/><Relationship Id="rId1" Type="http://schemas.openxmlformats.org/officeDocument/2006/relationships/slideMaster" Target="../slideMasters/slideMaster62.xml"/></Relationships>
</file>

<file path=ppt/slideLayouts/_rels/slideLayout1161.xml.rels><?xml version="1.0" encoding="UTF-8" standalone="yes"?>
<Relationships xmlns="http://schemas.openxmlformats.org/package/2006/relationships"><Relationship Id="rId5" Type="http://schemas.openxmlformats.org/officeDocument/2006/relationships/tags" Target="../tags/tag9671.xml"/><Relationship Id="rId4" Type="http://schemas.openxmlformats.org/officeDocument/2006/relationships/tags" Target="../tags/tag9670.xml"/><Relationship Id="rId3" Type="http://schemas.openxmlformats.org/officeDocument/2006/relationships/tags" Target="../tags/tag9669.xml"/><Relationship Id="rId2" Type="http://schemas.openxmlformats.org/officeDocument/2006/relationships/tags" Target="../tags/tag9668.xml"/><Relationship Id="rId1" Type="http://schemas.openxmlformats.org/officeDocument/2006/relationships/slideMaster" Target="../slideMasters/slideMaster62.xml"/></Relationships>
</file>

<file path=ppt/slideLayouts/_rels/slideLayout1162.xml.rels><?xml version="1.0" encoding="UTF-8" standalone="yes"?>
<Relationships xmlns="http://schemas.openxmlformats.org/package/2006/relationships"><Relationship Id="rId9" Type="http://schemas.openxmlformats.org/officeDocument/2006/relationships/tags" Target="../tags/tag9679.xml"/><Relationship Id="rId8" Type="http://schemas.openxmlformats.org/officeDocument/2006/relationships/tags" Target="../tags/tag9678.xml"/><Relationship Id="rId7" Type="http://schemas.openxmlformats.org/officeDocument/2006/relationships/tags" Target="../tags/tag9677.xml"/><Relationship Id="rId6" Type="http://schemas.openxmlformats.org/officeDocument/2006/relationships/tags" Target="../tags/tag9676.xml"/><Relationship Id="rId5" Type="http://schemas.openxmlformats.org/officeDocument/2006/relationships/tags" Target="../tags/tag9675.xml"/><Relationship Id="rId4" Type="http://schemas.openxmlformats.org/officeDocument/2006/relationships/tags" Target="../tags/tag9674.xml"/><Relationship Id="rId3" Type="http://schemas.openxmlformats.org/officeDocument/2006/relationships/tags" Target="../tags/tag9673.xml"/><Relationship Id="rId2" Type="http://schemas.openxmlformats.org/officeDocument/2006/relationships/tags" Target="../tags/tag9672.xml"/><Relationship Id="rId11" Type="http://schemas.openxmlformats.org/officeDocument/2006/relationships/tags" Target="../tags/tag9681.xml"/><Relationship Id="rId10" Type="http://schemas.openxmlformats.org/officeDocument/2006/relationships/tags" Target="../tags/tag9680.xml"/><Relationship Id="rId1" Type="http://schemas.openxmlformats.org/officeDocument/2006/relationships/slideMaster" Target="../slideMasters/slideMaster62.xml"/></Relationships>
</file>

<file path=ppt/slideLayouts/_rels/slideLayout1163.xml.rels><?xml version="1.0" encoding="UTF-8" standalone="yes"?>
<Relationships xmlns="http://schemas.openxmlformats.org/package/2006/relationships"><Relationship Id="rId8" Type="http://schemas.openxmlformats.org/officeDocument/2006/relationships/tags" Target="../tags/tag9688.xml"/><Relationship Id="rId7" Type="http://schemas.openxmlformats.org/officeDocument/2006/relationships/tags" Target="../tags/tag9687.xml"/><Relationship Id="rId6" Type="http://schemas.openxmlformats.org/officeDocument/2006/relationships/tags" Target="../tags/tag9686.xml"/><Relationship Id="rId5" Type="http://schemas.openxmlformats.org/officeDocument/2006/relationships/tags" Target="../tags/tag9685.xml"/><Relationship Id="rId4" Type="http://schemas.openxmlformats.org/officeDocument/2006/relationships/tags" Target="../tags/tag9684.xml"/><Relationship Id="rId3" Type="http://schemas.openxmlformats.org/officeDocument/2006/relationships/tags" Target="../tags/tag9683.xml"/><Relationship Id="rId2" Type="http://schemas.openxmlformats.org/officeDocument/2006/relationships/tags" Target="../tags/tag9682.xml"/><Relationship Id="rId1" Type="http://schemas.openxmlformats.org/officeDocument/2006/relationships/slideMaster" Target="../slideMasters/slideMaster62.xml"/></Relationships>
</file>

<file path=ppt/slideLayouts/_rels/slideLayout1164.xml.rels><?xml version="1.0" encoding="UTF-8" standalone="yes"?>
<Relationships xmlns="http://schemas.openxmlformats.org/package/2006/relationships"><Relationship Id="rId9" Type="http://schemas.openxmlformats.org/officeDocument/2006/relationships/tags" Target="../tags/tag9696.xml"/><Relationship Id="rId8" Type="http://schemas.openxmlformats.org/officeDocument/2006/relationships/tags" Target="../tags/tag9695.xml"/><Relationship Id="rId7" Type="http://schemas.openxmlformats.org/officeDocument/2006/relationships/tags" Target="../tags/tag9694.xml"/><Relationship Id="rId6" Type="http://schemas.openxmlformats.org/officeDocument/2006/relationships/tags" Target="../tags/tag9693.xml"/><Relationship Id="rId5" Type="http://schemas.openxmlformats.org/officeDocument/2006/relationships/tags" Target="../tags/tag9692.xml"/><Relationship Id="rId4" Type="http://schemas.openxmlformats.org/officeDocument/2006/relationships/tags" Target="../tags/tag9691.xml"/><Relationship Id="rId3" Type="http://schemas.openxmlformats.org/officeDocument/2006/relationships/tags" Target="../tags/tag9690.xml"/><Relationship Id="rId2" Type="http://schemas.openxmlformats.org/officeDocument/2006/relationships/tags" Target="../tags/tag9689.xml"/><Relationship Id="rId13" Type="http://schemas.openxmlformats.org/officeDocument/2006/relationships/tags" Target="../tags/tag9700.xml"/><Relationship Id="rId12" Type="http://schemas.openxmlformats.org/officeDocument/2006/relationships/tags" Target="../tags/tag9699.xml"/><Relationship Id="rId11" Type="http://schemas.openxmlformats.org/officeDocument/2006/relationships/tags" Target="../tags/tag9698.xml"/><Relationship Id="rId10" Type="http://schemas.openxmlformats.org/officeDocument/2006/relationships/tags" Target="../tags/tag9697.xml"/><Relationship Id="rId1" Type="http://schemas.openxmlformats.org/officeDocument/2006/relationships/slideMaster" Target="../slideMasters/slideMaster62.xml"/></Relationships>
</file>

<file path=ppt/slideLayouts/_rels/slideLayout1165.xml.rels><?xml version="1.0" encoding="UTF-8" standalone="yes"?>
<Relationships xmlns="http://schemas.openxmlformats.org/package/2006/relationships"><Relationship Id="rId9" Type="http://schemas.openxmlformats.org/officeDocument/2006/relationships/tags" Target="../tags/tag9708.xml"/><Relationship Id="rId8" Type="http://schemas.openxmlformats.org/officeDocument/2006/relationships/tags" Target="../tags/tag9707.xml"/><Relationship Id="rId7" Type="http://schemas.openxmlformats.org/officeDocument/2006/relationships/tags" Target="../tags/tag9706.xml"/><Relationship Id="rId6" Type="http://schemas.openxmlformats.org/officeDocument/2006/relationships/tags" Target="../tags/tag9705.xml"/><Relationship Id="rId5" Type="http://schemas.openxmlformats.org/officeDocument/2006/relationships/tags" Target="../tags/tag9704.xml"/><Relationship Id="rId4" Type="http://schemas.openxmlformats.org/officeDocument/2006/relationships/tags" Target="../tags/tag9703.xml"/><Relationship Id="rId3" Type="http://schemas.openxmlformats.org/officeDocument/2006/relationships/tags" Target="../tags/tag9702.xml"/><Relationship Id="rId2" Type="http://schemas.openxmlformats.org/officeDocument/2006/relationships/tags" Target="../tags/tag9701.xml"/><Relationship Id="rId11" Type="http://schemas.openxmlformats.org/officeDocument/2006/relationships/tags" Target="../tags/tag9710.xml"/><Relationship Id="rId10" Type="http://schemas.openxmlformats.org/officeDocument/2006/relationships/tags" Target="../tags/tag9709.xml"/><Relationship Id="rId1" Type="http://schemas.openxmlformats.org/officeDocument/2006/relationships/slideMaster" Target="../slideMasters/slideMaster62.xml"/></Relationships>
</file>

<file path=ppt/slideLayouts/_rels/slideLayout1166.xml.rels><?xml version="1.0" encoding="UTF-8" standalone="yes"?>
<Relationships xmlns="http://schemas.openxmlformats.org/package/2006/relationships"><Relationship Id="rId9" Type="http://schemas.openxmlformats.org/officeDocument/2006/relationships/tags" Target="../tags/tag9718.xml"/><Relationship Id="rId8" Type="http://schemas.openxmlformats.org/officeDocument/2006/relationships/tags" Target="../tags/tag9717.xml"/><Relationship Id="rId7" Type="http://schemas.openxmlformats.org/officeDocument/2006/relationships/tags" Target="../tags/tag9716.xml"/><Relationship Id="rId6" Type="http://schemas.openxmlformats.org/officeDocument/2006/relationships/tags" Target="../tags/tag9715.xml"/><Relationship Id="rId5" Type="http://schemas.openxmlformats.org/officeDocument/2006/relationships/tags" Target="../tags/tag9714.xml"/><Relationship Id="rId4" Type="http://schemas.openxmlformats.org/officeDocument/2006/relationships/tags" Target="../tags/tag9713.xml"/><Relationship Id="rId3" Type="http://schemas.openxmlformats.org/officeDocument/2006/relationships/tags" Target="../tags/tag9712.xml"/><Relationship Id="rId2" Type="http://schemas.openxmlformats.org/officeDocument/2006/relationships/tags" Target="../tags/tag9711.xml"/><Relationship Id="rId11" Type="http://schemas.openxmlformats.org/officeDocument/2006/relationships/tags" Target="../tags/tag9720.xml"/><Relationship Id="rId10" Type="http://schemas.openxmlformats.org/officeDocument/2006/relationships/tags" Target="../tags/tag9719.xml"/><Relationship Id="rId1" Type="http://schemas.openxmlformats.org/officeDocument/2006/relationships/slideMaster" Target="../slideMasters/slideMaster62.xml"/></Relationships>
</file>

<file path=ppt/slideLayouts/_rels/slideLayout1167.xml.rels><?xml version="1.0" encoding="UTF-8" standalone="yes"?>
<Relationships xmlns="http://schemas.openxmlformats.org/package/2006/relationships"><Relationship Id="rId9" Type="http://schemas.openxmlformats.org/officeDocument/2006/relationships/tags" Target="../tags/tag9728.xml"/><Relationship Id="rId8" Type="http://schemas.openxmlformats.org/officeDocument/2006/relationships/tags" Target="../tags/tag9727.xml"/><Relationship Id="rId7" Type="http://schemas.openxmlformats.org/officeDocument/2006/relationships/tags" Target="../tags/tag9726.xml"/><Relationship Id="rId6" Type="http://schemas.openxmlformats.org/officeDocument/2006/relationships/tags" Target="../tags/tag9725.xml"/><Relationship Id="rId5" Type="http://schemas.openxmlformats.org/officeDocument/2006/relationships/tags" Target="../tags/tag9724.xml"/><Relationship Id="rId4" Type="http://schemas.openxmlformats.org/officeDocument/2006/relationships/tags" Target="../tags/tag9723.xml"/><Relationship Id="rId3" Type="http://schemas.openxmlformats.org/officeDocument/2006/relationships/tags" Target="../tags/tag9722.xml"/><Relationship Id="rId2" Type="http://schemas.openxmlformats.org/officeDocument/2006/relationships/tags" Target="../tags/tag9721.xml"/><Relationship Id="rId11" Type="http://schemas.openxmlformats.org/officeDocument/2006/relationships/tags" Target="../tags/tag9730.xml"/><Relationship Id="rId10" Type="http://schemas.openxmlformats.org/officeDocument/2006/relationships/tags" Target="../tags/tag9729.xml"/><Relationship Id="rId1" Type="http://schemas.openxmlformats.org/officeDocument/2006/relationships/slideMaster" Target="../slideMasters/slideMaster62.xml"/></Relationships>
</file>

<file path=ppt/slideLayouts/_rels/slideLayout1168.xml.rels><?xml version="1.0" encoding="UTF-8" standalone="yes"?>
<Relationships xmlns="http://schemas.openxmlformats.org/package/2006/relationships"><Relationship Id="rId9" Type="http://schemas.openxmlformats.org/officeDocument/2006/relationships/tags" Target="../tags/tag9738.xml"/><Relationship Id="rId8" Type="http://schemas.openxmlformats.org/officeDocument/2006/relationships/tags" Target="../tags/tag9737.xml"/><Relationship Id="rId7" Type="http://schemas.openxmlformats.org/officeDocument/2006/relationships/tags" Target="../tags/tag9736.xml"/><Relationship Id="rId6" Type="http://schemas.openxmlformats.org/officeDocument/2006/relationships/tags" Target="../tags/tag9735.xml"/><Relationship Id="rId5" Type="http://schemas.openxmlformats.org/officeDocument/2006/relationships/tags" Target="../tags/tag9734.xml"/><Relationship Id="rId4" Type="http://schemas.openxmlformats.org/officeDocument/2006/relationships/tags" Target="../tags/tag9733.xml"/><Relationship Id="rId3" Type="http://schemas.openxmlformats.org/officeDocument/2006/relationships/tags" Target="../tags/tag9732.xml"/><Relationship Id="rId2" Type="http://schemas.openxmlformats.org/officeDocument/2006/relationships/tags" Target="../tags/tag9731.xml"/><Relationship Id="rId13" Type="http://schemas.openxmlformats.org/officeDocument/2006/relationships/tags" Target="../tags/tag9742.xml"/><Relationship Id="rId12" Type="http://schemas.openxmlformats.org/officeDocument/2006/relationships/tags" Target="../tags/tag9741.xml"/><Relationship Id="rId11" Type="http://schemas.openxmlformats.org/officeDocument/2006/relationships/tags" Target="../tags/tag9740.xml"/><Relationship Id="rId10" Type="http://schemas.openxmlformats.org/officeDocument/2006/relationships/tags" Target="../tags/tag9739.xml"/><Relationship Id="rId1" Type="http://schemas.openxmlformats.org/officeDocument/2006/relationships/slideMaster" Target="../slideMasters/slideMaster62.xml"/></Relationships>
</file>

<file path=ppt/slideLayouts/_rels/slideLayout1169.xml.rels><?xml version="1.0" encoding="UTF-8" standalone="yes"?>
<Relationships xmlns="http://schemas.openxmlformats.org/package/2006/relationships"><Relationship Id="rId9" Type="http://schemas.openxmlformats.org/officeDocument/2006/relationships/tags" Target="../tags/tag9750.xml"/><Relationship Id="rId8" Type="http://schemas.openxmlformats.org/officeDocument/2006/relationships/tags" Target="../tags/tag9749.xml"/><Relationship Id="rId7" Type="http://schemas.openxmlformats.org/officeDocument/2006/relationships/tags" Target="../tags/tag9748.xml"/><Relationship Id="rId6" Type="http://schemas.openxmlformats.org/officeDocument/2006/relationships/tags" Target="../tags/tag9747.xml"/><Relationship Id="rId5" Type="http://schemas.openxmlformats.org/officeDocument/2006/relationships/tags" Target="../tags/tag9746.xml"/><Relationship Id="rId4" Type="http://schemas.openxmlformats.org/officeDocument/2006/relationships/tags" Target="../tags/tag9745.xml"/><Relationship Id="rId3" Type="http://schemas.openxmlformats.org/officeDocument/2006/relationships/tags" Target="../tags/tag9744.xml"/><Relationship Id="rId2" Type="http://schemas.openxmlformats.org/officeDocument/2006/relationships/tags" Target="../tags/tag9743.xml"/><Relationship Id="rId13" Type="http://schemas.openxmlformats.org/officeDocument/2006/relationships/tags" Target="../tags/tag9754.xml"/><Relationship Id="rId12" Type="http://schemas.openxmlformats.org/officeDocument/2006/relationships/tags" Target="../tags/tag9753.xml"/><Relationship Id="rId11" Type="http://schemas.openxmlformats.org/officeDocument/2006/relationships/tags" Target="../tags/tag9752.xml"/><Relationship Id="rId10" Type="http://schemas.openxmlformats.org/officeDocument/2006/relationships/tags" Target="../tags/tag9751.xml"/><Relationship Id="rId1" Type="http://schemas.openxmlformats.org/officeDocument/2006/relationships/slideMaster" Target="../slideMasters/slideMaster62.xml"/></Relationships>
</file>

<file path=ppt/slideLayouts/_rels/slideLayout117.xml.rels><?xml version="1.0" encoding="UTF-8" standalone="yes"?>
<Relationships xmlns="http://schemas.openxmlformats.org/package/2006/relationships"><Relationship Id="rId9" Type="http://schemas.openxmlformats.org/officeDocument/2006/relationships/tags" Target="../tags/tag879.xml"/><Relationship Id="rId8" Type="http://schemas.openxmlformats.org/officeDocument/2006/relationships/tags" Target="../tags/tag878.xml"/><Relationship Id="rId7" Type="http://schemas.openxmlformats.org/officeDocument/2006/relationships/tags" Target="../tags/tag877.xml"/><Relationship Id="rId6" Type="http://schemas.openxmlformats.org/officeDocument/2006/relationships/tags" Target="../tags/tag876.xml"/><Relationship Id="rId5" Type="http://schemas.openxmlformats.org/officeDocument/2006/relationships/tags" Target="../tags/tag875.xml"/><Relationship Id="rId4" Type="http://schemas.openxmlformats.org/officeDocument/2006/relationships/tags" Target="../tags/tag874.xml"/><Relationship Id="rId3" Type="http://schemas.openxmlformats.org/officeDocument/2006/relationships/tags" Target="../tags/tag873.xml"/><Relationship Id="rId2" Type="http://schemas.openxmlformats.org/officeDocument/2006/relationships/tags" Target="../tags/tag872.xml"/><Relationship Id="rId11" Type="http://schemas.openxmlformats.org/officeDocument/2006/relationships/tags" Target="../tags/tag881.xml"/><Relationship Id="rId10" Type="http://schemas.openxmlformats.org/officeDocument/2006/relationships/tags" Target="../tags/tag880.xml"/><Relationship Id="rId1" Type="http://schemas.openxmlformats.org/officeDocument/2006/relationships/slideMaster" Target="../slideMasters/slideMaster7.xml"/></Relationships>
</file>

<file path=ppt/slideLayouts/_rels/slideLayout1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18.xml.rels><?xml version="1.0" encoding="UTF-8" standalone="yes"?>
<Relationships xmlns="http://schemas.openxmlformats.org/package/2006/relationships"><Relationship Id="rId8" Type="http://schemas.openxmlformats.org/officeDocument/2006/relationships/tags" Target="../tags/tag888.xml"/><Relationship Id="rId7" Type="http://schemas.openxmlformats.org/officeDocument/2006/relationships/tags" Target="../tags/tag887.xml"/><Relationship Id="rId6" Type="http://schemas.openxmlformats.org/officeDocument/2006/relationships/tags" Target="../tags/tag886.xml"/><Relationship Id="rId5" Type="http://schemas.openxmlformats.org/officeDocument/2006/relationships/tags" Target="../tags/tag885.xml"/><Relationship Id="rId4" Type="http://schemas.openxmlformats.org/officeDocument/2006/relationships/tags" Target="../tags/tag884.xml"/><Relationship Id="rId3" Type="http://schemas.openxmlformats.org/officeDocument/2006/relationships/tags" Target="../tags/tag883.xml"/><Relationship Id="rId2" Type="http://schemas.openxmlformats.org/officeDocument/2006/relationships/tags" Target="../tags/tag882.xml"/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9" Type="http://schemas.openxmlformats.org/officeDocument/2006/relationships/tags" Target="../tags/tag896.xml"/><Relationship Id="rId8" Type="http://schemas.openxmlformats.org/officeDocument/2006/relationships/tags" Target="../tags/tag895.xml"/><Relationship Id="rId7" Type="http://schemas.openxmlformats.org/officeDocument/2006/relationships/tags" Target="../tags/tag894.xml"/><Relationship Id="rId6" Type="http://schemas.openxmlformats.org/officeDocument/2006/relationships/tags" Target="../tags/tag893.xml"/><Relationship Id="rId5" Type="http://schemas.openxmlformats.org/officeDocument/2006/relationships/tags" Target="../tags/tag892.xml"/><Relationship Id="rId4" Type="http://schemas.openxmlformats.org/officeDocument/2006/relationships/tags" Target="../tags/tag891.xml"/><Relationship Id="rId3" Type="http://schemas.openxmlformats.org/officeDocument/2006/relationships/tags" Target="../tags/tag890.xml"/><Relationship Id="rId2" Type="http://schemas.openxmlformats.org/officeDocument/2006/relationships/tags" Target="../tags/tag889.xml"/><Relationship Id="rId13" Type="http://schemas.openxmlformats.org/officeDocument/2006/relationships/tags" Target="../tags/tag900.xml"/><Relationship Id="rId12" Type="http://schemas.openxmlformats.org/officeDocument/2006/relationships/tags" Target="../tags/tag899.xml"/><Relationship Id="rId11" Type="http://schemas.openxmlformats.org/officeDocument/2006/relationships/tags" Target="../tags/tag898.xml"/><Relationship Id="rId10" Type="http://schemas.openxmlformats.org/officeDocument/2006/relationships/tags" Target="../tags/tag897.xml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9" Type="http://schemas.openxmlformats.org/officeDocument/2006/relationships/tags" Target="../tags/tag908.xml"/><Relationship Id="rId8" Type="http://schemas.openxmlformats.org/officeDocument/2006/relationships/tags" Target="../tags/tag907.xml"/><Relationship Id="rId7" Type="http://schemas.openxmlformats.org/officeDocument/2006/relationships/tags" Target="../tags/tag906.xml"/><Relationship Id="rId6" Type="http://schemas.openxmlformats.org/officeDocument/2006/relationships/tags" Target="../tags/tag905.xml"/><Relationship Id="rId5" Type="http://schemas.openxmlformats.org/officeDocument/2006/relationships/tags" Target="../tags/tag904.xml"/><Relationship Id="rId4" Type="http://schemas.openxmlformats.org/officeDocument/2006/relationships/tags" Target="../tags/tag903.xml"/><Relationship Id="rId3" Type="http://schemas.openxmlformats.org/officeDocument/2006/relationships/tags" Target="../tags/tag902.xml"/><Relationship Id="rId2" Type="http://schemas.openxmlformats.org/officeDocument/2006/relationships/tags" Target="../tags/tag901.xml"/><Relationship Id="rId11" Type="http://schemas.openxmlformats.org/officeDocument/2006/relationships/tags" Target="../tags/tag910.xml"/><Relationship Id="rId10" Type="http://schemas.openxmlformats.org/officeDocument/2006/relationships/tags" Target="../tags/tag909.xml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9" Type="http://schemas.openxmlformats.org/officeDocument/2006/relationships/tags" Target="../tags/tag918.xml"/><Relationship Id="rId8" Type="http://schemas.openxmlformats.org/officeDocument/2006/relationships/tags" Target="../tags/tag917.xml"/><Relationship Id="rId7" Type="http://schemas.openxmlformats.org/officeDocument/2006/relationships/tags" Target="../tags/tag916.xml"/><Relationship Id="rId6" Type="http://schemas.openxmlformats.org/officeDocument/2006/relationships/tags" Target="../tags/tag915.xml"/><Relationship Id="rId5" Type="http://schemas.openxmlformats.org/officeDocument/2006/relationships/tags" Target="../tags/tag914.xml"/><Relationship Id="rId4" Type="http://schemas.openxmlformats.org/officeDocument/2006/relationships/tags" Target="../tags/tag913.xml"/><Relationship Id="rId3" Type="http://schemas.openxmlformats.org/officeDocument/2006/relationships/tags" Target="../tags/tag912.xml"/><Relationship Id="rId2" Type="http://schemas.openxmlformats.org/officeDocument/2006/relationships/tags" Target="../tags/tag911.xml"/><Relationship Id="rId11" Type="http://schemas.openxmlformats.org/officeDocument/2006/relationships/tags" Target="../tags/tag920.xml"/><Relationship Id="rId10" Type="http://schemas.openxmlformats.org/officeDocument/2006/relationships/tags" Target="../tags/tag919.xml"/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9" Type="http://schemas.openxmlformats.org/officeDocument/2006/relationships/tags" Target="../tags/tag928.xml"/><Relationship Id="rId8" Type="http://schemas.openxmlformats.org/officeDocument/2006/relationships/tags" Target="../tags/tag927.xml"/><Relationship Id="rId7" Type="http://schemas.openxmlformats.org/officeDocument/2006/relationships/tags" Target="../tags/tag926.xml"/><Relationship Id="rId6" Type="http://schemas.openxmlformats.org/officeDocument/2006/relationships/tags" Target="../tags/tag925.xml"/><Relationship Id="rId5" Type="http://schemas.openxmlformats.org/officeDocument/2006/relationships/tags" Target="../tags/tag924.xml"/><Relationship Id="rId4" Type="http://schemas.openxmlformats.org/officeDocument/2006/relationships/tags" Target="../tags/tag923.xml"/><Relationship Id="rId3" Type="http://schemas.openxmlformats.org/officeDocument/2006/relationships/tags" Target="../tags/tag922.xml"/><Relationship Id="rId2" Type="http://schemas.openxmlformats.org/officeDocument/2006/relationships/tags" Target="../tags/tag921.xml"/><Relationship Id="rId11" Type="http://schemas.openxmlformats.org/officeDocument/2006/relationships/tags" Target="../tags/tag930.xml"/><Relationship Id="rId10" Type="http://schemas.openxmlformats.org/officeDocument/2006/relationships/tags" Target="../tags/tag929.xml"/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9" Type="http://schemas.openxmlformats.org/officeDocument/2006/relationships/tags" Target="../tags/tag938.xml"/><Relationship Id="rId8" Type="http://schemas.openxmlformats.org/officeDocument/2006/relationships/tags" Target="../tags/tag937.xml"/><Relationship Id="rId7" Type="http://schemas.openxmlformats.org/officeDocument/2006/relationships/tags" Target="../tags/tag936.xml"/><Relationship Id="rId6" Type="http://schemas.openxmlformats.org/officeDocument/2006/relationships/tags" Target="../tags/tag935.xml"/><Relationship Id="rId5" Type="http://schemas.openxmlformats.org/officeDocument/2006/relationships/tags" Target="../tags/tag934.xml"/><Relationship Id="rId4" Type="http://schemas.openxmlformats.org/officeDocument/2006/relationships/tags" Target="../tags/tag933.xml"/><Relationship Id="rId3" Type="http://schemas.openxmlformats.org/officeDocument/2006/relationships/tags" Target="../tags/tag932.xml"/><Relationship Id="rId2" Type="http://schemas.openxmlformats.org/officeDocument/2006/relationships/tags" Target="../tags/tag931.xml"/><Relationship Id="rId13" Type="http://schemas.openxmlformats.org/officeDocument/2006/relationships/tags" Target="../tags/tag942.xml"/><Relationship Id="rId12" Type="http://schemas.openxmlformats.org/officeDocument/2006/relationships/tags" Target="../tags/tag941.xml"/><Relationship Id="rId11" Type="http://schemas.openxmlformats.org/officeDocument/2006/relationships/tags" Target="../tags/tag940.xml"/><Relationship Id="rId10" Type="http://schemas.openxmlformats.org/officeDocument/2006/relationships/tags" Target="../tags/tag939.xml"/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9" Type="http://schemas.openxmlformats.org/officeDocument/2006/relationships/tags" Target="../tags/tag950.xml"/><Relationship Id="rId8" Type="http://schemas.openxmlformats.org/officeDocument/2006/relationships/tags" Target="../tags/tag949.xml"/><Relationship Id="rId7" Type="http://schemas.openxmlformats.org/officeDocument/2006/relationships/tags" Target="../tags/tag948.xml"/><Relationship Id="rId6" Type="http://schemas.openxmlformats.org/officeDocument/2006/relationships/tags" Target="../tags/tag947.xml"/><Relationship Id="rId5" Type="http://schemas.openxmlformats.org/officeDocument/2006/relationships/tags" Target="../tags/tag946.xml"/><Relationship Id="rId4" Type="http://schemas.openxmlformats.org/officeDocument/2006/relationships/tags" Target="../tags/tag945.xml"/><Relationship Id="rId3" Type="http://schemas.openxmlformats.org/officeDocument/2006/relationships/tags" Target="../tags/tag944.xml"/><Relationship Id="rId2" Type="http://schemas.openxmlformats.org/officeDocument/2006/relationships/tags" Target="../tags/tag943.xml"/><Relationship Id="rId13" Type="http://schemas.openxmlformats.org/officeDocument/2006/relationships/tags" Target="../tags/tag954.xml"/><Relationship Id="rId12" Type="http://schemas.openxmlformats.org/officeDocument/2006/relationships/tags" Target="../tags/tag953.xml"/><Relationship Id="rId11" Type="http://schemas.openxmlformats.org/officeDocument/2006/relationships/tags" Target="../tags/tag952.xml"/><Relationship Id="rId10" Type="http://schemas.openxmlformats.org/officeDocument/2006/relationships/tags" Target="../tags/tag951.xml"/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9" Type="http://schemas.openxmlformats.org/officeDocument/2006/relationships/tags" Target="../tags/tag968.xml"/><Relationship Id="rId8" Type="http://schemas.openxmlformats.org/officeDocument/2006/relationships/tags" Target="../tags/tag967.xml"/><Relationship Id="rId7" Type="http://schemas.openxmlformats.org/officeDocument/2006/relationships/tags" Target="../tags/tag966.xml"/><Relationship Id="rId6" Type="http://schemas.openxmlformats.org/officeDocument/2006/relationships/tags" Target="../tags/tag965.xml"/><Relationship Id="rId5" Type="http://schemas.openxmlformats.org/officeDocument/2006/relationships/tags" Target="../tags/tag964.xml"/><Relationship Id="rId4" Type="http://schemas.openxmlformats.org/officeDocument/2006/relationships/tags" Target="../tags/tag963.xml"/><Relationship Id="rId3" Type="http://schemas.openxmlformats.org/officeDocument/2006/relationships/tags" Target="../tags/tag962.xml"/><Relationship Id="rId2" Type="http://schemas.openxmlformats.org/officeDocument/2006/relationships/tags" Target="../tags/tag961.xml"/><Relationship Id="rId14" Type="http://schemas.openxmlformats.org/officeDocument/2006/relationships/tags" Target="../tags/tag973.xml"/><Relationship Id="rId13" Type="http://schemas.openxmlformats.org/officeDocument/2006/relationships/tags" Target="../tags/tag972.xml"/><Relationship Id="rId12" Type="http://schemas.openxmlformats.org/officeDocument/2006/relationships/tags" Target="../tags/tag971.xml"/><Relationship Id="rId11" Type="http://schemas.openxmlformats.org/officeDocument/2006/relationships/tags" Target="../tags/tag970.xml"/><Relationship Id="rId10" Type="http://schemas.openxmlformats.org/officeDocument/2006/relationships/tags" Target="../tags/tag969.xml"/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6" Type="http://schemas.openxmlformats.org/officeDocument/2006/relationships/tags" Target="../tags/tag978.xml"/><Relationship Id="rId5" Type="http://schemas.openxmlformats.org/officeDocument/2006/relationships/tags" Target="../tags/tag977.xml"/><Relationship Id="rId4" Type="http://schemas.openxmlformats.org/officeDocument/2006/relationships/tags" Target="../tags/tag976.xml"/><Relationship Id="rId3" Type="http://schemas.openxmlformats.org/officeDocument/2006/relationships/tags" Target="../tags/tag975.xml"/><Relationship Id="rId2" Type="http://schemas.openxmlformats.org/officeDocument/2006/relationships/tags" Target="../tags/tag974.xml"/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9" Type="http://schemas.openxmlformats.org/officeDocument/2006/relationships/tags" Target="../tags/tag986.xml"/><Relationship Id="rId8" Type="http://schemas.openxmlformats.org/officeDocument/2006/relationships/tags" Target="../tags/tag985.xml"/><Relationship Id="rId7" Type="http://schemas.openxmlformats.org/officeDocument/2006/relationships/tags" Target="../tags/tag984.xml"/><Relationship Id="rId6" Type="http://schemas.openxmlformats.org/officeDocument/2006/relationships/tags" Target="../tags/tag983.xml"/><Relationship Id="rId5" Type="http://schemas.openxmlformats.org/officeDocument/2006/relationships/tags" Target="../tags/tag982.xml"/><Relationship Id="rId4" Type="http://schemas.openxmlformats.org/officeDocument/2006/relationships/tags" Target="../tags/tag981.xml"/><Relationship Id="rId3" Type="http://schemas.openxmlformats.org/officeDocument/2006/relationships/tags" Target="../tags/tag980.xml"/><Relationship Id="rId2" Type="http://schemas.openxmlformats.org/officeDocument/2006/relationships/tags" Target="../tags/tag979.xml"/><Relationship Id="rId15" Type="http://schemas.openxmlformats.org/officeDocument/2006/relationships/tags" Target="../tags/tag992.xml"/><Relationship Id="rId14" Type="http://schemas.openxmlformats.org/officeDocument/2006/relationships/tags" Target="../tags/tag991.xml"/><Relationship Id="rId13" Type="http://schemas.openxmlformats.org/officeDocument/2006/relationships/tags" Target="../tags/tag990.xml"/><Relationship Id="rId12" Type="http://schemas.openxmlformats.org/officeDocument/2006/relationships/tags" Target="../tags/tag989.xml"/><Relationship Id="rId11" Type="http://schemas.openxmlformats.org/officeDocument/2006/relationships/tags" Target="../tags/tag988.xml"/><Relationship Id="rId10" Type="http://schemas.openxmlformats.org/officeDocument/2006/relationships/tags" Target="../tags/tag987.xml"/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7" Type="http://schemas.openxmlformats.org/officeDocument/2006/relationships/tags" Target="../tags/tag998.xml"/><Relationship Id="rId6" Type="http://schemas.openxmlformats.org/officeDocument/2006/relationships/tags" Target="../tags/tag997.xml"/><Relationship Id="rId5" Type="http://schemas.openxmlformats.org/officeDocument/2006/relationships/tags" Target="../tags/tag996.xml"/><Relationship Id="rId4" Type="http://schemas.openxmlformats.org/officeDocument/2006/relationships/tags" Target="../tags/tag995.xml"/><Relationship Id="rId3" Type="http://schemas.openxmlformats.org/officeDocument/2006/relationships/tags" Target="../tags/tag994.xml"/><Relationship Id="rId2" Type="http://schemas.openxmlformats.org/officeDocument/2006/relationships/tags" Target="../tags/tag993.xml"/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9" Type="http://schemas.openxmlformats.org/officeDocument/2006/relationships/tags" Target="../tags/tag1006.xml"/><Relationship Id="rId8" Type="http://schemas.openxmlformats.org/officeDocument/2006/relationships/tags" Target="../tags/tag1005.xml"/><Relationship Id="rId7" Type="http://schemas.openxmlformats.org/officeDocument/2006/relationships/tags" Target="../tags/tag1004.xml"/><Relationship Id="rId6" Type="http://schemas.openxmlformats.org/officeDocument/2006/relationships/tags" Target="../tags/tag1003.xml"/><Relationship Id="rId5" Type="http://schemas.openxmlformats.org/officeDocument/2006/relationships/tags" Target="../tags/tag1002.xml"/><Relationship Id="rId4" Type="http://schemas.openxmlformats.org/officeDocument/2006/relationships/tags" Target="../tags/tag1001.xml"/><Relationship Id="rId3" Type="http://schemas.openxmlformats.org/officeDocument/2006/relationships/tags" Target="../tags/tag1000.xml"/><Relationship Id="rId2" Type="http://schemas.openxmlformats.org/officeDocument/2006/relationships/tags" Target="../tags/tag999.xml"/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8" Type="http://schemas.openxmlformats.org/officeDocument/2006/relationships/tags" Target="../tags/tag1013.xml"/><Relationship Id="rId7" Type="http://schemas.openxmlformats.org/officeDocument/2006/relationships/tags" Target="../tags/tag1012.xml"/><Relationship Id="rId6" Type="http://schemas.openxmlformats.org/officeDocument/2006/relationships/tags" Target="../tags/tag1011.xml"/><Relationship Id="rId5" Type="http://schemas.openxmlformats.org/officeDocument/2006/relationships/tags" Target="../tags/tag1010.xml"/><Relationship Id="rId4" Type="http://schemas.openxmlformats.org/officeDocument/2006/relationships/tags" Target="../tags/tag1009.xml"/><Relationship Id="rId3" Type="http://schemas.openxmlformats.org/officeDocument/2006/relationships/tags" Target="../tags/tag1008.xml"/><Relationship Id="rId2" Type="http://schemas.openxmlformats.org/officeDocument/2006/relationships/tags" Target="../tags/tag1007.xml"/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4" Type="http://schemas.openxmlformats.org/officeDocument/2006/relationships/tags" Target="../tags/tag1016.xml"/><Relationship Id="rId3" Type="http://schemas.openxmlformats.org/officeDocument/2006/relationships/tags" Target="../tags/tag1015.xml"/><Relationship Id="rId2" Type="http://schemas.openxmlformats.org/officeDocument/2006/relationships/tags" Target="../tags/tag1014.xml"/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7" Type="http://schemas.openxmlformats.org/officeDocument/2006/relationships/tags" Target="../tags/tag1022.xml"/><Relationship Id="rId6" Type="http://schemas.openxmlformats.org/officeDocument/2006/relationships/tags" Target="../tags/tag1021.xml"/><Relationship Id="rId5" Type="http://schemas.openxmlformats.org/officeDocument/2006/relationships/tags" Target="../tags/tag1020.xml"/><Relationship Id="rId4" Type="http://schemas.openxmlformats.org/officeDocument/2006/relationships/tags" Target="../tags/tag1019.xml"/><Relationship Id="rId3" Type="http://schemas.openxmlformats.org/officeDocument/2006/relationships/tags" Target="../tags/tag1018.xml"/><Relationship Id="rId2" Type="http://schemas.openxmlformats.org/officeDocument/2006/relationships/tags" Target="../tags/tag1017.xml"/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6" Type="http://schemas.openxmlformats.org/officeDocument/2006/relationships/tags" Target="../tags/tag1027.xml"/><Relationship Id="rId5" Type="http://schemas.openxmlformats.org/officeDocument/2006/relationships/tags" Target="../tags/tag1026.xml"/><Relationship Id="rId4" Type="http://schemas.openxmlformats.org/officeDocument/2006/relationships/tags" Target="../tags/tag1025.xml"/><Relationship Id="rId3" Type="http://schemas.openxmlformats.org/officeDocument/2006/relationships/tags" Target="../tags/tag1024.xml"/><Relationship Id="rId2" Type="http://schemas.openxmlformats.org/officeDocument/2006/relationships/tags" Target="../tags/tag1023.xml"/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5" Type="http://schemas.openxmlformats.org/officeDocument/2006/relationships/tags" Target="../tags/tag1031.xml"/><Relationship Id="rId4" Type="http://schemas.openxmlformats.org/officeDocument/2006/relationships/tags" Target="../tags/tag1030.xml"/><Relationship Id="rId3" Type="http://schemas.openxmlformats.org/officeDocument/2006/relationships/tags" Target="../tags/tag1029.xml"/><Relationship Id="rId2" Type="http://schemas.openxmlformats.org/officeDocument/2006/relationships/tags" Target="../tags/tag1028.xml"/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9" Type="http://schemas.openxmlformats.org/officeDocument/2006/relationships/tags" Target="../tags/tag1039.xml"/><Relationship Id="rId8" Type="http://schemas.openxmlformats.org/officeDocument/2006/relationships/tags" Target="../tags/tag1038.xml"/><Relationship Id="rId7" Type="http://schemas.openxmlformats.org/officeDocument/2006/relationships/tags" Target="../tags/tag1037.xml"/><Relationship Id="rId6" Type="http://schemas.openxmlformats.org/officeDocument/2006/relationships/tags" Target="../tags/tag1036.xml"/><Relationship Id="rId5" Type="http://schemas.openxmlformats.org/officeDocument/2006/relationships/tags" Target="../tags/tag1035.xml"/><Relationship Id="rId4" Type="http://schemas.openxmlformats.org/officeDocument/2006/relationships/tags" Target="../tags/tag1034.xml"/><Relationship Id="rId3" Type="http://schemas.openxmlformats.org/officeDocument/2006/relationships/tags" Target="../tags/tag1033.xml"/><Relationship Id="rId2" Type="http://schemas.openxmlformats.org/officeDocument/2006/relationships/tags" Target="../tags/tag1032.xml"/><Relationship Id="rId11" Type="http://schemas.openxmlformats.org/officeDocument/2006/relationships/tags" Target="../tags/tag1041.xml"/><Relationship Id="rId10" Type="http://schemas.openxmlformats.org/officeDocument/2006/relationships/tags" Target="../tags/tag1040.xml"/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8" Type="http://schemas.openxmlformats.org/officeDocument/2006/relationships/tags" Target="../tags/tag1048.xml"/><Relationship Id="rId7" Type="http://schemas.openxmlformats.org/officeDocument/2006/relationships/tags" Target="../tags/tag1047.xml"/><Relationship Id="rId6" Type="http://schemas.openxmlformats.org/officeDocument/2006/relationships/tags" Target="../tags/tag1046.xml"/><Relationship Id="rId5" Type="http://schemas.openxmlformats.org/officeDocument/2006/relationships/tags" Target="../tags/tag1045.xml"/><Relationship Id="rId4" Type="http://schemas.openxmlformats.org/officeDocument/2006/relationships/tags" Target="../tags/tag1044.xml"/><Relationship Id="rId3" Type="http://schemas.openxmlformats.org/officeDocument/2006/relationships/tags" Target="../tags/tag1043.xml"/><Relationship Id="rId2" Type="http://schemas.openxmlformats.org/officeDocument/2006/relationships/tags" Target="../tags/tag1042.xml"/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9" Type="http://schemas.openxmlformats.org/officeDocument/2006/relationships/tags" Target="../tags/tag1056.xml"/><Relationship Id="rId8" Type="http://schemas.openxmlformats.org/officeDocument/2006/relationships/tags" Target="../tags/tag1055.xml"/><Relationship Id="rId7" Type="http://schemas.openxmlformats.org/officeDocument/2006/relationships/tags" Target="../tags/tag1054.xml"/><Relationship Id="rId6" Type="http://schemas.openxmlformats.org/officeDocument/2006/relationships/tags" Target="../tags/tag1053.xml"/><Relationship Id="rId5" Type="http://schemas.openxmlformats.org/officeDocument/2006/relationships/tags" Target="../tags/tag1052.xml"/><Relationship Id="rId4" Type="http://schemas.openxmlformats.org/officeDocument/2006/relationships/tags" Target="../tags/tag1051.xml"/><Relationship Id="rId3" Type="http://schemas.openxmlformats.org/officeDocument/2006/relationships/tags" Target="../tags/tag1050.xml"/><Relationship Id="rId2" Type="http://schemas.openxmlformats.org/officeDocument/2006/relationships/tags" Target="../tags/tag1049.xml"/><Relationship Id="rId13" Type="http://schemas.openxmlformats.org/officeDocument/2006/relationships/tags" Target="../tags/tag1060.xml"/><Relationship Id="rId12" Type="http://schemas.openxmlformats.org/officeDocument/2006/relationships/tags" Target="../tags/tag1059.xml"/><Relationship Id="rId11" Type="http://schemas.openxmlformats.org/officeDocument/2006/relationships/tags" Target="../tags/tag1058.xml"/><Relationship Id="rId10" Type="http://schemas.openxmlformats.org/officeDocument/2006/relationships/tags" Target="../tags/tag1057.xml"/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9" Type="http://schemas.openxmlformats.org/officeDocument/2006/relationships/tags" Target="../tags/tag1068.xml"/><Relationship Id="rId8" Type="http://schemas.openxmlformats.org/officeDocument/2006/relationships/tags" Target="../tags/tag1067.xml"/><Relationship Id="rId7" Type="http://schemas.openxmlformats.org/officeDocument/2006/relationships/tags" Target="../tags/tag1066.xml"/><Relationship Id="rId6" Type="http://schemas.openxmlformats.org/officeDocument/2006/relationships/tags" Target="../tags/tag1065.xml"/><Relationship Id="rId5" Type="http://schemas.openxmlformats.org/officeDocument/2006/relationships/tags" Target="../tags/tag1064.xml"/><Relationship Id="rId4" Type="http://schemas.openxmlformats.org/officeDocument/2006/relationships/tags" Target="../tags/tag1063.xml"/><Relationship Id="rId3" Type="http://schemas.openxmlformats.org/officeDocument/2006/relationships/tags" Target="../tags/tag1062.xml"/><Relationship Id="rId2" Type="http://schemas.openxmlformats.org/officeDocument/2006/relationships/tags" Target="../tags/tag1061.xml"/><Relationship Id="rId11" Type="http://schemas.openxmlformats.org/officeDocument/2006/relationships/tags" Target="../tags/tag1070.xml"/><Relationship Id="rId10" Type="http://schemas.openxmlformats.org/officeDocument/2006/relationships/tags" Target="../tags/tag1069.xml"/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5" Type="http://schemas.openxmlformats.org/officeDocument/2006/relationships/tags" Target="../tags/tag32.xml"/><Relationship Id="rId14" Type="http://schemas.openxmlformats.org/officeDocument/2006/relationships/tags" Target="../tags/tag31.xml"/><Relationship Id="rId13" Type="http://schemas.openxmlformats.org/officeDocument/2006/relationships/tags" Target="../tags/tag30.xml"/><Relationship Id="rId12" Type="http://schemas.openxmlformats.org/officeDocument/2006/relationships/tags" Target="../tags/tag29.xml"/><Relationship Id="rId11" Type="http://schemas.openxmlformats.org/officeDocument/2006/relationships/tags" Target="../tags/tag28.xml"/><Relationship Id="rId10" Type="http://schemas.openxmlformats.org/officeDocument/2006/relationships/tags" Target="../tags/tag27.xml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9" Type="http://schemas.openxmlformats.org/officeDocument/2006/relationships/tags" Target="../tags/tag1078.xml"/><Relationship Id="rId8" Type="http://schemas.openxmlformats.org/officeDocument/2006/relationships/tags" Target="../tags/tag1077.xml"/><Relationship Id="rId7" Type="http://schemas.openxmlformats.org/officeDocument/2006/relationships/tags" Target="../tags/tag1076.xml"/><Relationship Id="rId6" Type="http://schemas.openxmlformats.org/officeDocument/2006/relationships/tags" Target="../tags/tag1075.xml"/><Relationship Id="rId5" Type="http://schemas.openxmlformats.org/officeDocument/2006/relationships/tags" Target="../tags/tag1074.xml"/><Relationship Id="rId4" Type="http://schemas.openxmlformats.org/officeDocument/2006/relationships/tags" Target="../tags/tag1073.xml"/><Relationship Id="rId3" Type="http://schemas.openxmlformats.org/officeDocument/2006/relationships/tags" Target="../tags/tag1072.xml"/><Relationship Id="rId2" Type="http://schemas.openxmlformats.org/officeDocument/2006/relationships/tags" Target="../tags/tag1071.xml"/><Relationship Id="rId11" Type="http://schemas.openxmlformats.org/officeDocument/2006/relationships/tags" Target="../tags/tag1080.xml"/><Relationship Id="rId10" Type="http://schemas.openxmlformats.org/officeDocument/2006/relationships/tags" Target="../tags/tag1079.xml"/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
<Relationships xmlns="http://schemas.openxmlformats.org/package/2006/relationships"><Relationship Id="rId9" Type="http://schemas.openxmlformats.org/officeDocument/2006/relationships/tags" Target="../tags/tag1088.xml"/><Relationship Id="rId8" Type="http://schemas.openxmlformats.org/officeDocument/2006/relationships/tags" Target="../tags/tag1087.xml"/><Relationship Id="rId7" Type="http://schemas.openxmlformats.org/officeDocument/2006/relationships/tags" Target="../tags/tag1086.xml"/><Relationship Id="rId6" Type="http://schemas.openxmlformats.org/officeDocument/2006/relationships/tags" Target="../tags/tag1085.xml"/><Relationship Id="rId5" Type="http://schemas.openxmlformats.org/officeDocument/2006/relationships/tags" Target="../tags/tag1084.xml"/><Relationship Id="rId4" Type="http://schemas.openxmlformats.org/officeDocument/2006/relationships/tags" Target="../tags/tag1083.xml"/><Relationship Id="rId3" Type="http://schemas.openxmlformats.org/officeDocument/2006/relationships/tags" Target="../tags/tag1082.xml"/><Relationship Id="rId2" Type="http://schemas.openxmlformats.org/officeDocument/2006/relationships/tags" Target="../tags/tag1081.xml"/><Relationship Id="rId11" Type="http://schemas.openxmlformats.org/officeDocument/2006/relationships/tags" Target="../tags/tag1090.xml"/><Relationship Id="rId10" Type="http://schemas.openxmlformats.org/officeDocument/2006/relationships/tags" Target="../tags/tag1089.xml"/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
<Relationships xmlns="http://schemas.openxmlformats.org/package/2006/relationships"><Relationship Id="rId9" Type="http://schemas.openxmlformats.org/officeDocument/2006/relationships/tags" Target="../tags/tag1098.xml"/><Relationship Id="rId8" Type="http://schemas.openxmlformats.org/officeDocument/2006/relationships/tags" Target="../tags/tag1097.xml"/><Relationship Id="rId7" Type="http://schemas.openxmlformats.org/officeDocument/2006/relationships/tags" Target="../tags/tag1096.xml"/><Relationship Id="rId6" Type="http://schemas.openxmlformats.org/officeDocument/2006/relationships/tags" Target="../tags/tag1095.xml"/><Relationship Id="rId5" Type="http://schemas.openxmlformats.org/officeDocument/2006/relationships/tags" Target="../tags/tag1094.xml"/><Relationship Id="rId4" Type="http://schemas.openxmlformats.org/officeDocument/2006/relationships/tags" Target="../tags/tag1093.xml"/><Relationship Id="rId3" Type="http://schemas.openxmlformats.org/officeDocument/2006/relationships/tags" Target="../tags/tag1092.xml"/><Relationship Id="rId2" Type="http://schemas.openxmlformats.org/officeDocument/2006/relationships/tags" Target="../tags/tag1091.xml"/><Relationship Id="rId13" Type="http://schemas.openxmlformats.org/officeDocument/2006/relationships/tags" Target="../tags/tag1102.xml"/><Relationship Id="rId12" Type="http://schemas.openxmlformats.org/officeDocument/2006/relationships/tags" Target="../tags/tag1101.xml"/><Relationship Id="rId11" Type="http://schemas.openxmlformats.org/officeDocument/2006/relationships/tags" Target="../tags/tag1100.xml"/><Relationship Id="rId10" Type="http://schemas.openxmlformats.org/officeDocument/2006/relationships/tags" Target="../tags/tag1099.xml"/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9" Type="http://schemas.openxmlformats.org/officeDocument/2006/relationships/tags" Target="../tags/tag1110.xml"/><Relationship Id="rId8" Type="http://schemas.openxmlformats.org/officeDocument/2006/relationships/tags" Target="../tags/tag1109.xml"/><Relationship Id="rId7" Type="http://schemas.openxmlformats.org/officeDocument/2006/relationships/tags" Target="../tags/tag1108.xml"/><Relationship Id="rId6" Type="http://schemas.openxmlformats.org/officeDocument/2006/relationships/tags" Target="../tags/tag1107.xml"/><Relationship Id="rId5" Type="http://schemas.openxmlformats.org/officeDocument/2006/relationships/tags" Target="../tags/tag1106.xml"/><Relationship Id="rId4" Type="http://schemas.openxmlformats.org/officeDocument/2006/relationships/tags" Target="../tags/tag1105.xml"/><Relationship Id="rId3" Type="http://schemas.openxmlformats.org/officeDocument/2006/relationships/tags" Target="../tags/tag1104.xml"/><Relationship Id="rId2" Type="http://schemas.openxmlformats.org/officeDocument/2006/relationships/tags" Target="../tags/tag1103.xml"/><Relationship Id="rId13" Type="http://schemas.openxmlformats.org/officeDocument/2006/relationships/tags" Target="../tags/tag1114.xml"/><Relationship Id="rId12" Type="http://schemas.openxmlformats.org/officeDocument/2006/relationships/tags" Target="../tags/tag1113.xml"/><Relationship Id="rId11" Type="http://schemas.openxmlformats.org/officeDocument/2006/relationships/tags" Target="../tags/tag1112.xml"/><Relationship Id="rId10" Type="http://schemas.openxmlformats.org/officeDocument/2006/relationships/tags" Target="../tags/tag1111.xml"/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9" Type="http://schemas.openxmlformats.org/officeDocument/2006/relationships/tags" Target="../tags/tag1128.xml"/><Relationship Id="rId8" Type="http://schemas.openxmlformats.org/officeDocument/2006/relationships/tags" Target="../tags/tag1127.xml"/><Relationship Id="rId7" Type="http://schemas.openxmlformats.org/officeDocument/2006/relationships/tags" Target="../tags/tag1126.xml"/><Relationship Id="rId6" Type="http://schemas.openxmlformats.org/officeDocument/2006/relationships/tags" Target="../tags/tag1125.xml"/><Relationship Id="rId5" Type="http://schemas.openxmlformats.org/officeDocument/2006/relationships/tags" Target="../tags/tag1124.xml"/><Relationship Id="rId4" Type="http://schemas.openxmlformats.org/officeDocument/2006/relationships/tags" Target="../tags/tag1123.xml"/><Relationship Id="rId3" Type="http://schemas.openxmlformats.org/officeDocument/2006/relationships/tags" Target="../tags/tag1122.xml"/><Relationship Id="rId2" Type="http://schemas.openxmlformats.org/officeDocument/2006/relationships/tags" Target="../tags/tag1121.xml"/><Relationship Id="rId14" Type="http://schemas.openxmlformats.org/officeDocument/2006/relationships/tags" Target="../tags/tag1133.xml"/><Relationship Id="rId13" Type="http://schemas.openxmlformats.org/officeDocument/2006/relationships/tags" Target="../tags/tag1132.xml"/><Relationship Id="rId12" Type="http://schemas.openxmlformats.org/officeDocument/2006/relationships/tags" Target="../tags/tag1131.xml"/><Relationship Id="rId11" Type="http://schemas.openxmlformats.org/officeDocument/2006/relationships/tags" Target="../tags/tag1130.xml"/><Relationship Id="rId10" Type="http://schemas.openxmlformats.org/officeDocument/2006/relationships/tags" Target="../tags/tag1129.xml"/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6" Type="http://schemas.openxmlformats.org/officeDocument/2006/relationships/tags" Target="../tags/tag1138.xml"/><Relationship Id="rId5" Type="http://schemas.openxmlformats.org/officeDocument/2006/relationships/tags" Target="../tags/tag1137.xml"/><Relationship Id="rId4" Type="http://schemas.openxmlformats.org/officeDocument/2006/relationships/tags" Target="../tags/tag1136.xml"/><Relationship Id="rId3" Type="http://schemas.openxmlformats.org/officeDocument/2006/relationships/tags" Target="../tags/tag1135.xml"/><Relationship Id="rId2" Type="http://schemas.openxmlformats.org/officeDocument/2006/relationships/tags" Target="../tags/tag1134.xml"/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9" Type="http://schemas.openxmlformats.org/officeDocument/2006/relationships/tags" Target="../tags/tag1146.xml"/><Relationship Id="rId8" Type="http://schemas.openxmlformats.org/officeDocument/2006/relationships/tags" Target="../tags/tag1145.xml"/><Relationship Id="rId7" Type="http://schemas.openxmlformats.org/officeDocument/2006/relationships/tags" Target="../tags/tag1144.xml"/><Relationship Id="rId6" Type="http://schemas.openxmlformats.org/officeDocument/2006/relationships/tags" Target="../tags/tag1143.xml"/><Relationship Id="rId5" Type="http://schemas.openxmlformats.org/officeDocument/2006/relationships/tags" Target="../tags/tag1142.xml"/><Relationship Id="rId4" Type="http://schemas.openxmlformats.org/officeDocument/2006/relationships/tags" Target="../tags/tag1141.xml"/><Relationship Id="rId3" Type="http://schemas.openxmlformats.org/officeDocument/2006/relationships/tags" Target="../tags/tag1140.xml"/><Relationship Id="rId2" Type="http://schemas.openxmlformats.org/officeDocument/2006/relationships/tags" Target="../tags/tag1139.xml"/><Relationship Id="rId15" Type="http://schemas.openxmlformats.org/officeDocument/2006/relationships/tags" Target="../tags/tag1152.xml"/><Relationship Id="rId14" Type="http://schemas.openxmlformats.org/officeDocument/2006/relationships/tags" Target="../tags/tag1151.xml"/><Relationship Id="rId13" Type="http://schemas.openxmlformats.org/officeDocument/2006/relationships/tags" Target="../tags/tag1150.xml"/><Relationship Id="rId12" Type="http://schemas.openxmlformats.org/officeDocument/2006/relationships/tags" Target="../tags/tag1149.xml"/><Relationship Id="rId11" Type="http://schemas.openxmlformats.org/officeDocument/2006/relationships/tags" Target="../tags/tag1148.xml"/><Relationship Id="rId10" Type="http://schemas.openxmlformats.org/officeDocument/2006/relationships/tags" Target="../tags/tag1147.xml"/><Relationship Id="rId1" Type="http://schemas.openxmlformats.org/officeDocument/2006/relationships/slideMaster" Target="../slideMasters/slideMaster9.xml"/></Relationships>
</file>

<file path=ppt/slideLayouts/_rels/slideLayout148.xml.rels><?xml version="1.0" encoding="UTF-8" standalone="yes"?>
<Relationships xmlns="http://schemas.openxmlformats.org/package/2006/relationships"><Relationship Id="rId7" Type="http://schemas.openxmlformats.org/officeDocument/2006/relationships/tags" Target="../tags/tag1158.xml"/><Relationship Id="rId6" Type="http://schemas.openxmlformats.org/officeDocument/2006/relationships/tags" Target="../tags/tag1157.xml"/><Relationship Id="rId5" Type="http://schemas.openxmlformats.org/officeDocument/2006/relationships/tags" Target="../tags/tag1156.xml"/><Relationship Id="rId4" Type="http://schemas.openxmlformats.org/officeDocument/2006/relationships/tags" Target="../tags/tag1155.xml"/><Relationship Id="rId3" Type="http://schemas.openxmlformats.org/officeDocument/2006/relationships/tags" Target="../tags/tag1154.xml"/><Relationship Id="rId2" Type="http://schemas.openxmlformats.org/officeDocument/2006/relationships/tags" Target="../tags/tag1153.xml"/><Relationship Id="rId1" Type="http://schemas.openxmlformats.org/officeDocument/2006/relationships/slideMaster" Target="../slideMasters/slideMaster9.xml"/></Relationships>
</file>

<file path=ppt/slideLayouts/_rels/slideLayout149.xml.rels><?xml version="1.0" encoding="UTF-8" standalone="yes"?>
<Relationships xmlns="http://schemas.openxmlformats.org/package/2006/relationships"><Relationship Id="rId9" Type="http://schemas.openxmlformats.org/officeDocument/2006/relationships/tags" Target="../tags/tag1166.xml"/><Relationship Id="rId8" Type="http://schemas.openxmlformats.org/officeDocument/2006/relationships/tags" Target="../tags/tag1165.xml"/><Relationship Id="rId7" Type="http://schemas.openxmlformats.org/officeDocument/2006/relationships/tags" Target="../tags/tag1164.xml"/><Relationship Id="rId6" Type="http://schemas.openxmlformats.org/officeDocument/2006/relationships/tags" Target="../tags/tag1163.xml"/><Relationship Id="rId5" Type="http://schemas.openxmlformats.org/officeDocument/2006/relationships/tags" Target="../tags/tag1162.xml"/><Relationship Id="rId4" Type="http://schemas.openxmlformats.org/officeDocument/2006/relationships/tags" Target="../tags/tag1161.xml"/><Relationship Id="rId3" Type="http://schemas.openxmlformats.org/officeDocument/2006/relationships/tags" Target="../tags/tag1160.xml"/><Relationship Id="rId2" Type="http://schemas.openxmlformats.org/officeDocument/2006/relationships/tags" Target="../tags/tag1159.xml"/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8" Type="http://schemas.openxmlformats.org/officeDocument/2006/relationships/tags" Target="../tags/tag1173.xml"/><Relationship Id="rId7" Type="http://schemas.openxmlformats.org/officeDocument/2006/relationships/tags" Target="../tags/tag1172.xml"/><Relationship Id="rId6" Type="http://schemas.openxmlformats.org/officeDocument/2006/relationships/tags" Target="../tags/tag1171.xml"/><Relationship Id="rId5" Type="http://schemas.openxmlformats.org/officeDocument/2006/relationships/tags" Target="../tags/tag1170.xml"/><Relationship Id="rId4" Type="http://schemas.openxmlformats.org/officeDocument/2006/relationships/tags" Target="../tags/tag1169.xml"/><Relationship Id="rId3" Type="http://schemas.openxmlformats.org/officeDocument/2006/relationships/tags" Target="../tags/tag1168.xml"/><Relationship Id="rId2" Type="http://schemas.openxmlformats.org/officeDocument/2006/relationships/tags" Target="../tags/tag1167.xml"/><Relationship Id="rId1" Type="http://schemas.openxmlformats.org/officeDocument/2006/relationships/slideMaster" Target="../slideMasters/slideMaster9.xml"/></Relationships>
</file>

<file path=ppt/slideLayouts/_rels/slideLayout151.xml.rels><?xml version="1.0" encoding="UTF-8" standalone="yes"?>
<Relationships xmlns="http://schemas.openxmlformats.org/package/2006/relationships"><Relationship Id="rId4" Type="http://schemas.openxmlformats.org/officeDocument/2006/relationships/tags" Target="../tags/tag1176.xml"/><Relationship Id="rId3" Type="http://schemas.openxmlformats.org/officeDocument/2006/relationships/tags" Target="../tags/tag1175.xml"/><Relationship Id="rId2" Type="http://schemas.openxmlformats.org/officeDocument/2006/relationships/tags" Target="../tags/tag1174.xml"/><Relationship Id="rId1" Type="http://schemas.openxmlformats.org/officeDocument/2006/relationships/slideMaster" Target="../slideMasters/slideMaster9.xml"/></Relationships>
</file>

<file path=ppt/slideLayouts/_rels/slideLayout152.xml.rels><?xml version="1.0" encoding="UTF-8" standalone="yes"?>
<Relationships xmlns="http://schemas.openxmlformats.org/package/2006/relationships"><Relationship Id="rId7" Type="http://schemas.openxmlformats.org/officeDocument/2006/relationships/tags" Target="../tags/tag1182.xml"/><Relationship Id="rId6" Type="http://schemas.openxmlformats.org/officeDocument/2006/relationships/tags" Target="../tags/tag1181.xml"/><Relationship Id="rId5" Type="http://schemas.openxmlformats.org/officeDocument/2006/relationships/tags" Target="../tags/tag1180.xml"/><Relationship Id="rId4" Type="http://schemas.openxmlformats.org/officeDocument/2006/relationships/tags" Target="../tags/tag1179.xml"/><Relationship Id="rId3" Type="http://schemas.openxmlformats.org/officeDocument/2006/relationships/tags" Target="../tags/tag1178.xml"/><Relationship Id="rId2" Type="http://schemas.openxmlformats.org/officeDocument/2006/relationships/tags" Target="../tags/tag1177.xml"/><Relationship Id="rId1" Type="http://schemas.openxmlformats.org/officeDocument/2006/relationships/slideMaster" Target="../slideMasters/slideMaster9.xml"/></Relationships>
</file>

<file path=ppt/slideLayouts/_rels/slideLayout153.xml.rels><?xml version="1.0" encoding="UTF-8" standalone="yes"?>
<Relationships xmlns="http://schemas.openxmlformats.org/package/2006/relationships"><Relationship Id="rId6" Type="http://schemas.openxmlformats.org/officeDocument/2006/relationships/tags" Target="../tags/tag1187.xml"/><Relationship Id="rId5" Type="http://schemas.openxmlformats.org/officeDocument/2006/relationships/tags" Target="../tags/tag1186.xml"/><Relationship Id="rId4" Type="http://schemas.openxmlformats.org/officeDocument/2006/relationships/tags" Target="../tags/tag1185.xml"/><Relationship Id="rId3" Type="http://schemas.openxmlformats.org/officeDocument/2006/relationships/tags" Target="../tags/tag1184.xml"/><Relationship Id="rId2" Type="http://schemas.openxmlformats.org/officeDocument/2006/relationships/tags" Target="../tags/tag1183.xml"/><Relationship Id="rId1" Type="http://schemas.openxmlformats.org/officeDocument/2006/relationships/slideMaster" Target="../slideMasters/slideMaster9.xml"/></Relationships>
</file>

<file path=ppt/slideLayouts/_rels/slideLayout154.xml.rels><?xml version="1.0" encoding="UTF-8" standalone="yes"?>
<Relationships xmlns="http://schemas.openxmlformats.org/package/2006/relationships"><Relationship Id="rId5" Type="http://schemas.openxmlformats.org/officeDocument/2006/relationships/tags" Target="../tags/tag1191.xml"/><Relationship Id="rId4" Type="http://schemas.openxmlformats.org/officeDocument/2006/relationships/tags" Target="../tags/tag1190.xml"/><Relationship Id="rId3" Type="http://schemas.openxmlformats.org/officeDocument/2006/relationships/tags" Target="../tags/tag1189.xml"/><Relationship Id="rId2" Type="http://schemas.openxmlformats.org/officeDocument/2006/relationships/tags" Target="../tags/tag1188.xml"/><Relationship Id="rId1" Type="http://schemas.openxmlformats.org/officeDocument/2006/relationships/slideMaster" Target="../slideMasters/slideMaster9.xml"/></Relationships>
</file>

<file path=ppt/slideLayouts/_rels/slideLayout155.xml.rels><?xml version="1.0" encoding="UTF-8" standalone="yes"?>
<Relationships xmlns="http://schemas.openxmlformats.org/package/2006/relationships"><Relationship Id="rId9" Type="http://schemas.openxmlformats.org/officeDocument/2006/relationships/tags" Target="../tags/tag1199.xml"/><Relationship Id="rId8" Type="http://schemas.openxmlformats.org/officeDocument/2006/relationships/tags" Target="../tags/tag1198.xml"/><Relationship Id="rId7" Type="http://schemas.openxmlformats.org/officeDocument/2006/relationships/tags" Target="../tags/tag1197.xml"/><Relationship Id="rId6" Type="http://schemas.openxmlformats.org/officeDocument/2006/relationships/tags" Target="../tags/tag1196.xml"/><Relationship Id="rId5" Type="http://schemas.openxmlformats.org/officeDocument/2006/relationships/tags" Target="../tags/tag1195.xml"/><Relationship Id="rId4" Type="http://schemas.openxmlformats.org/officeDocument/2006/relationships/tags" Target="../tags/tag1194.xml"/><Relationship Id="rId3" Type="http://schemas.openxmlformats.org/officeDocument/2006/relationships/tags" Target="../tags/tag1193.xml"/><Relationship Id="rId2" Type="http://schemas.openxmlformats.org/officeDocument/2006/relationships/tags" Target="../tags/tag1192.xml"/><Relationship Id="rId11" Type="http://schemas.openxmlformats.org/officeDocument/2006/relationships/tags" Target="../tags/tag1201.xml"/><Relationship Id="rId10" Type="http://schemas.openxmlformats.org/officeDocument/2006/relationships/tags" Target="../tags/tag1200.xml"/><Relationship Id="rId1" Type="http://schemas.openxmlformats.org/officeDocument/2006/relationships/slideMaster" Target="../slideMasters/slideMaster9.xml"/></Relationships>
</file>

<file path=ppt/slideLayouts/_rels/slideLayout156.xml.rels><?xml version="1.0" encoding="UTF-8" standalone="yes"?>
<Relationships xmlns="http://schemas.openxmlformats.org/package/2006/relationships"><Relationship Id="rId8" Type="http://schemas.openxmlformats.org/officeDocument/2006/relationships/tags" Target="../tags/tag1208.xml"/><Relationship Id="rId7" Type="http://schemas.openxmlformats.org/officeDocument/2006/relationships/tags" Target="../tags/tag1207.xml"/><Relationship Id="rId6" Type="http://schemas.openxmlformats.org/officeDocument/2006/relationships/tags" Target="../tags/tag1206.xml"/><Relationship Id="rId5" Type="http://schemas.openxmlformats.org/officeDocument/2006/relationships/tags" Target="../tags/tag1205.xml"/><Relationship Id="rId4" Type="http://schemas.openxmlformats.org/officeDocument/2006/relationships/tags" Target="../tags/tag1204.xml"/><Relationship Id="rId3" Type="http://schemas.openxmlformats.org/officeDocument/2006/relationships/tags" Target="../tags/tag1203.xml"/><Relationship Id="rId2" Type="http://schemas.openxmlformats.org/officeDocument/2006/relationships/tags" Target="../tags/tag1202.xml"/><Relationship Id="rId1" Type="http://schemas.openxmlformats.org/officeDocument/2006/relationships/slideMaster" Target="../slideMasters/slideMaster9.xml"/></Relationships>
</file>

<file path=ppt/slideLayouts/_rels/slideLayout157.xml.rels><?xml version="1.0" encoding="UTF-8" standalone="yes"?>
<Relationships xmlns="http://schemas.openxmlformats.org/package/2006/relationships"><Relationship Id="rId9" Type="http://schemas.openxmlformats.org/officeDocument/2006/relationships/tags" Target="../tags/tag1216.xml"/><Relationship Id="rId8" Type="http://schemas.openxmlformats.org/officeDocument/2006/relationships/tags" Target="../tags/tag1215.xml"/><Relationship Id="rId7" Type="http://schemas.openxmlformats.org/officeDocument/2006/relationships/tags" Target="../tags/tag1214.xml"/><Relationship Id="rId6" Type="http://schemas.openxmlformats.org/officeDocument/2006/relationships/tags" Target="../tags/tag1213.xml"/><Relationship Id="rId5" Type="http://schemas.openxmlformats.org/officeDocument/2006/relationships/tags" Target="../tags/tag1212.xml"/><Relationship Id="rId4" Type="http://schemas.openxmlformats.org/officeDocument/2006/relationships/tags" Target="../tags/tag1211.xml"/><Relationship Id="rId3" Type="http://schemas.openxmlformats.org/officeDocument/2006/relationships/tags" Target="../tags/tag1210.xml"/><Relationship Id="rId2" Type="http://schemas.openxmlformats.org/officeDocument/2006/relationships/tags" Target="../tags/tag1209.xml"/><Relationship Id="rId13" Type="http://schemas.openxmlformats.org/officeDocument/2006/relationships/tags" Target="../tags/tag1220.xml"/><Relationship Id="rId12" Type="http://schemas.openxmlformats.org/officeDocument/2006/relationships/tags" Target="../tags/tag1219.xml"/><Relationship Id="rId11" Type="http://schemas.openxmlformats.org/officeDocument/2006/relationships/tags" Target="../tags/tag1218.xml"/><Relationship Id="rId10" Type="http://schemas.openxmlformats.org/officeDocument/2006/relationships/tags" Target="../tags/tag1217.xml"/><Relationship Id="rId1" Type="http://schemas.openxmlformats.org/officeDocument/2006/relationships/slideMaster" Target="../slideMasters/slideMaster9.xml"/></Relationships>
</file>

<file path=ppt/slideLayouts/_rels/slideLayout158.xml.rels><?xml version="1.0" encoding="UTF-8" standalone="yes"?>
<Relationships xmlns="http://schemas.openxmlformats.org/package/2006/relationships"><Relationship Id="rId9" Type="http://schemas.openxmlformats.org/officeDocument/2006/relationships/tags" Target="../tags/tag1228.xml"/><Relationship Id="rId8" Type="http://schemas.openxmlformats.org/officeDocument/2006/relationships/tags" Target="../tags/tag1227.xml"/><Relationship Id="rId7" Type="http://schemas.openxmlformats.org/officeDocument/2006/relationships/tags" Target="../tags/tag1226.xml"/><Relationship Id="rId6" Type="http://schemas.openxmlformats.org/officeDocument/2006/relationships/tags" Target="../tags/tag1225.xml"/><Relationship Id="rId5" Type="http://schemas.openxmlformats.org/officeDocument/2006/relationships/tags" Target="../tags/tag1224.xml"/><Relationship Id="rId4" Type="http://schemas.openxmlformats.org/officeDocument/2006/relationships/tags" Target="../tags/tag1223.xml"/><Relationship Id="rId3" Type="http://schemas.openxmlformats.org/officeDocument/2006/relationships/tags" Target="../tags/tag1222.xml"/><Relationship Id="rId2" Type="http://schemas.openxmlformats.org/officeDocument/2006/relationships/tags" Target="../tags/tag1221.xml"/><Relationship Id="rId11" Type="http://schemas.openxmlformats.org/officeDocument/2006/relationships/tags" Target="../tags/tag1230.xml"/><Relationship Id="rId10" Type="http://schemas.openxmlformats.org/officeDocument/2006/relationships/tags" Target="../tags/tag1229.xml"/><Relationship Id="rId1" Type="http://schemas.openxmlformats.org/officeDocument/2006/relationships/slideMaster" Target="../slideMasters/slideMaster9.xml"/></Relationships>
</file>

<file path=ppt/slideLayouts/_rels/slideLayout159.xml.rels><?xml version="1.0" encoding="UTF-8" standalone="yes"?>
<Relationships xmlns="http://schemas.openxmlformats.org/package/2006/relationships"><Relationship Id="rId9" Type="http://schemas.openxmlformats.org/officeDocument/2006/relationships/tags" Target="../tags/tag1238.xml"/><Relationship Id="rId8" Type="http://schemas.openxmlformats.org/officeDocument/2006/relationships/tags" Target="../tags/tag1237.xml"/><Relationship Id="rId7" Type="http://schemas.openxmlformats.org/officeDocument/2006/relationships/tags" Target="../tags/tag1236.xml"/><Relationship Id="rId6" Type="http://schemas.openxmlformats.org/officeDocument/2006/relationships/tags" Target="../tags/tag1235.xml"/><Relationship Id="rId5" Type="http://schemas.openxmlformats.org/officeDocument/2006/relationships/tags" Target="../tags/tag1234.xml"/><Relationship Id="rId4" Type="http://schemas.openxmlformats.org/officeDocument/2006/relationships/tags" Target="../tags/tag1233.xml"/><Relationship Id="rId3" Type="http://schemas.openxmlformats.org/officeDocument/2006/relationships/tags" Target="../tags/tag1232.xml"/><Relationship Id="rId2" Type="http://schemas.openxmlformats.org/officeDocument/2006/relationships/tags" Target="../tags/tag1231.xml"/><Relationship Id="rId11" Type="http://schemas.openxmlformats.org/officeDocument/2006/relationships/tags" Target="../tags/tag1240.xml"/><Relationship Id="rId10" Type="http://schemas.openxmlformats.org/officeDocument/2006/relationships/tags" Target="../tags/tag1239.xml"/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9" Type="http://schemas.openxmlformats.org/officeDocument/2006/relationships/tags" Target="../tags/tag1248.xml"/><Relationship Id="rId8" Type="http://schemas.openxmlformats.org/officeDocument/2006/relationships/tags" Target="../tags/tag1247.xml"/><Relationship Id="rId7" Type="http://schemas.openxmlformats.org/officeDocument/2006/relationships/tags" Target="../tags/tag1246.xml"/><Relationship Id="rId6" Type="http://schemas.openxmlformats.org/officeDocument/2006/relationships/tags" Target="../tags/tag1245.xml"/><Relationship Id="rId5" Type="http://schemas.openxmlformats.org/officeDocument/2006/relationships/tags" Target="../tags/tag1244.xml"/><Relationship Id="rId4" Type="http://schemas.openxmlformats.org/officeDocument/2006/relationships/tags" Target="../tags/tag1243.xml"/><Relationship Id="rId3" Type="http://schemas.openxmlformats.org/officeDocument/2006/relationships/tags" Target="../tags/tag1242.xml"/><Relationship Id="rId2" Type="http://schemas.openxmlformats.org/officeDocument/2006/relationships/tags" Target="../tags/tag1241.xml"/><Relationship Id="rId11" Type="http://schemas.openxmlformats.org/officeDocument/2006/relationships/tags" Target="../tags/tag1250.xml"/><Relationship Id="rId10" Type="http://schemas.openxmlformats.org/officeDocument/2006/relationships/tags" Target="../tags/tag1249.xml"/><Relationship Id="rId1" Type="http://schemas.openxmlformats.org/officeDocument/2006/relationships/slideMaster" Target="../slideMasters/slideMaster9.xml"/></Relationships>
</file>

<file path=ppt/slideLayouts/_rels/slideLayout161.xml.rels><?xml version="1.0" encoding="UTF-8" standalone="yes"?>
<Relationships xmlns="http://schemas.openxmlformats.org/package/2006/relationships"><Relationship Id="rId9" Type="http://schemas.openxmlformats.org/officeDocument/2006/relationships/tags" Target="../tags/tag1258.xml"/><Relationship Id="rId8" Type="http://schemas.openxmlformats.org/officeDocument/2006/relationships/tags" Target="../tags/tag1257.xml"/><Relationship Id="rId7" Type="http://schemas.openxmlformats.org/officeDocument/2006/relationships/tags" Target="../tags/tag1256.xml"/><Relationship Id="rId6" Type="http://schemas.openxmlformats.org/officeDocument/2006/relationships/tags" Target="../tags/tag1255.xml"/><Relationship Id="rId5" Type="http://schemas.openxmlformats.org/officeDocument/2006/relationships/tags" Target="../tags/tag1254.xml"/><Relationship Id="rId4" Type="http://schemas.openxmlformats.org/officeDocument/2006/relationships/tags" Target="../tags/tag1253.xml"/><Relationship Id="rId3" Type="http://schemas.openxmlformats.org/officeDocument/2006/relationships/tags" Target="../tags/tag1252.xml"/><Relationship Id="rId2" Type="http://schemas.openxmlformats.org/officeDocument/2006/relationships/tags" Target="../tags/tag1251.xml"/><Relationship Id="rId13" Type="http://schemas.openxmlformats.org/officeDocument/2006/relationships/tags" Target="../tags/tag1262.xml"/><Relationship Id="rId12" Type="http://schemas.openxmlformats.org/officeDocument/2006/relationships/tags" Target="../tags/tag1261.xml"/><Relationship Id="rId11" Type="http://schemas.openxmlformats.org/officeDocument/2006/relationships/tags" Target="../tags/tag1260.xml"/><Relationship Id="rId10" Type="http://schemas.openxmlformats.org/officeDocument/2006/relationships/tags" Target="../tags/tag1259.xml"/><Relationship Id="rId1" Type="http://schemas.openxmlformats.org/officeDocument/2006/relationships/slideMaster" Target="../slideMasters/slideMaster9.xml"/></Relationships>
</file>

<file path=ppt/slideLayouts/_rels/slideLayout162.xml.rels><?xml version="1.0" encoding="UTF-8" standalone="yes"?>
<Relationships xmlns="http://schemas.openxmlformats.org/package/2006/relationships"><Relationship Id="rId9" Type="http://schemas.openxmlformats.org/officeDocument/2006/relationships/tags" Target="../tags/tag1270.xml"/><Relationship Id="rId8" Type="http://schemas.openxmlformats.org/officeDocument/2006/relationships/tags" Target="../tags/tag1269.xml"/><Relationship Id="rId7" Type="http://schemas.openxmlformats.org/officeDocument/2006/relationships/tags" Target="../tags/tag1268.xml"/><Relationship Id="rId6" Type="http://schemas.openxmlformats.org/officeDocument/2006/relationships/tags" Target="../tags/tag1267.xml"/><Relationship Id="rId5" Type="http://schemas.openxmlformats.org/officeDocument/2006/relationships/tags" Target="../tags/tag1266.xml"/><Relationship Id="rId4" Type="http://schemas.openxmlformats.org/officeDocument/2006/relationships/tags" Target="../tags/tag1265.xml"/><Relationship Id="rId3" Type="http://schemas.openxmlformats.org/officeDocument/2006/relationships/tags" Target="../tags/tag1264.xml"/><Relationship Id="rId2" Type="http://schemas.openxmlformats.org/officeDocument/2006/relationships/tags" Target="../tags/tag1263.xml"/><Relationship Id="rId13" Type="http://schemas.openxmlformats.org/officeDocument/2006/relationships/tags" Target="../tags/tag1274.xml"/><Relationship Id="rId12" Type="http://schemas.openxmlformats.org/officeDocument/2006/relationships/tags" Target="../tags/tag1273.xml"/><Relationship Id="rId11" Type="http://schemas.openxmlformats.org/officeDocument/2006/relationships/tags" Target="../tags/tag1272.xml"/><Relationship Id="rId10" Type="http://schemas.openxmlformats.org/officeDocument/2006/relationships/tags" Target="../tags/tag1271.xml"/><Relationship Id="rId1" Type="http://schemas.openxmlformats.org/officeDocument/2006/relationships/slideMaster" Target="../slideMasters/slideMaster9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4.xml.rels><?xml version="1.0" encoding="UTF-8" standalone="yes"?>
<Relationships xmlns="http://schemas.openxmlformats.org/package/2006/relationships"><Relationship Id="rId9" Type="http://schemas.openxmlformats.org/officeDocument/2006/relationships/tags" Target="../tags/tag1288.xml"/><Relationship Id="rId8" Type="http://schemas.openxmlformats.org/officeDocument/2006/relationships/tags" Target="../tags/tag1287.xml"/><Relationship Id="rId7" Type="http://schemas.openxmlformats.org/officeDocument/2006/relationships/tags" Target="../tags/tag1286.xml"/><Relationship Id="rId6" Type="http://schemas.openxmlformats.org/officeDocument/2006/relationships/tags" Target="../tags/tag1285.xml"/><Relationship Id="rId5" Type="http://schemas.openxmlformats.org/officeDocument/2006/relationships/tags" Target="../tags/tag1284.xml"/><Relationship Id="rId4" Type="http://schemas.openxmlformats.org/officeDocument/2006/relationships/tags" Target="../tags/tag1283.xml"/><Relationship Id="rId3" Type="http://schemas.openxmlformats.org/officeDocument/2006/relationships/tags" Target="../tags/tag1282.xml"/><Relationship Id="rId2" Type="http://schemas.openxmlformats.org/officeDocument/2006/relationships/tags" Target="../tags/tag1281.xml"/><Relationship Id="rId14" Type="http://schemas.openxmlformats.org/officeDocument/2006/relationships/tags" Target="../tags/tag1293.xml"/><Relationship Id="rId13" Type="http://schemas.openxmlformats.org/officeDocument/2006/relationships/tags" Target="../tags/tag1292.xml"/><Relationship Id="rId12" Type="http://schemas.openxmlformats.org/officeDocument/2006/relationships/tags" Target="../tags/tag1291.xml"/><Relationship Id="rId11" Type="http://schemas.openxmlformats.org/officeDocument/2006/relationships/tags" Target="../tags/tag1290.xml"/><Relationship Id="rId10" Type="http://schemas.openxmlformats.org/officeDocument/2006/relationships/tags" Target="../tags/tag1289.xml"/><Relationship Id="rId1" Type="http://schemas.openxmlformats.org/officeDocument/2006/relationships/slideMaster" Target="../slideMasters/slideMaster10.xml"/></Relationships>
</file>

<file path=ppt/slideLayouts/_rels/slideLayout165.xml.rels><?xml version="1.0" encoding="UTF-8" standalone="yes"?>
<Relationships xmlns="http://schemas.openxmlformats.org/package/2006/relationships"><Relationship Id="rId6" Type="http://schemas.openxmlformats.org/officeDocument/2006/relationships/tags" Target="../tags/tag1298.xml"/><Relationship Id="rId5" Type="http://schemas.openxmlformats.org/officeDocument/2006/relationships/tags" Target="../tags/tag1297.xml"/><Relationship Id="rId4" Type="http://schemas.openxmlformats.org/officeDocument/2006/relationships/tags" Target="../tags/tag1296.xml"/><Relationship Id="rId3" Type="http://schemas.openxmlformats.org/officeDocument/2006/relationships/tags" Target="../tags/tag1295.xml"/><Relationship Id="rId2" Type="http://schemas.openxmlformats.org/officeDocument/2006/relationships/tags" Target="../tags/tag1294.xml"/><Relationship Id="rId1" Type="http://schemas.openxmlformats.org/officeDocument/2006/relationships/slideMaster" Target="../slideMasters/slideMaster10.xml"/></Relationships>
</file>

<file path=ppt/slideLayouts/_rels/slideLayout166.xml.rels><?xml version="1.0" encoding="UTF-8" standalone="yes"?>
<Relationships xmlns="http://schemas.openxmlformats.org/package/2006/relationships"><Relationship Id="rId9" Type="http://schemas.openxmlformats.org/officeDocument/2006/relationships/tags" Target="../tags/tag1306.xml"/><Relationship Id="rId8" Type="http://schemas.openxmlformats.org/officeDocument/2006/relationships/tags" Target="../tags/tag1305.xml"/><Relationship Id="rId7" Type="http://schemas.openxmlformats.org/officeDocument/2006/relationships/tags" Target="../tags/tag1304.xml"/><Relationship Id="rId6" Type="http://schemas.openxmlformats.org/officeDocument/2006/relationships/tags" Target="../tags/tag1303.xml"/><Relationship Id="rId5" Type="http://schemas.openxmlformats.org/officeDocument/2006/relationships/tags" Target="../tags/tag1302.xml"/><Relationship Id="rId4" Type="http://schemas.openxmlformats.org/officeDocument/2006/relationships/tags" Target="../tags/tag1301.xml"/><Relationship Id="rId3" Type="http://schemas.openxmlformats.org/officeDocument/2006/relationships/tags" Target="../tags/tag1300.xml"/><Relationship Id="rId2" Type="http://schemas.openxmlformats.org/officeDocument/2006/relationships/tags" Target="../tags/tag1299.xml"/><Relationship Id="rId15" Type="http://schemas.openxmlformats.org/officeDocument/2006/relationships/tags" Target="../tags/tag1312.xml"/><Relationship Id="rId14" Type="http://schemas.openxmlformats.org/officeDocument/2006/relationships/tags" Target="../tags/tag1311.xml"/><Relationship Id="rId13" Type="http://schemas.openxmlformats.org/officeDocument/2006/relationships/tags" Target="../tags/tag1310.xml"/><Relationship Id="rId12" Type="http://schemas.openxmlformats.org/officeDocument/2006/relationships/tags" Target="../tags/tag1309.xml"/><Relationship Id="rId11" Type="http://schemas.openxmlformats.org/officeDocument/2006/relationships/tags" Target="../tags/tag1308.xml"/><Relationship Id="rId10" Type="http://schemas.openxmlformats.org/officeDocument/2006/relationships/tags" Target="../tags/tag1307.xml"/><Relationship Id="rId1" Type="http://schemas.openxmlformats.org/officeDocument/2006/relationships/slideMaster" Target="../slideMasters/slideMaster10.xml"/></Relationships>
</file>

<file path=ppt/slideLayouts/_rels/slideLayout167.xml.rels><?xml version="1.0" encoding="UTF-8" standalone="yes"?>
<Relationships xmlns="http://schemas.openxmlformats.org/package/2006/relationships"><Relationship Id="rId7" Type="http://schemas.openxmlformats.org/officeDocument/2006/relationships/tags" Target="../tags/tag1318.xml"/><Relationship Id="rId6" Type="http://schemas.openxmlformats.org/officeDocument/2006/relationships/tags" Target="../tags/tag1317.xml"/><Relationship Id="rId5" Type="http://schemas.openxmlformats.org/officeDocument/2006/relationships/tags" Target="../tags/tag1316.xml"/><Relationship Id="rId4" Type="http://schemas.openxmlformats.org/officeDocument/2006/relationships/tags" Target="../tags/tag1315.xml"/><Relationship Id="rId3" Type="http://schemas.openxmlformats.org/officeDocument/2006/relationships/tags" Target="../tags/tag1314.xml"/><Relationship Id="rId2" Type="http://schemas.openxmlformats.org/officeDocument/2006/relationships/tags" Target="../tags/tag1313.xml"/><Relationship Id="rId1" Type="http://schemas.openxmlformats.org/officeDocument/2006/relationships/slideMaster" Target="../slideMasters/slideMaster10.xml"/></Relationships>
</file>

<file path=ppt/slideLayouts/_rels/slideLayout168.xml.rels><?xml version="1.0" encoding="UTF-8" standalone="yes"?>
<Relationships xmlns="http://schemas.openxmlformats.org/package/2006/relationships"><Relationship Id="rId9" Type="http://schemas.openxmlformats.org/officeDocument/2006/relationships/tags" Target="../tags/tag1326.xml"/><Relationship Id="rId8" Type="http://schemas.openxmlformats.org/officeDocument/2006/relationships/tags" Target="../tags/tag1325.xml"/><Relationship Id="rId7" Type="http://schemas.openxmlformats.org/officeDocument/2006/relationships/tags" Target="../tags/tag1324.xml"/><Relationship Id="rId6" Type="http://schemas.openxmlformats.org/officeDocument/2006/relationships/tags" Target="../tags/tag1323.xml"/><Relationship Id="rId5" Type="http://schemas.openxmlformats.org/officeDocument/2006/relationships/tags" Target="../tags/tag1322.xml"/><Relationship Id="rId4" Type="http://schemas.openxmlformats.org/officeDocument/2006/relationships/tags" Target="../tags/tag1321.xml"/><Relationship Id="rId3" Type="http://schemas.openxmlformats.org/officeDocument/2006/relationships/tags" Target="../tags/tag1320.xml"/><Relationship Id="rId2" Type="http://schemas.openxmlformats.org/officeDocument/2006/relationships/tags" Target="../tags/tag1319.xml"/><Relationship Id="rId1" Type="http://schemas.openxmlformats.org/officeDocument/2006/relationships/slideMaster" Target="../slideMasters/slideMaster10.xml"/></Relationships>
</file>

<file path=ppt/slideLayouts/_rels/slideLayout169.xml.rels><?xml version="1.0" encoding="UTF-8" standalone="yes"?>
<Relationships xmlns="http://schemas.openxmlformats.org/package/2006/relationships"><Relationship Id="rId8" Type="http://schemas.openxmlformats.org/officeDocument/2006/relationships/tags" Target="../tags/tag1333.xml"/><Relationship Id="rId7" Type="http://schemas.openxmlformats.org/officeDocument/2006/relationships/tags" Target="../tags/tag1332.xml"/><Relationship Id="rId6" Type="http://schemas.openxmlformats.org/officeDocument/2006/relationships/tags" Target="../tags/tag1331.xml"/><Relationship Id="rId5" Type="http://schemas.openxmlformats.org/officeDocument/2006/relationships/tags" Target="../tags/tag1330.xml"/><Relationship Id="rId4" Type="http://schemas.openxmlformats.org/officeDocument/2006/relationships/tags" Target="../tags/tag1329.xml"/><Relationship Id="rId3" Type="http://schemas.openxmlformats.org/officeDocument/2006/relationships/tags" Target="../tags/tag1328.xml"/><Relationship Id="rId2" Type="http://schemas.openxmlformats.org/officeDocument/2006/relationships/tags" Target="../tags/tag1327.xml"/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4" Type="http://schemas.openxmlformats.org/officeDocument/2006/relationships/tags" Target="../tags/tag1336.xml"/><Relationship Id="rId3" Type="http://schemas.openxmlformats.org/officeDocument/2006/relationships/tags" Target="../tags/tag1335.xml"/><Relationship Id="rId2" Type="http://schemas.openxmlformats.org/officeDocument/2006/relationships/tags" Target="../tags/tag1334.xml"/><Relationship Id="rId1" Type="http://schemas.openxmlformats.org/officeDocument/2006/relationships/slideMaster" Target="../slideMasters/slideMaster10.xml"/></Relationships>
</file>

<file path=ppt/slideLayouts/_rels/slideLayout171.xml.rels><?xml version="1.0" encoding="UTF-8" standalone="yes"?>
<Relationships xmlns="http://schemas.openxmlformats.org/package/2006/relationships"><Relationship Id="rId7" Type="http://schemas.openxmlformats.org/officeDocument/2006/relationships/tags" Target="../tags/tag1342.xml"/><Relationship Id="rId6" Type="http://schemas.openxmlformats.org/officeDocument/2006/relationships/tags" Target="../tags/tag1341.xml"/><Relationship Id="rId5" Type="http://schemas.openxmlformats.org/officeDocument/2006/relationships/tags" Target="../tags/tag1340.xml"/><Relationship Id="rId4" Type="http://schemas.openxmlformats.org/officeDocument/2006/relationships/tags" Target="../tags/tag1339.xml"/><Relationship Id="rId3" Type="http://schemas.openxmlformats.org/officeDocument/2006/relationships/tags" Target="../tags/tag1338.xml"/><Relationship Id="rId2" Type="http://schemas.openxmlformats.org/officeDocument/2006/relationships/tags" Target="../tags/tag1337.xml"/><Relationship Id="rId1" Type="http://schemas.openxmlformats.org/officeDocument/2006/relationships/slideMaster" Target="../slideMasters/slideMaster10.xml"/></Relationships>
</file>

<file path=ppt/slideLayouts/_rels/slideLayout172.xml.rels><?xml version="1.0" encoding="UTF-8" standalone="yes"?>
<Relationships xmlns="http://schemas.openxmlformats.org/package/2006/relationships"><Relationship Id="rId6" Type="http://schemas.openxmlformats.org/officeDocument/2006/relationships/tags" Target="../tags/tag1347.xml"/><Relationship Id="rId5" Type="http://schemas.openxmlformats.org/officeDocument/2006/relationships/tags" Target="../tags/tag1346.xml"/><Relationship Id="rId4" Type="http://schemas.openxmlformats.org/officeDocument/2006/relationships/tags" Target="../tags/tag1345.xml"/><Relationship Id="rId3" Type="http://schemas.openxmlformats.org/officeDocument/2006/relationships/tags" Target="../tags/tag1344.xml"/><Relationship Id="rId2" Type="http://schemas.openxmlformats.org/officeDocument/2006/relationships/tags" Target="../tags/tag1343.xml"/><Relationship Id="rId1" Type="http://schemas.openxmlformats.org/officeDocument/2006/relationships/slideMaster" Target="../slideMasters/slideMaster10.xml"/></Relationships>
</file>

<file path=ppt/slideLayouts/_rels/slideLayout173.xml.rels><?xml version="1.0" encoding="UTF-8" standalone="yes"?>
<Relationships xmlns="http://schemas.openxmlformats.org/package/2006/relationships"><Relationship Id="rId5" Type="http://schemas.openxmlformats.org/officeDocument/2006/relationships/tags" Target="../tags/tag1351.xml"/><Relationship Id="rId4" Type="http://schemas.openxmlformats.org/officeDocument/2006/relationships/tags" Target="../tags/tag1350.xml"/><Relationship Id="rId3" Type="http://schemas.openxmlformats.org/officeDocument/2006/relationships/tags" Target="../tags/tag1349.xml"/><Relationship Id="rId2" Type="http://schemas.openxmlformats.org/officeDocument/2006/relationships/tags" Target="../tags/tag1348.xml"/><Relationship Id="rId1" Type="http://schemas.openxmlformats.org/officeDocument/2006/relationships/slideMaster" Target="../slideMasters/slideMaster10.xml"/></Relationships>
</file>

<file path=ppt/slideLayouts/_rels/slideLayout174.xml.rels><?xml version="1.0" encoding="UTF-8" standalone="yes"?>
<Relationships xmlns="http://schemas.openxmlformats.org/package/2006/relationships"><Relationship Id="rId9" Type="http://schemas.openxmlformats.org/officeDocument/2006/relationships/tags" Target="../tags/tag1359.xml"/><Relationship Id="rId8" Type="http://schemas.openxmlformats.org/officeDocument/2006/relationships/tags" Target="../tags/tag1358.xml"/><Relationship Id="rId7" Type="http://schemas.openxmlformats.org/officeDocument/2006/relationships/tags" Target="../tags/tag1357.xml"/><Relationship Id="rId6" Type="http://schemas.openxmlformats.org/officeDocument/2006/relationships/tags" Target="../tags/tag1356.xml"/><Relationship Id="rId5" Type="http://schemas.openxmlformats.org/officeDocument/2006/relationships/tags" Target="../tags/tag1355.xml"/><Relationship Id="rId4" Type="http://schemas.openxmlformats.org/officeDocument/2006/relationships/tags" Target="../tags/tag1354.xml"/><Relationship Id="rId3" Type="http://schemas.openxmlformats.org/officeDocument/2006/relationships/tags" Target="../tags/tag1353.xml"/><Relationship Id="rId2" Type="http://schemas.openxmlformats.org/officeDocument/2006/relationships/tags" Target="../tags/tag1352.xml"/><Relationship Id="rId11" Type="http://schemas.openxmlformats.org/officeDocument/2006/relationships/tags" Target="../tags/tag1361.xml"/><Relationship Id="rId10" Type="http://schemas.openxmlformats.org/officeDocument/2006/relationships/tags" Target="../tags/tag1360.xml"/><Relationship Id="rId1" Type="http://schemas.openxmlformats.org/officeDocument/2006/relationships/slideMaster" Target="../slideMasters/slideMaster10.xml"/></Relationships>
</file>

<file path=ppt/slideLayouts/_rels/slideLayout175.xml.rels><?xml version="1.0" encoding="UTF-8" standalone="yes"?>
<Relationships xmlns="http://schemas.openxmlformats.org/package/2006/relationships"><Relationship Id="rId8" Type="http://schemas.openxmlformats.org/officeDocument/2006/relationships/tags" Target="../tags/tag1368.xml"/><Relationship Id="rId7" Type="http://schemas.openxmlformats.org/officeDocument/2006/relationships/tags" Target="../tags/tag1367.xml"/><Relationship Id="rId6" Type="http://schemas.openxmlformats.org/officeDocument/2006/relationships/tags" Target="../tags/tag1366.xml"/><Relationship Id="rId5" Type="http://schemas.openxmlformats.org/officeDocument/2006/relationships/tags" Target="../tags/tag1365.xml"/><Relationship Id="rId4" Type="http://schemas.openxmlformats.org/officeDocument/2006/relationships/tags" Target="../tags/tag1364.xml"/><Relationship Id="rId3" Type="http://schemas.openxmlformats.org/officeDocument/2006/relationships/tags" Target="../tags/tag1363.xml"/><Relationship Id="rId2" Type="http://schemas.openxmlformats.org/officeDocument/2006/relationships/tags" Target="../tags/tag1362.xml"/><Relationship Id="rId1" Type="http://schemas.openxmlformats.org/officeDocument/2006/relationships/slideMaster" Target="../slideMasters/slideMaster10.xml"/></Relationships>
</file>

<file path=ppt/slideLayouts/_rels/slideLayout176.xml.rels><?xml version="1.0" encoding="UTF-8" standalone="yes"?>
<Relationships xmlns="http://schemas.openxmlformats.org/package/2006/relationships"><Relationship Id="rId9" Type="http://schemas.openxmlformats.org/officeDocument/2006/relationships/tags" Target="../tags/tag1376.xml"/><Relationship Id="rId8" Type="http://schemas.openxmlformats.org/officeDocument/2006/relationships/tags" Target="../tags/tag1375.xml"/><Relationship Id="rId7" Type="http://schemas.openxmlformats.org/officeDocument/2006/relationships/tags" Target="../tags/tag1374.xml"/><Relationship Id="rId6" Type="http://schemas.openxmlformats.org/officeDocument/2006/relationships/tags" Target="../tags/tag1373.xml"/><Relationship Id="rId5" Type="http://schemas.openxmlformats.org/officeDocument/2006/relationships/tags" Target="../tags/tag1372.xml"/><Relationship Id="rId4" Type="http://schemas.openxmlformats.org/officeDocument/2006/relationships/tags" Target="../tags/tag1371.xml"/><Relationship Id="rId3" Type="http://schemas.openxmlformats.org/officeDocument/2006/relationships/tags" Target="../tags/tag1370.xml"/><Relationship Id="rId2" Type="http://schemas.openxmlformats.org/officeDocument/2006/relationships/tags" Target="../tags/tag1369.xml"/><Relationship Id="rId13" Type="http://schemas.openxmlformats.org/officeDocument/2006/relationships/tags" Target="../tags/tag1380.xml"/><Relationship Id="rId12" Type="http://schemas.openxmlformats.org/officeDocument/2006/relationships/tags" Target="../tags/tag1379.xml"/><Relationship Id="rId11" Type="http://schemas.openxmlformats.org/officeDocument/2006/relationships/tags" Target="../tags/tag1378.xml"/><Relationship Id="rId10" Type="http://schemas.openxmlformats.org/officeDocument/2006/relationships/tags" Target="../tags/tag1377.xml"/><Relationship Id="rId1" Type="http://schemas.openxmlformats.org/officeDocument/2006/relationships/slideMaster" Target="../slideMasters/slideMaster10.xml"/></Relationships>
</file>

<file path=ppt/slideLayouts/_rels/slideLayout177.xml.rels><?xml version="1.0" encoding="UTF-8" standalone="yes"?>
<Relationships xmlns="http://schemas.openxmlformats.org/package/2006/relationships"><Relationship Id="rId9" Type="http://schemas.openxmlformats.org/officeDocument/2006/relationships/tags" Target="../tags/tag1388.xml"/><Relationship Id="rId8" Type="http://schemas.openxmlformats.org/officeDocument/2006/relationships/tags" Target="../tags/tag1387.xml"/><Relationship Id="rId7" Type="http://schemas.openxmlformats.org/officeDocument/2006/relationships/tags" Target="../tags/tag1386.xml"/><Relationship Id="rId6" Type="http://schemas.openxmlformats.org/officeDocument/2006/relationships/tags" Target="../tags/tag1385.xml"/><Relationship Id="rId5" Type="http://schemas.openxmlformats.org/officeDocument/2006/relationships/tags" Target="../tags/tag1384.xml"/><Relationship Id="rId4" Type="http://schemas.openxmlformats.org/officeDocument/2006/relationships/tags" Target="../tags/tag1383.xml"/><Relationship Id="rId3" Type="http://schemas.openxmlformats.org/officeDocument/2006/relationships/tags" Target="../tags/tag1382.xml"/><Relationship Id="rId2" Type="http://schemas.openxmlformats.org/officeDocument/2006/relationships/tags" Target="../tags/tag1381.xml"/><Relationship Id="rId11" Type="http://schemas.openxmlformats.org/officeDocument/2006/relationships/tags" Target="../tags/tag1390.xml"/><Relationship Id="rId10" Type="http://schemas.openxmlformats.org/officeDocument/2006/relationships/tags" Target="../tags/tag1389.xml"/><Relationship Id="rId1" Type="http://schemas.openxmlformats.org/officeDocument/2006/relationships/slideMaster" Target="../slideMasters/slideMaster10.xml"/></Relationships>
</file>

<file path=ppt/slideLayouts/_rels/slideLayout178.xml.rels><?xml version="1.0" encoding="UTF-8" standalone="yes"?>
<Relationships xmlns="http://schemas.openxmlformats.org/package/2006/relationships"><Relationship Id="rId9" Type="http://schemas.openxmlformats.org/officeDocument/2006/relationships/tags" Target="../tags/tag1398.xml"/><Relationship Id="rId8" Type="http://schemas.openxmlformats.org/officeDocument/2006/relationships/tags" Target="../tags/tag1397.xml"/><Relationship Id="rId7" Type="http://schemas.openxmlformats.org/officeDocument/2006/relationships/tags" Target="../tags/tag1396.xml"/><Relationship Id="rId6" Type="http://schemas.openxmlformats.org/officeDocument/2006/relationships/tags" Target="../tags/tag1395.xml"/><Relationship Id="rId5" Type="http://schemas.openxmlformats.org/officeDocument/2006/relationships/tags" Target="../tags/tag1394.xml"/><Relationship Id="rId4" Type="http://schemas.openxmlformats.org/officeDocument/2006/relationships/tags" Target="../tags/tag1393.xml"/><Relationship Id="rId3" Type="http://schemas.openxmlformats.org/officeDocument/2006/relationships/tags" Target="../tags/tag1392.xml"/><Relationship Id="rId2" Type="http://schemas.openxmlformats.org/officeDocument/2006/relationships/tags" Target="../tags/tag1391.xml"/><Relationship Id="rId11" Type="http://schemas.openxmlformats.org/officeDocument/2006/relationships/tags" Target="../tags/tag1400.xml"/><Relationship Id="rId10" Type="http://schemas.openxmlformats.org/officeDocument/2006/relationships/tags" Target="../tags/tag1399.xml"/><Relationship Id="rId1" Type="http://schemas.openxmlformats.org/officeDocument/2006/relationships/slideMaster" Target="../slideMasters/slideMaster10.xml"/></Relationships>
</file>

<file path=ppt/slideLayouts/_rels/slideLayout179.xml.rels><?xml version="1.0" encoding="UTF-8" standalone="yes"?>
<Relationships xmlns="http://schemas.openxmlformats.org/package/2006/relationships"><Relationship Id="rId9" Type="http://schemas.openxmlformats.org/officeDocument/2006/relationships/tags" Target="../tags/tag1408.xml"/><Relationship Id="rId8" Type="http://schemas.openxmlformats.org/officeDocument/2006/relationships/tags" Target="../tags/tag1407.xml"/><Relationship Id="rId7" Type="http://schemas.openxmlformats.org/officeDocument/2006/relationships/tags" Target="../tags/tag1406.xml"/><Relationship Id="rId6" Type="http://schemas.openxmlformats.org/officeDocument/2006/relationships/tags" Target="../tags/tag1405.xml"/><Relationship Id="rId5" Type="http://schemas.openxmlformats.org/officeDocument/2006/relationships/tags" Target="../tags/tag1404.xml"/><Relationship Id="rId4" Type="http://schemas.openxmlformats.org/officeDocument/2006/relationships/tags" Target="../tags/tag1403.xml"/><Relationship Id="rId3" Type="http://schemas.openxmlformats.org/officeDocument/2006/relationships/tags" Target="../tags/tag1402.xml"/><Relationship Id="rId2" Type="http://schemas.openxmlformats.org/officeDocument/2006/relationships/tags" Target="../tags/tag1401.xml"/><Relationship Id="rId11" Type="http://schemas.openxmlformats.org/officeDocument/2006/relationships/tags" Target="../tags/tag1410.xml"/><Relationship Id="rId10" Type="http://schemas.openxmlformats.org/officeDocument/2006/relationships/tags" Target="../tags/tag1409.xml"/><Relationship Id="rId1" Type="http://schemas.openxmlformats.org/officeDocument/2006/relationships/slideMaster" Target="../slideMasters/slideMaster10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9" Type="http://schemas.openxmlformats.org/officeDocument/2006/relationships/tags" Target="../tags/tag1418.xml"/><Relationship Id="rId8" Type="http://schemas.openxmlformats.org/officeDocument/2006/relationships/tags" Target="../tags/tag1417.xml"/><Relationship Id="rId7" Type="http://schemas.openxmlformats.org/officeDocument/2006/relationships/tags" Target="../tags/tag1416.xml"/><Relationship Id="rId6" Type="http://schemas.openxmlformats.org/officeDocument/2006/relationships/tags" Target="../tags/tag1415.xml"/><Relationship Id="rId5" Type="http://schemas.openxmlformats.org/officeDocument/2006/relationships/tags" Target="../tags/tag1414.xml"/><Relationship Id="rId4" Type="http://schemas.openxmlformats.org/officeDocument/2006/relationships/tags" Target="../tags/tag1413.xml"/><Relationship Id="rId3" Type="http://schemas.openxmlformats.org/officeDocument/2006/relationships/tags" Target="../tags/tag1412.xml"/><Relationship Id="rId2" Type="http://schemas.openxmlformats.org/officeDocument/2006/relationships/tags" Target="../tags/tag1411.xml"/><Relationship Id="rId13" Type="http://schemas.openxmlformats.org/officeDocument/2006/relationships/tags" Target="../tags/tag1422.xml"/><Relationship Id="rId12" Type="http://schemas.openxmlformats.org/officeDocument/2006/relationships/tags" Target="../tags/tag1421.xml"/><Relationship Id="rId11" Type="http://schemas.openxmlformats.org/officeDocument/2006/relationships/tags" Target="../tags/tag1420.xml"/><Relationship Id="rId10" Type="http://schemas.openxmlformats.org/officeDocument/2006/relationships/tags" Target="../tags/tag1419.xml"/><Relationship Id="rId1" Type="http://schemas.openxmlformats.org/officeDocument/2006/relationships/slideMaster" Target="../slideMasters/slideMaster10.xml"/></Relationships>
</file>

<file path=ppt/slideLayouts/_rels/slideLayout181.xml.rels><?xml version="1.0" encoding="UTF-8" standalone="yes"?>
<Relationships xmlns="http://schemas.openxmlformats.org/package/2006/relationships"><Relationship Id="rId9" Type="http://schemas.openxmlformats.org/officeDocument/2006/relationships/tags" Target="../tags/tag1430.xml"/><Relationship Id="rId8" Type="http://schemas.openxmlformats.org/officeDocument/2006/relationships/tags" Target="../tags/tag1429.xml"/><Relationship Id="rId7" Type="http://schemas.openxmlformats.org/officeDocument/2006/relationships/tags" Target="../tags/tag1428.xml"/><Relationship Id="rId6" Type="http://schemas.openxmlformats.org/officeDocument/2006/relationships/tags" Target="../tags/tag1427.xml"/><Relationship Id="rId5" Type="http://schemas.openxmlformats.org/officeDocument/2006/relationships/tags" Target="../tags/tag1426.xml"/><Relationship Id="rId4" Type="http://schemas.openxmlformats.org/officeDocument/2006/relationships/tags" Target="../tags/tag1425.xml"/><Relationship Id="rId3" Type="http://schemas.openxmlformats.org/officeDocument/2006/relationships/tags" Target="../tags/tag1424.xml"/><Relationship Id="rId2" Type="http://schemas.openxmlformats.org/officeDocument/2006/relationships/tags" Target="../tags/tag1423.xml"/><Relationship Id="rId13" Type="http://schemas.openxmlformats.org/officeDocument/2006/relationships/tags" Target="../tags/tag1434.xml"/><Relationship Id="rId12" Type="http://schemas.openxmlformats.org/officeDocument/2006/relationships/tags" Target="../tags/tag1433.xml"/><Relationship Id="rId11" Type="http://schemas.openxmlformats.org/officeDocument/2006/relationships/tags" Target="../tags/tag1432.xml"/><Relationship Id="rId10" Type="http://schemas.openxmlformats.org/officeDocument/2006/relationships/tags" Target="../tags/tag1431.xml"/><Relationship Id="rId1" Type="http://schemas.openxmlformats.org/officeDocument/2006/relationships/slideMaster" Target="../slideMasters/slideMaster10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3.xml.rels><?xml version="1.0" encoding="UTF-8" standalone="yes"?>
<Relationships xmlns="http://schemas.openxmlformats.org/package/2006/relationships"><Relationship Id="rId9" Type="http://schemas.openxmlformats.org/officeDocument/2006/relationships/tags" Target="../tags/tag1448.xml"/><Relationship Id="rId8" Type="http://schemas.openxmlformats.org/officeDocument/2006/relationships/tags" Target="../tags/tag1447.xml"/><Relationship Id="rId7" Type="http://schemas.openxmlformats.org/officeDocument/2006/relationships/tags" Target="../tags/tag1446.xml"/><Relationship Id="rId6" Type="http://schemas.openxmlformats.org/officeDocument/2006/relationships/tags" Target="../tags/tag1445.xml"/><Relationship Id="rId5" Type="http://schemas.openxmlformats.org/officeDocument/2006/relationships/tags" Target="../tags/tag1444.xml"/><Relationship Id="rId4" Type="http://schemas.openxmlformats.org/officeDocument/2006/relationships/tags" Target="../tags/tag1443.xml"/><Relationship Id="rId3" Type="http://schemas.openxmlformats.org/officeDocument/2006/relationships/tags" Target="../tags/tag1442.xml"/><Relationship Id="rId2" Type="http://schemas.openxmlformats.org/officeDocument/2006/relationships/tags" Target="../tags/tag1441.xml"/><Relationship Id="rId14" Type="http://schemas.openxmlformats.org/officeDocument/2006/relationships/tags" Target="../tags/tag1453.xml"/><Relationship Id="rId13" Type="http://schemas.openxmlformats.org/officeDocument/2006/relationships/tags" Target="../tags/tag1452.xml"/><Relationship Id="rId12" Type="http://schemas.openxmlformats.org/officeDocument/2006/relationships/tags" Target="../tags/tag1451.xml"/><Relationship Id="rId11" Type="http://schemas.openxmlformats.org/officeDocument/2006/relationships/tags" Target="../tags/tag1450.xml"/><Relationship Id="rId10" Type="http://schemas.openxmlformats.org/officeDocument/2006/relationships/tags" Target="../tags/tag1449.xml"/><Relationship Id="rId1" Type="http://schemas.openxmlformats.org/officeDocument/2006/relationships/slideMaster" Target="../slideMasters/slideMaster11.xml"/></Relationships>
</file>

<file path=ppt/slideLayouts/_rels/slideLayout184.xml.rels><?xml version="1.0" encoding="UTF-8" standalone="yes"?>
<Relationships xmlns="http://schemas.openxmlformats.org/package/2006/relationships"><Relationship Id="rId6" Type="http://schemas.openxmlformats.org/officeDocument/2006/relationships/tags" Target="../tags/tag1458.xml"/><Relationship Id="rId5" Type="http://schemas.openxmlformats.org/officeDocument/2006/relationships/tags" Target="../tags/tag1457.xml"/><Relationship Id="rId4" Type="http://schemas.openxmlformats.org/officeDocument/2006/relationships/tags" Target="../tags/tag1456.xml"/><Relationship Id="rId3" Type="http://schemas.openxmlformats.org/officeDocument/2006/relationships/tags" Target="../tags/tag1455.xml"/><Relationship Id="rId2" Type="http://schemas.openxmlformats.org/officeDocument/2006/relationships/tags" Target="../tags/tag1454.xml"/><Relationship Id="rId1" Type="http://schemas.openxmlformats.org/officeDocument/2006/relationships/slideMaster" Target="../slideMasters/slideMaster11.xml"/></Relationships>
</file>

<file path=ppt/slideLayouts/_rels/slideLayout185.xml.rels><?xml version="1.0" encoding="UTF-8" standalone="yes"?>
<Relationships xmlns="http://schemas.openxmlformats.org/package/2006/relationships"><Relationship Id="rId9" Type="http://schemas.openxmlformats.org/officeDocument/2006/relationships/tags" Target="../tags/tag1466.xml"/><Relationship Id="rId8" Type="http://schemas.openxmlformats.org/officeDocument/2006/relationships/tags" Target="../tags/tag1465.xml"/><Relationship Id="rId7" Type="http://schemas.openxmlformats.org/officeDocument/2006/relationships/tags" Target="../tags/tag1464.xml"/><Relationship Id="rId6" Type="http://schemas.openxmlformats.org/officeDocument/2006/relationships/tags" Target="../tags/tag1463.xml"/><Relationship Id="rId5" Type="http://schemas.openxmlformats.org/officeDocument/2006/relationships/tags" Target="../tags/tag1462.xml"/><Relationship Id="rId4" Type="http://schemas.openxmlformats.org/officeDocument/2006/relationships/tags" Target="../tags/tag1461.xml"/><Relationship Id="rId3" Type="http://schemas.openxmlformats.org/officeDocument/2006/relationships/tags" Target="../tags/tag1460.xml"/><Relationship Id="rId2" Type="http://schemas.openxmlformats.org/officeDocument/2006/relationships/tags" Target="../tags/tag1459.xml"/><Relationship Id="rId15" Type="http://schemas.openxmlformats.org/officeDocument/2006/relationships/tags" Target="../tags/tag1472.xml"/><Relationship Id="rId14" Type="http://schemas.openxmlformats.org/officeDocument/2006/relationships/tags" Target="../tags/tag1471.xml"/><Relationship Id="rId13" Type="http://schemas.openxmlformats.org/officeDocument/2006/relationships/tags" Target="../tags/tag1470.xml"/><Relationship Id="rId12" Type="http://schemas.openxmlformats.org/officeDocument/2006/relationships/tags" Target="../tags/tag1469.xml"/><Relationship Id="rId11" Type="http://schemas.openxmlformats.org/officeDocument/2006/relationships/tags" Target="../tags/tag1468.xml"/><Relationship Id="rId10" Type="http://schemas.openxmlformats.org/officeDocument/2006/relationships/tags" Target="../tags/tag1467.xml"/><Relationship Id="rId1" Type="http://schemas.openxmlformats.org/officeDocument/2006/relationships/slideMaster" Target="../slideMasters/slideMaster11.xml"/></Relationships>
</file>

<file path=ppt/slideLayouts/_rels/slideLayout186.xml.rels><?xml version="1.0" encoding="UTF-8" standalone="yes"?>
<Relationships xmlns="http://schemas.openxmlformats.org/package/2006/relationships"><Relationship Id="rId7" Type="http://schemas.openxmlformats.org/officeDocument/2006/relationships/tags" Target="../tags/tag1478.xml"/><Relationship Id="rId6" Type="http://schemas.openxmlformats.org/officeDocument/2006/relationships/tags" Target="../tags/tag1477.xml"/><Relationship Id="rId5" Type="http://schemas.openxmlformats.org/officeDocument/2006/relationships/tags" Target="../tags/tag1476.xml"/><Relationship Id="rId4" Type="http://schemas.openxmlformats.org/officeDocument/2006/relationships/tags" Target="../tags/tag1475.xml"/><Relationship Id="rId3" Type="http://schemas.openxmlformats.org/officeDocument/2006/relationships/tags" Target="../tags/tag1474.xml"/><Relationship Id="rId2" Type="http://schemas.openxmlformats.org/officeDocument/2006/relationships/tags" Target="../tags/tag1473.xml"/><Relationship Id="rId1" Type="http://schemas.openxmlformats.org/officeDocument/2006/relationships/slideMaster" Target="../slideMasters/slideMaster11.xml"/></Relationships>
</file>

<file path=ppt/slideLayouts/_rels/slideLayout187.xml.rels><?xml version="1.0" encoding="UTF-8" standalone="yes"?>
<Relationships xmlns="http://schemas.openxmlformats.org/package/2006/relationships"><Relationship Id="rId9" Type="http://schemas.openxmlformats.org/officeDocument/2006/relationships/tags" Target="../tags/tag1486.xml"/><Relationship Id="rId8" Type="http://schemas.openxmlformats.org/officeDocument/2006/relationships/tags" Target="../tags/tag1485.xml"/><Relationship Id="rId7" Type="http://schemas.openxmlformats.org/officeDocument/2006/relationships/tags" Target="../tags/tag1484.xml"/><Relationship Id="rId6" Type="http://schemas.openxmlformats.org/officeDocument/2006/relationships/tags" Target="../tags/tag1483.xml"/><Relationship Id="rId5" Type="http://schemas.openxmlformats.org/officeDocument/2006/relationships/tags" Target="../tags/tag1482.xml"/><Relationship Id="rId4" Type="http://schemas.openxmlformats.org/officeDocument/2006/relationships/tags" Target="../tags/tag1481.xml"/><Relationship Id="rId3" Type="http://schemas.openxmlformats.org/officeDocument/2006/relationships/tags" Target="../tags/tag1480.xml"/><Relationship Id="rId2" Type="http://schemas.openxmlformats.org/officeDocument/2006/relationships/tags" Target="../tags/tag1479.xml"/><Relationship Id="rId1" Type="http://schemas.openxmlformats.org/officeDocument/2006/relationships/slideMaster" Target="../slideMasters/slideMaster11.xml"/></Relationships>
</file>

<file path=ppt/slideLayouts/_rels/slideLayout188.xml.rels><?xml version="1.0" encoding="UTF-8" standalone="yes"?>
<Relationships xmlns="http://schemas.openxmlformats.org/package/2006/relationships"><Relationship Id="rId8" Type="http://schemas.openxmlformats.org/officeDocument/2006/relationships/tags" Target="../tags/tag1493.xml"/><Relationship Id="rId7" Type="http://schemas.openxmlformats.org/officeDocument/2006/relationships/tags" Target="../tags/tag1492.xml"/><Relationship Id="rId6" Type="http://schemas.openxmlformats.org/officeDocument/2006/relationships/tags" Target="../tags/tag1491.xml"/><Relationship Id="rId5" Type="http://schemas.openxmlformats.org/officeDocument/2006/relationships/tags" Target="../tags/tag1490.xml"/><Relationship Id="rId4" Type="http://schemas.openxmlformats.org/officeDocument/2006/relationships/tags" Target="../tags/tag1489.xml"/><Relationship Id="rId3" Type="http://schemas.openxmlformats.org/officeDocument/2006/relationships/tags" Target="../tags/tag1488.xml"/><Relationship Id="rId2" Type="http://schemas.openxmlformats.org/officeDocument/2006/relationships/tags" Target="../tags/tag1487.xml"/><Relationship Id="rId1" Type="http://schemas.openxmlformats.org/officeDocument/2006/relationships/slideMaster" Target="../slideMasters/slideMaster11.xml"/></Relationships>
</file>

<file path=ppt/slideLayouts/_rels/slideLayout189.xml.rels><?xml version="1.0" encoding="UTF-8" standalone="yes"?>
<Relationships xmlns="http://schemas.openxmlformats.org/package/2006/relationships"><Relationship Id="rId4" Type="http://schemas.openxmlformats.org/officeDocument/2006/relationships/tags" Target="../tags/tag1496.xml"/><Relationship Id="rId3" Type="http://schemas.openxmlformats.org/officeDocument/2006/relationships/tags" Target="../tags/tag1495.xml"/><Relationship Id="rId2" Type="http://schemas.openxmlformats.org/officeDocument/2006/relationships/tags" Target="../tags/tag1494.xml"/><Relationship Id="rId1" Type="http://schemas.openxmlformats.org/officeDocument/2006/relationships/slideMaster" Target="../slideMasters/slideMaster11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7" Type="http://schemas.openxmlformats.org/officeDocument/2006/relationships/tags" Target="../tags/tag1502.xml"/><Relationship Id="rId6" Type="http://schemas.openxmlformats.org/officeDocument/2006/relationships/tags" Target="../tags/tag1501.xml"/><Relationship Id="rId5" Type="http://schemas.openxmlformats.org/officeDocument/2006/relationships/tags" Target="../tags/tag1500.xml"/><Relationship Id="rId4" Type="http://schemas.openxmlformats.org/officeDocument/2006/relationships/tags" Target="../tags/tag1499.xml"/><Relationship Id="rId3" Type="http://schemas.openxmlformats.org/officeDocument/2006/relationships/tags" Target="../tags/tag1498.xml"/><Relationship Id="rId2" Type="http://schemas.openxmlformats.org/officeDocument/2006/relationships/tags" Target="../tags/tag1497.xml"/><Relationship Id="rId1" Type="http://schemas.openxmlformats.org/officeDocument/2006/relationships/slideMaster" Target="../slideMasters/slideMaster11.xml"/></Relationships>
</file>

<file path=ppt/slideLayouts/_rels/slideLayout191.xml.rels><?xml version="1.0" encoding="UTF-8" standalone="yes"?>
<Relationships xmlns="http://schemas.openxmlformats.org/package/2006/relationships"><Relationship Id="rId6" Type="http://schemas.openxmlformats.org/officeDocument/2006/relationships/tags" Target="../tags/tag1507.xml"/><Relationship Id="rId5" Type="http://schemas.openxmlformats.org/officeDocument/2006/relationships/tags" Target="../tags/tag1506.xml"/><Relationship Id="rId4" Type="http://schemas.openxmlformats.org/officeDocument/2006/relationships/tags" Target="../tags/tag1505.xml"/><Relationship Id="rId3" Type="http://schemas.openxmlformats.org/officeDocument/2006/relationships/tags" Target="../tags/tag1504.xml"/><Relationship Id="rId2" Type="http://schemas.openxmlformats.org/officeDocument/2006/relationships/tags" Target="../tags/tag1503.xml"/><Relationship Id="rId1" Type="http://schemas.openxmlformats.org/officeDocument/2006/relationships/slideMaster" Target="../slideMasters/slideMaster11.xml"/></Relationships>
</file>

<file path=ppt/slideLayouts/_rels/slideLayout192.xml.rels><?xml version="1.0" encoding="UTF-8" standalone="yes"?>
<Relationships xmlns="http://schemas.openxmlformats.org/package/2006/relationships"><Relationship Id="rId5" Type="http://schemas.openxmlformats.org/officeDocument/2006/relationships/tags" Target="../tags/tag1511.xml"/><Relationship Id="rId4" Type="http://schemas.openxmlformats.org/officeDocument/2006/relationships/tags" Target="../tags/tag1510.xml"/><Relationship Id="rId3" Type="http://schemas.openxmlformats.org/officeDocument/2006/relationships/tags" Target="../tags/tag1509.xml"/><Relationship Id="rId2" Type="http://schemas.openxmlformats.org/officeDocument/2006/relationships/tags" Target="../tags/tag1508.xml"/><Relationship Id="rId1" Type="http://schemas.openxmlformats.org/officeDocument/2006/relationships/slideMaster" Target="../slideMasters/slideMaster11.xml"/></Relationships>
</file>

<file path=ppt/slideLayouts/_rels/slideLayout193.xml.rels><?xml version="1.0" encoding="UTF-8" standalone="yes"?>
<Relationships xmlns="http://schemas.openxmlformats.org/package/2006/relationships"><Relationship Id="rId9" Type="http://schemas.openxmlformats.org/officeDocument/2006/relationships/tags" Target="../tags/tag1519.xml"/><Relationship Id="rId8" Type="http://schemas.openxmlformats.org/officeDocument/2006/relationships/tags" Target="../tags/tag1518.xml"/><Relationship Id="rId7" Type="http://schemas.openxmlformats.org/officeDocument/2006/relationships/tags" Target="../tags/tag1517.xml"/><Relationship Id="rId6" Type="http://schemas.openxmlformats.org/officeDocument/2006/relationships/tags" Target="../tags/tag1516.xml"/><Relationship Id="rId5" Type="http://schemas.openxmlformats.org/officeDocument/2006/relationships/tags" Target="../tags/tag1515.xml"/><Relationship Id="rId4" Type="http://schemas.openxmlformats.org/officeDocument/2006/relationships/tags" Target="../tags/tag1514.xml"/><Relationship Id="rId3" Type="http://schemas.openxmlformats.org/officeDocument/2006/relationships/tags" Target="../tags/tag1513.xml"/><Relationship Id="rId2" Type="http://schemas.openxmlformats.org/officeDocument/2006/relationships/tags" Target="../tags/tag1512.xml"/><Relationship Id="rId11" Type="http://schemas.openxmlformats.org/officeDocument/2006/relationships/tags" Target="../tags/tag1521.xml"/><Relationship Id="rId10" Type="http://schemas.openxmlformats.org/officeDocument/2006/relationships/tags" Target="../tags/tag1520.xml"/><Relationship Id="rId1" Type="http://schemas.openxmlformats.org/officeDocument/2006/relationships/slideMaster" Target="../slideMasters/slideMaster11.xml"/></Relationships>
</file>

<file path=ppt/slideLayouts/_rels/slideLayout194.xml.rels><?xml version="1.0" encoding="UTF-8" standalone="yes"?>
<Relationships xmlns="http://schemas.openxmlformats.org/package/2006/relationships"><Relationship Id="rId8" Type="http://schemas.openxmlformats.org/officeDocument/2006/relationships/tags" Target="../tags/tag1528.xml"/><Relationship Id="rId7" Type="http://schemas.openxmlformats.org/officeDocument/2006/relationships/tags" Target="../tags/tag1527.xml"/><Relationship Id="rId6" Type="http://schemas.openxmlformats.org/officeDocument/2006/relationships/tags" Target="../tags/tag1526.xml"/><Relationship Id="rId5" Type="http://schemas.openxmlformats.org/officeDocument/2006/relationships/tags" Target="../tags/tag1525.xml"/><Relationship Id="rId4" Type="http://schemas.openxmlformats.org/officeDocument/2006/relationships/tags" Target="../tags/tag1524.xml"/><Relationship Id="rId3" Type="http://schemas.openxmlformats.org/officeDocument/2006/relationships/tags" Target="../tags/tag1523.xml"/><Relationship Id="rId2" Type="http://schemas.openxmlformats.org/officeDocument/2006/relationships/tags" Target="../tags/tag1522.xml"/><Relationship Id="rId1" Type="http://schemas.openxmlformats.org/officeDocument/2006/relationships/slideMaster" Target="../slideMasters/slideMaster11.xml"/></Relationships>
</file>

<file path=ppt/slideLayouts/_rels/slideLayout195.xml.rels><?xml version="1.0" encoding="UTF-8" standalone="yes"?>
<Relationships xmlns="http://schemas.openxmlformats.org/package/2006/relationships"><Relationship Id="rId9" Type="http://schemas.openxmlformats.org/officeDocument/2006/relationships/tags" Target="../tags/tag1536.xml"/><Relationship Id="rId8" Type="http://schemas.openxmlformats.org/officeDocument/2006/relationships/tags" Target="../tags/tag1535.xml"/><Relationship Id="rId7" Type="http://schemas.openxmlformats.org/officeDocument/2006/relationships/tags" Target="../tags/tag1534.xml"/><Relationship Id="rId6" Type="http://schemas.openxmlformats.org/officeDocument/2006/relationships/tags" Target="../tags/tag1533.xml"/><Relationship Id="rId5" Type="http://schemas.openxmlformats.org/officeDocument/2006/relationships/tags" Target="../tags/tag1532.xml"/><Relationship Id="rId4" Type="http://schemas.openxmlformats.org/officeDocument/2006/relationships/tags" Target="../tags/tag1531.xml"/><Relationship Id="rId3" Type="http://schemas.openxmlformats.org/officeDocument/2006/relationships/tags" Target="../tags/tag1530.xml"/><Relationship Id="rId2" Type="http://schemas.openxmlformats.org/officeDocument/2006/relationships/tags" Target="../tags/tag1529.xml"/><Relationship Id="rId13" Type="http://schemas.openxmlformats.org/officeDocument/2006/relationships/tags" Target="../tags/tag1540.xml"/><Relationship Id="rId12" Type="http://schemas.openxmlformats.org/officeDocument/2006/relationships/tags" Target="../tags/tag1539.xml"/><Relationship Id="rId11" Type="http://schemas.openxmlformats.org/officeDocument/2006/relationships/tags" Target="../tags/tag1538.xml"/><Relationship Id="rId10" Type="http://schemas.openxmlformats.org/officeDocument/2006/relationships/tags" Target="../tags/tag1537.xml"/><Relationship Id="rId1" Type="http://schemas.openxmlformats.org/officeDocument/2006/relationships/slideMaster" Target="../slideMasters/slideMaster11.xml"/></Relationships>
</file>

<file path=ppt/slideLayouts/_rels/slideLayout196.xml.rels><?xml version="1.0" encoding="UTF-8" standalone="yes"?>
<Relationships xmlns="http://schemas.openxmlformats.org/package/2006/relationships"><Relationship Id="rId9" Type="http://schemas.openxmlformats.org/officeDocument/2006/relationships/tags" Target="../tags/tag1548.xml"/><Relationship Id="rId8" Type="http://schemas.openxmlformats.org/officeDocument/2006/relationships/tags" Target="../tags/tag1547.xml"/><Relationship Id="rId7" Type="http://schemas.openxmlformats.org/officeDocument/2006/relationships/tags" Target="../tags/tag1546.xml"/><Relationship Id="rId6" Type="http://schemas.openxmlformats.org/officeDocument/2006/relationships/tags" Target="../tags/tag1545.xml"/><Relationship Id="rId5" Type="http://schemas.openxmlformats.org/officeDocument/2006/relationships/tags" Target="../tags/tag1544.xml"/><Relationship Id="rId4" Type="http://schemas.openxmlformats.org/officeDocument/2006/relationships/tags" Target="../tags/tag1543.xml"/><Relationship Id="rId3" Type="http://schemas.openxmlformats.org/officeDocument/2006/relationships/tags" Target="../tags/tag1542.xml"/><Relationship Id="rId2" Type="http://schemas.openxmlformats.org/officeDocument/2006/relationships/tags" Target="../tags/tag1541.xml"/><Relationship Id="rId11" Type="http://schemas.openxmlformats.org/officeDocument/2006/relationships/tags" Target="../tags/tag1550.xml"/><Relationship Id="rId10" Type="http://schemas.openxmlformats.org/officeDocument/2006/relationships/tags" Target="../tags/tag1549.xml"/><Relationship Id="rId1" Type="http://schemas.openxmlformats.org/officeDocument/2006/relationships/slideMaster" Target="../slideMasters/slideMaster11.xml"/></Relationships>
</file>

<file path=ppt/slideLayouts/_rels/slideLayout197.xml.rels><?xml version="1.0" encoding="UTF-8" standalone="yes"?>
<Relationships xmlns="http://schemas.openxmlformats.org/package/2006/relationships"><Relationship Id="rId9" Type="http://schemas.openxmlformats.org/officeDocument/2006/relationships/tags" Target="../tags/tag1558.xml"/><Relationship Id="rId8" Type="http://schemas.openxmlformats.org/officeDocument/2006/relationships/tags" Target="../tags/tag1557.xml"/><Relationship Id="rId7" Type="http://schemas.openxmlformats.org/officeDocument/2006/relationships/tags" Target="../tags/tag1556.xml"/><Relationship Id="rId6" Type="http://schemas.openxmlformats.org/officeDocument/2006/relationships/tags" Target="../tags/tag1555.xml"/><Relationship Id="rId5" Type="http://schemas.openxmlformats.org/officeDocument/2006/relationships/tags" Target="../tags/tag1554.xml"/><Relationship Id="rId4" Type="http://schemas.openxmlformats.org/officeDocument/2006/relationships/tags" Target="../tags/tag1553.xml"/><Relationship Id="rId3" Type="http://schemas.openxmlformats.org/officeDocument/2006/relationships/tags" Target="../tags/tag1552.xml"/><Relationship Id="rId2" Type="http://schemas.openxmlformats.org/officeDocument/2006/relationships/tags" Target="../tags/tag1551.xml"/><Relationship Id="rId11" Type="http://schemas.openxmlformats.org/officeDocument/2006/relationships/tags" Target="../tags/tag1560.xml"/><Relationship Id="rId10" Type="http://schemas.openxmlformats.org/officeDocument/2006/relationships/tags" Target="../tags/tag1559.xml"/><Relationship Id="rId1" Type="http://schemas.openxmlformats.org/officeDocument/2006/relationships/slideMaster" Target="../slideMasters/slideMaster11.xml"/></Relationships>
</file>

<file path=ppt/slideLayouts/_rels/slideLayout198.xml.rels><?xml version="1.0" encoding="UTF-8" standalone="yes"?>
<Relationships xmlns="http://schemas.openxmlformats.org/package/2006/relationships"><Relationship Id="rId9" Type="http://schemas.openxmlformats.org/officeDocument/2006/relationships/tags" Target="../tags/tag1568.xml"/><Relationship Id="rId8" Type="http://schemas.openxmlformats.org/officeDocument/2006/relationships/tags" Target="../tags/tag1567.xml"/><Relationship Id="rId7" Type="http://schemas.openxmlformats.org/officeDocument/2006/relationships/tags" Target="../tags/tag1566.xml"/><Relationship Id="rId6" Type="http://schemas.openxmlformats.org/officeDocument/2006/relationships/tags" Target="../tags/tag1565.xml"/><Relationship Id="rId5" Type="http://schemas.openxmlformats.org/officeDocument/2006/relationships/tags" Target="../tags/tag1564.xml"/><Relationship Id="rId4" Type="http://schemas.openxmlformats.org/officeDocument/2006/relationships/tags" Target="../tags/tag1563.xml"/><Relationship Id="rId3" Type="http://schemas.openxmlformats.org/officeDocument/2006/relationships/tags" Target="../tags/tag1562.xml"/><Relationship Id="rId2" Type="http://schemas.openxmlformats.org/officeDocument/2006/relationships/tags" Target="../tags/tag1561.xml"/><Relationship Id="rId11" Type="http://schemas.openxmlformats.org/officeDocument/2006/relationships/tags" Target="../tags/tag1570.xml"/><Relationship Id="rId10" Type="http://schemas.openxmlformats.org/officeDocument/2006/relationships/tags" Target="../tags/tag1569.xml"/><Relationship Id="rId1" Type="http://schemas.openxmlformats.org/officeDocument/2006/relationships/slideMaster" Target="../slideMasters/slideMaster11.xml"/></Relationships>
</file>

<file path=ppt/slideLayouts/_rels/slideLayout199.xml.rels><?xml version="1.0" encoding="UTF-8" standalone="yes"?>
<Relationships xmlns="http://schemas.openxmlformats.org/package/2006/relationships"><Relationship Id="rId9" Type="http://schemas.openxmlformats.org/officeDocument/2006/relationships/tags" Target="../tags/tag1578.xml"/><Relationship Id="rId8" Type="http://schemas.openxmlformats.org/officeDocument/2006/relationships/tags" Target="../tags/tag1577.xml"/><Relationship Id="rId7" Type="http://schemas.openxmlformats.org/officeDocument/2006/relationships/tags" Target="../tags/tag1576.xml"/><Relationship Id="rId6" Type="http://schemas.openxmlformats.org/officeDocument/2006/relationships/tags" Target="../tags/tag1575.xml"/><Relationship Id="rId5" Type="http://schemas.openxmlformats.org/officeDocument/2006/relationships/tags" Target="../tags/tag1574.xml"/><Relationship Id="rId4" Type="http://schemas.openxmlformats.org/officeDocument/2006/relationships/tags" Target="../tags/tag1573.xml"/><Relationship Id="rId3" Type="http://schemas.openxmlformats.org/officeDocument/2006/relationships/tags" Target="../tags/tag1572.xml"/><Relationship Id="rId2" Type="http://schemas.openxmlformats.org/officeDocument/2006/relationships/tags" Target="../tags/tag1571.xml"/><Relationship Id="rId13" Type="http://schemas.openxmlformats.org/officeDocument/2006/relationships/tags" Target="../tags/tag1582.xml"/><Relationship Id="rId12" Type="http://schemas.openxmlformats.org/officeDocument/2006/relationships/tags" Target="../tags/tag1581.xml"/><Relationship Id="rId11" Type="http://schemas.openxmlformats.org/officeDocument/2006/relationships/tags" Target="../tags/tag1580.xml"/><Relationship Id="rId10" Type="http://schemas.openxmlformats.org/officeDocument/2006/relationships/tags" Target="../tags/tag1579.xml"/><Relationship Id="rId1" Type="http://schemas.openxmlformats.org/officeDocument/2006/relationships/slideMaster" Target="../slideMasters/slideMaster1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9" Type="http://schemas.openxmlformats.org/officeDocument/2006/relationships/tags" Target="../tags/tag1590.xml"/><Relationship Id="rId8" Type="http://schemas.openxmlformats.org/officeDocument/2006/relationships/tags" Target="../tags/tag1589.xml"/><Relationship Id="rId7" Type="http://schemas.openxmlformats.org/officeDocument/2006/relationships/tags" Target="../tags/tag1588.xml"/><Relationship Id="rId6" Type="http://schemas.openxmlformats.org/officeDocument/2006/relationships/tags" Target="../tags/tag1587.xml"/><Relationship Id="rId5" Type="http://schemas.openxmlformats.org/officeDocument/2006/relationships/tags" Target="../tags/tag1586.xml"/><Relationship Id="rId4" Type="http://schemas.openxmlformats.org/officeDocument/2006/relationships/tags" Target="../tags/tag1585.xml"/><Relationship Id="rId3" Type="http://schemas.openxmlformats.org/officeDocument/2006/relationships/tags" Target="../tags/tag1584.xml"/><Relationship Id="rId2" Type="http://schemas.openxmlformats.org/officeDocument/2006/relationships/tags" Target="../tags/tag1583.xml"/><Relationship Id="rId13" Type="http://schemas.openxmlformats.org/officeDocument/2006/relationships/tags" Target="../tags/tag1594.xml"/><Relationship Id="rId12" Type="http://schemas.openxmlformats.org/officeDocument/2006/relationships/tags" Target="../tags/tag1593.xml"/><Relationship Id="rId11" Type="http://schemas.openxmlformats.org/officeDocument/2006/relationships/tags" Target="../tags/tag1592.xml"/><Relationship Id="rId10" Type="http://schemas.openxmlformats.org/officeDocument/2006/relationships/tags" Target="../tags/tag1591.xml"/><Relationship Id="rId1" Type="http://schemas.openxmlformats.org/officeDocument/2006/relationships/slideMaster" Target="../slideMasters/slideMaster11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02.xml.rels><?xml version="1.0" encoding="UTF-8" standalone="yes"?>
<Relationships xmlns="http://schemas.openxmlformats.org/package/2006/relationships"><Relationship Id="rId9" Type="http://schemas.openxmlformats.org/officeDocument/2006/relationships/tags" Target="../tags/tag1608.xml"/><Relationship Id="rId8" Type="http://schemas.openxmlformats.org/officeDocument/2006/relationships/tags" Target="../tags/tag1607.xml"/><Relationship Id="rId7" Type="http://schemas.openxmlformats.org/officeDocument/2006/relationships/tags" Target="../tags/tag1606.xml"/><Relationship Id="rId6" Type="http://schemas.openxmlformats.org/officeDocument/2006/relationships/tags" Target="../tags/tag1605.xml"/><Relationship Id="rId5" Type="http://schemas.openxmlformats.org/officeDocument/2006/relationships/tags" Target="../tags/tag1604.xml"/><Relationship Id="rId4" Type="http://schemas.openxmlformats.org/officeDocument/2006/relationships/tags" Target="../tags/tag1603.xml"/><Relationship Id="rId3" Type="http://schemas.openxmlformats.org/officeDocument/2006/relationships/tags" Target="../tags/tag1602.xml"/><Relationship Id="rId2" Type="http://schemas.openxmlformats.org/officeDocument/2006/relationships/tags" Target="../tags/tag1601.xml"/><Relationship Id="rId14" Type="http://schemas.openxmlformats.org/officeDocument/2006/relationships/tags" Target="../tags/tag1613.xml"/><Relationship Id="rId13" Type="http://schemas.openxmlformats.org/officeDocument/2006/relationships/tags" Target="../tags/tag1612.xml"/><Relationship Id="rId12" Type="http://schemas.openxmlformats.org/officeDocument/2006/relationships/tags" Target="../tags/tag1611.xml"/><Relationship Id="rId11" Type="http://schemas.openxmlformats.org/officeDocument/2006/relationships/tags" Target="../tags/tag1610.xml"/><Relationship Id="rId10" Type="http://schemas.openxmlformats.org/officeDocument/2006/relationships/tags" Target="../tags/tag1609.xml"/><Relationship Id="rId1" Type="http://schemas.openxmlformats.org/officeDocument/2006/relationships/slideMaster" Target="../slideMasters/slideMaster12.xml"/></Relationships>
</file>

<file path=ppt/slideLayouts/_rels/slideLayout203.xml.rels><?xml version="1.0" encoding="UTF-8" standalone="yes"?>
<Relationships xmlns="http://schemas.openxmlformats.org/package/2006/relationships"><Relationship Id="rId6" Type="http://schemas.openxmlformats.org/officeDocument/2006/relationships/tags" Target="../tags/tag1618.xml"/><Relationship Id="rId5" Type="http://schemas.openxmlformats.org/officeDocument/2006/relationships/tags" Target="../tags/tag1617.xml"/><Relationship Id="rId4" Type="http://schemas.openxmlformats.org/officeDocument/2006/relationships/tags" Target="../tags/tag1616.xml"/><Relationship Id="rId3" Type="http://schemas.openxmlformats.org/officeDocument/2006/relationships/tags" Target="../tags/tag1615.xml"/><Relationship Id="rId2" Type="http://schemas.openxmlformats.org/officeDocument/2006/relationships/tags" Target="../tags/tag1614.xml"/><Relationship Id="rId1" Type="http://schemas.openxmlformats.org/officeDocument/2006/relationships/slideMaster" Target="../slideMasters/slideMaster12.xml"/></Relationships>
</file>

<file path=ppt/slideLayouts/_rels/slideLayout204.xml.rels><?xml version="1.0" encoding="UTF-8" standalone="yes"?>
<Relationships xmlns="http://schemas.openxmlformats.org/package/2006/relationships"><Relationship Id="rId9" Type="http://schemas.openxmlformats.org/officeDocument/2006/relationships/tags" Target="../tags/tag1626.xml"/><Relationship Id="rId8" Type="http://schemas.openxmlformats.org/officeDocument/2006/relationships/tags" Target="../tags/tag1625.xml"/><Relationship Id="rId7" Type="http://schemas.openxmlformats.org/officeDocument/2006/relationships/tags" Target="../tags/tag1624.xml"/><Relationship Id="rId6" Type="http://schemas.openxmlformats.org/officeDocument/2006/relationships/tags" Target="../tags/tag1623.xml"/><Relationship Id="rId5" Type="http://schemas.openxmlformats.org/officeDocument/2006/relationships/tags" Target="../tags/tag1622.xml"/><Relationship Id="rId4" Type="http://schemas.openxmlformats.org/officeDocument/2006/relationships/tags" Target="../tags/tag1621.xml"/><Relationship Id="rId3" Type="http://schemas.openxmlformats.org/officeDocument/2006/relationships/tags" Target="../tags/tag1620.xml"/><Relationship Id="rId2" Type="http://schemas.openxmlformats.org/officeDocument/2006/relationships/tags" Target="../tags/tag1619.xml"/><Relationship Id="rId15" Type="http://schemas.openxmlformats.org/officeDocument/2006/relationships/tags" Target="../tags/tag1632.xml"/><Relationship Id="rId14" Type="http://schemas.openxmlformats.org/officeDocument/2006/relationships/tags" Target="../tags/tag1631.xml"/><Relationship Id="rId13" Type="http://schemas.openxmlformats.org/officeDocument/2006/relationships/tags" Target="../tags/tag1630.xml"/><Relationship Id="rId12" Type="http://schemas.openxmlformats.org/officeDocument/2006/relationships/tags" Target="../tags/tag1629.xml"/><Relationship Id="rId11" Type="http://schemas.openxmlformats.org/officeDocument/2006/relationships/tags" Target="../tags/tag1628.xml"/><Relationship Id="rId10" Type="http://schemas.openxmlformats.org/officeDocument/2006/relationships/tags" Target="../tags/tag1627.xml"/><Relationship Id="rId1" Type="http://schemas.openxmlformats.org/officeDocument/2006/relationships/slideMaster" Target="../slideMasters/slideMaster12.xml"/></Relationships>
</file>

<file path=ppt/slideLayouts/_rels/slideLayout205.xml.rels><?xml version="1.0" encoding="UTF-8" standalone="yes"?>
<Relationships xmlns="http://schemas.openxmlformats.org/package/2006/relationships"><Relationship Id="rId7" Type="http://schemas.openxmlformats.org/officeDocument/2006/relationships/tags" Target="../tags/tag1638.xml"/><Relationship Id="rId6" Type="http://schemas.openxmlformats.org/officeDocument/2006/relationships/tags" Target="../tags/tag1637.xml"/><Relationship Id="rId5" Type="http://schemas.openxmlformats.org/officeDocument/2006/relationships/tags" Target="../tags/tag1636.xml"/><Relationship Id="rId4" Type="http://schemas.openxmlformats.org/officeDocument/2006/relationships/tags" Target="../tags/tag1635.xml"/><Relationship Id="rId3" Type="http://schemas.openxmlformats.org/officeDocument/2006/relationships/tags" Target="../tags/tag1634.xml"/><Relationship Id="rId2" Type="http://schemas.openxmlformats.org/officeDocument/2006/relationships/tags" Target="../tags/tag1633.xml"/><Relationship Id="rId1" Type="http://schemas.openxmlformats.org/officeDocument/2006/relationships/slideMaster" Target="../slideMasters/slideMaster12.xml"/></Relationships>
</file>

<file path=ppt/slideLayouts/_rels/slideLayout206.xml.rels><?xml version="1.0" encoding="UTF-8" standalone="yes"?>
<Relationships xmlns="http://schemas.openxmlformats.org/package/2006/relationships"><Relationship Id="rId9" Type="http://schemas.openxmlformats.org/officeDocument/2006/relationships/tags" Target="../tags/tag1646.xml"/><Relationship Id="rId8" Type="http://schemas.openxmlformats.org/officeDocument/2006/relationships/tags" Target="../tags/tag1645.xml"/><Relationship Id="rId7" Type="http://schemas.openxmlformats.org/officeDocument/2006/relationships/tags" Target="../tags/tag1644.xml"/><Relationship Id="rId6" Type="http://schemas.openxmlformats.org/officeDocument/2006/relationships/tags" Target="../tags/tag1643.xml"/><Relationship Id="rId5" Type="http://schemas.openxmlformats.org/officeDocument/2006/relationships/tags" Target="../tags/tag1642.xml"/><Relationship Id="rId4" Type="http://schemas.openxmlformats.org/officeDocument/2006/relationships/tags" Target="../tags/tag1641.xml"/><Relationship Id="rId3" Type="http://schemas.openxmlformats.org/officeDocument/2006/relationships/tags" Target="../tags/tag1640.xml"/><Relationship Id="rId2" Type="http://schemas.openxmlformats.org/officeDocument/2006/relationships/tags" Target="../tags/tag1639.xml"/><Relationship Id="rId1" Type="http://schemas.openxmlformats.org/officeDocument/2006/relationships/slideMaster" Target="../slideMasters/slideMaster12.xml"/></Relationships>
</file>

<file path=ppt/slideLayouts/_rels/slideLayout207.xml.rels><?xml version="1.0" encoding="UTF-8" standalone="yes"?>
<Relationships xmlns="http://schemas.openxmlformats.org/package/2006/relationships"><Relationship Id="rId8" Type="http://schemas.openxmlformats.org/officeDocument/2006/relationships/tags" Target="../tags/tag1653.xml"/><Relationship Id="rId7" Type="http://schemas.openxmlformats.org/officeDocument/2006/relationships/tags" Target="../tags/tag1652.xml"/><Relationship Id="rId6" Type="http://schemas.openxmlformats.org/officeDocument/2006/relationships/tags" Target="../tags/tag1651.xml"/><Relationship Id="rId5" Type="http://schemas.openxmlformats.org/officeDocument/2006/relationships/tags" Target="../tags/tag1650.xml"/><Relationship Id="rId4" Type="http://schemas.openxmlformats.org/officeDocument/2006/relationships/tags" Target="../tags/tag1649.xml"/><Relationship Id="rId3" Type="http://schemas.openxmlformats.org/officeDocument/2006/relationships/tags" Target="../tags/tag1648.xml"/><Relationship Id="rId2" Type="http://schemas.openxmlformats.org/officeDocument/2006/relationships/tags" Target="../tags/tag1647.xml"/><Relationship Id="rId1" Type="http://schemas.openxmlformats.org/officeDocument/2006/relationships/slideMaster" Target="../slideMasters/slideMaster12.xml"/></Relationships>
</file>

<file path=ppt/slideLayouts/_rels/slideLayout208.xml.rels><?xml version="1.0" encoding="UTF-8" standalone="yes"?>
<Relationships xmlns="http://schemas.openxmlformats.org/package/2006/relationships"><Relationship Id="rId4" Type="http://schemas.openxmlformats.org/officeDocument/2006/relationships/tags" Target="../tags/tag1656.xml"/><Relationship Id="rId3" Type="http://schemas.openxmlformats.org/officeDocument/2006/relationships/tags" Target="../tags/tag1655.xml"/><Relationship Id="rId2" Type="http://schemas.openxmlformats.org/officeDocument/2006/relationships/tags" Target="../tags/tag1654.xml"/><Relationship Id="rId1" Type="http://schemas.openxmlformats.org/officeDocument/2006/relationships/slideMaster" Target="../slideMasters/slideMaster12.xml"/></Relationships>
</file>

<file path=ppt/slideLayouts/_rels/slideLayout209.xml.rels><?xml version="1.0" encoding="UTF-8" standalone="yes"?>
<Relationships xmlns="http://schemas.openxmlformats.org/package/2006/relationships"><Relationship Id="rId7" Type="http://schemas.openxmlformats.org/officeDocument/2006/relationships/tags" Target="../tags/tag1662.xml"/><Relationship Id="rId6" Type="http://schemas.openxmlformats.org/officeDocument/2006/relationships/tags" Target="../tags/tag1661.xml"/><Relationship Id="rId5" Type="http://schemas.openxmlformats.org/officeDocument/2006/relationships/tags" Target="../tags/tag1660.xml"/><Relationship Id="rId4" Type="http://schemas.openxmlformats.org/officeDocument/2006/relationships/tags" Target="../tags/tag1659.xml"/><Relationship Id="rId3" Type="http://schemas.openxmlformats.org/officeDocument/2006/relationships/tags" Target="../tags/tag1658.xml"/><Relationship Id="rId2" Type="http://schemas.openxmlformats.org/officeDocument/2006/relationships/tags" Target="../tags/tag1657.xml"/><Relationship Id="rId1" Type="http://schemas.openxmlformats.org/officeDocument/2006/relationships/slideMaster" Target="../slideMasters/slideMaster1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6" Type="http://schemas.openxmlformats.org/officeDocument/2006/relationships/tags" Target="../tags/tag1667.xml"/><Relationship Id="rId5" Type="http://schemas.openxmlformats.org/officeDocument/2006/relationships/tags" Target="../tags/tag1666.xml"/><Relationship Id="rId4" Type="http://schemas.openxmlformats.org/officeDocument/2006/relationships/tags" Target="../tags/tag1665.xml"/><Relationship Id="rId3" Type="http://schemas.openxmlformats.org/officeDocument/2006/relationships/tags" Target="../tags/tag1664.xml"/><Relationship Id="rId2" Type="http://schemas.openxmlformats.org/officeDocument/2006/relationships/tags" Target="../tags/tag1663.xml"/><Relationship Id="rId1" Type="http://schemas.openxmlformats.org/officeDocument/2006/relationships/slideMaster" Target="../slideMasters/slideMaster12.xml"/></Relationships>
</file>

<file path=ppt/slideLayouts/_rels/slideLayout211.xml.rels><?xml version="1.0" encoding="UTF-8" standalone="yes"?>
<Relationships xmlns="http://schemas.openxmlformats.org/package/2006/relationships"><Relationship Id="rId5" Type="http://schemas.openxmlformats.org/officeDocument/2006/relationships/tags" Target="../tags/tag1671.xml"/><Relationship Id="rId4" Type="http://schemas.openxmlformats.org/officeDocument/2006/relationships/tags" Target="../tags/tag1670.xml"/><Relationship Id="rId3" Type="http://schemas.openxmlformats.org/officeDocument/2006/relationships/tags" Target="../tags/tag1669.xml"/><Relationship Id="rId2" Type="http://schemas.openxmlformats.org/officeDocument/2006/relationships/tags" Target="../tags/tag1668.xml"/><Relationship Id="rId1" Type="http://schemas.openxmlformats.org/officeDocument/2006/relationships/slideMaster" Target="../slideMasters/slideMaster12.xml"/></Relationships>
</file>

<file path=ppt/slideLayouts/_rels/slideLayout212.xml.rels><?xml version="1.0" encoding="UTF-8" standalone="yes"?>
<Relationships xmlns="http://schemas.openxmlformats.org/package/2006/relationships"><Relationship Id="rId9" Type="http://schemas.openxmlformats.org/officeDocument/2006/relationships/tags" Target="../tags/tag1679.xml"/><Relationship Id="rId8" Type="http://schemas.openxmlformats.org/officeDocument/2006/relationships/tags" Target="../tags/tag1678.xml"/><Relationship Id="rId7" Type="http://schemas.openxmlformats.org/officeDocument/2006/relationships/tags" Target="../tags/tag1677.xml"/><Relationship Id="rId6" Type="http://schemas.openxmlformats.org/officeDocument/2006/relationships/tags" Target="../tags/tag1676.xml"/><Relationship Id="rId5" Type="http://schemas.openxmlformats.org/officeDocument/2006/relationships/tags" Target="../tags/tag1675.xml"/><Relationship Id="rId4" Type="http://schemas.openxmlformats.org/officeDocument/2006/relationships/tags" Target="../tags/tag1674.xml"/><Relationship Id="rId3" Type="http://schemas.openxmlformats.org/officeDocument/2006/relationships/tags" Target="../tags/tag1673.xml"/><Relationship Id="rId2" Type="http://schemas.openxmlformats.org/officeDocument/2006/relationships/tags" Target="../tags/tag1672.xml"/><Relationship Id="rId11" Type="http://schemas.openxmlformats.org/officeDocument/2006/relationships/tags" Target="../tags/tag1681.xml"/><Relationship Id="rId10" Type="http://schemas.openxmlformats.org/officeDocument/2006/relationships/tags" Target="../tags/tag1680.xml"/><Relationship Id="rId1" Type="http://schemas.openxmlformats.org/officeDocument/2006/relationships/slideMaster" Target="../slideMasters/slideMaster12.xml"/></Relationships>
</file>

<file path=ppt/slideLayouts/_rels/slideLayout213.xml.rels><?xml version="1.0" encoding="UTF-8" standalone="yes"?>
<Relationships xmlns="http://schemas.openxmlformats.org/package/2006/relationships"><Relationship Id="rId8" Type="http://schemas.openxmlformats.org/officeDocument/2006/relationships/tags" Target="../tags/tag1688.xml"/><Relationship Id="rId7" Type="http://schemas.openxmlformats.org/officeDocument/2006/relationships/tags" Target="../tags/tag1687.xml"/><Relationship Id="rId6" Type="http://schemas.openxmlformats.org/officeDocument/2006/relationships/tags" Target="../tags/tag1686.xml"/><Relationship Id="rId5" Type="http://schemas.openxmlformats.org/officeDocument/2006/relationships/tags" Target="../tags/tag1685.xml"/><Relationship Id="rId4" Type="http://schemas.openxmlformats.org/officeDocument/2006/relationships/tags" Target="../tags/tag1684.xml"/><Relationship Id="rId3" Type="http://schemas.openxmlformats.org/officeDocument/2006/relationships/tags" Target="../tags/tag1683.xml"/><Relationship Id="rId2" Type="http://schemas.openxmlformats.org/officeDocument/2006/relationships/tags" Target="../tags/tag1682.xml"/><Relationship Id="rId1" Type="http://schemas.openxmlformats.org/officeDocument/2006/relationships/slideMaster" Target="../slideMasters/slideMaster12.xml"/></Relationships>
</file>

<file path=ppt/slideLayouts/_rels/slideLayout214.xml.rels><?xml version="1.0" encoding="UTF-8" standalone="yes"?>
<Relationships xmlns="http://schemas.openxmlformats.org/package/2006/relationships"><Relationship Id="rId9" Type="http://schemas.openxmlformats.org/officeDocument/2006/relationships/tags" Target="../tags/tag1696.xml"/><Relationship Id="rId8" Type="http://schemas.openxmlformats.org/officeDocument/2006/relationships/tags" Target="../tags/tag1695.xml"/><Relationship Id="rId7" Type="http://schemas.openxmlformats.org/officeDocument/2006/relationships/tags" Target="../tags/tag1694.xml"/><Relationship Id="rId6" Type="http://schemas.openxmlformats.org/officeDocument/2006/relationships/tags" Target="../tags/tag1693.xml"/><Relationship Id="rId5" Type="http://schemas.openxmlformats.org/officeDocument/2006/relationships/tags" Target="../tags/tag1692.xml"/><Relationship Id="rId4" Type="http://schemas.openxmlformats.org/officeDocument/2006/relationships/tags" Target="../tags/tag1691.xml"/><Relationship Id="rId3" Type="http://schemas.openxmlformats.org/officeDocument/2006/relationships/tags" Target="../tags/tag1690.xml"/><Relationship Id="rId2" Type="http://schemas.openxmlformats.org/officeDocument/2006/relationships/tags" Target="../tags/tag1689.xml"/><Relationship Id="rId13" Type="http://schemas.openxmlformats.org/officeDocument/2006/relationships/tags" Target="../tags/tag1700.xml"/><Relationship Id="rId12" Type="http://schemas.openxmlformats.org/officeDocument/2006/relationships/tags" Target="../tags/tag1699.xml"/><Relationship Id="rId11" Type="http://schemas.openxmlformats.org/officeDocument/2006/relationships/tags" Target="../tags/tag1698.xml"/><Relationship Id="rId10" Type="http://schemas.openxmlformats.org/officeDocument/2006/relationships/tags" Target="../tags/tag1697.xml"/><Relationship Id="rId1" Type="http://schemas.openxmlformats.org/officeDocument/2006/relationships/slideMaster" Target="../slideMasters/slideMaster12.xml"/></Relationships>
</file>

<file path=ppt/slideLayouts/_rels/slideLayout215.xml.rels><?xml version="1.0" encoding="UTF-8" standalone="yes"?>
<Relationships xmlns="http://schemas.openxmlformats.org/package/2006/relationships"><Relationship Id="rId9" Type="http://schemas.openxmlformats.org/officeDocument/2006/relationships/tags" Target="../tags/tag1708.xml"/><Relationship Id="rId8" Type="http://schemas.openxmlformats.org/officeDocument/2006/relationships/tags" Target="../tags/tag1707.xml"/><Relationship Id="rId7" Type="http://schemas.openxmlformats.org/officeDocument/2006/relationships/tags" Target="../tags/tag1706.xml"/><Relationship Id="rId6" Type="http://schemas.openxmlformats.org/officeDocument/2006/relationships/tags" Target="../tags/tag1705.xml"/><Relationship Id="rId5" Type="http://schemas.openxmlformats.org/officeDocument/2006/relationships/tags" Target="../tags/tag1704.xml"/><Relationship Id="rId4" Type="http://schemas.openxmlformats.org/officeDocument/2006/relationships/tags" Target="../tags/tag1703.xml"/><Relationship Id="rId3" Type="http://schemas.openxmlformats.org/officeDocument/2006/relationships/tags" Target="../tags/tag1702.xml"/><Relationship Id="rId2" Type="http://schemas.openxmlformats.org/officeDocument/2006/relationships/tags" Target="../tags/tag1701.xml"/><Relationship Id="rId11" Type="http://schemas.openxmlformats.org/officeDocument/2006/relationships/tags" Target="../tags/tag1710.xml"/><Relationship Id="rId10" Type="http://schemas.openxmlformats.org/officeDocument/2006/relationships/tags" Target="../tags/tag1709.xml"/><Relationship Id="rId1" Type="http://schemas.openxmlformats.org/officeDocument/2006/relationships/slideMaster" Target="../slideMasters/slideMaster12.xml"/></Relationships>
</file>

<file path=ppt/slideLayouts/_rels/slideLayout216.xml.rels><?xml version="1.0" encoding="UTF-8" standalone="yes"?>
<Relationships xmlns="http://schemas.openxmlformats.org/package/2006/relationships"><Relationship Id="rId9" Type="http://schemas.openxmlformats.org/officeDocument/2006/relationships/tags" Target="../tags/tag1718.xml"/><Relationship Id="rId8" Type="http://schemas.openxmlformats.org/officeDocument/2006/relationships/tags" Target="../tags/tag1717.xml"/><Relationship Id="rId7" Type="http://schemas.openxmlformats.org/officeDocument/2006/relationships/tags" Target="../tags/tag1716.xml"/><Relationship Id="rId6" Type="http://schemas.openxmlformats.org/officeDocument/2006/relationships/tags" Target="../tags/tag1715.xml"/><Relationship Id="rId5" Type="http://schemas.openxmlformats.org/officeDocument/2006/relationships/tags" Target="../tags/tag1714.xml"/><Relationship Id="rId4" Type="http://schemas.openxmlformats.org/officeDocument/2006/relationships/tags" Target="../tags/tag1713.xml"/><Relationship Id="rId3" Type="http://schemas.openxmlformats.org/officeDocument/2006/relationships/tags" Target="../tags/tag1712.xml"/><Relationship Id="rId2" Type="http://schemas.openxmlformats.org/officeDocument/2006/relationships/tags" Target="../tags/tag1711.xml"/><Relationship Id="rId11" Type="http://schemas.openxmlformats.org/officeDocument/2006/relationships/tags" Target="../tags/tag1720.xml"/><Relationship Id="rId10" Type="http://schemas.openxmlformats.org/officeDocument/2006/relationships/tags" Target="../tags/tag1719.xml"/><Relationship Id="rId1" Type="http://schemas.openxmlformats.org/officeDocument/2006/relationships/slideMaster" Target="../slideMasters/slideMaster12.xml"/></Relationships>
</file>

<file path=ppt/slideLayouts/_rels/slideLayout217.xml.rels><?xml version="1.0" encoding="UTF-8" standalone="yes"?>
<Relationships xmlns="http://schemas.openxmlformats.org/package/2006/relationships"><Relationship Id="rId9" Type="http://schemas.openxmlformats.org/officeDocument/2006/relationships/tags" Target="../tags/tag1728.xml"/><Relationship Id="rId8" Type="http://schemas.openxmlformats.org/officeDocument/2006/relationships/tags" Target="../tags/tag1727.xml"/><Relationship Id="rId7" Type="http://schemas.openxmlformats.org/officeDocument/2006/relationships/tags" Target="../tags/tag1726.xml"/><Relationship Id="rId6" Type="http://schemas.openxmlformats.org/officeDocument/2006/relationships/tags" Target="../tags/tag1725.xml"/><Relationship Id="rId5" Type="http://schemas.openxmlformats.org/officeDocument/2006/relationships/tags" Target="../tags/tag1724.xml"/><Relationship Id="rId4" Type="http://schemas.openxmlformats.org/officeDocument/2006/relationships/tags" Target="../tags/tag1723.xml"/><Relationship Id="rId3" Type="http://schemas.openxmlformats.org/officeDocument/2006/relationships/tags" Target="../tags/tag1722.xml"/><Relationship Id="rId2" Type="http://schemas.openxmlformats.org/officeDocument/2006/relationships/tags" Target="../tags/tag1721.xml"/><Relationship Id="rId11" Type="http://schemas.openxmlformats.org/officeDocument/2006/relationships/tags" Target="../tags/tag1730.xml"/><Relationship Id="rId10" Type="http://schemas.openxmlformats.org/officeDocument/2006/relationships/tags" Target="../tags/tag1729.xml"/><Relationship Id="rId1" Type="http://schemas.openxmlformats.org/officeDocument/2006/relationships/slideMaster" Target="../slideMasters/slideMaster12.xml"/></Relationships>
</file>

<file path=ppt/slideLayouts/_rels/slideLayout218.xml.rels><?xml version="1.0" encoding="UTF-8" standalone="yes"?>
<Relationships xmlns="http://schemas.openxmlformats.org/package/2006/relationships"><Relationship Id="rId9" Type="http://schemas.openxmlformats.org/officeDocument/2006/relationships/tags" Target="../tags/tag1738.xml"/><Relationship Id="rId8" Type="http://schemas.openxmlformats.org/officeDocument/2006/relationships/tags" Target="../tags/tag1737.xml"/><Relationship Id="rId7" Type="http://schemas.openxmlformats.org/officeDocument/2006/relationships/tags" Target="../tags/tag1736.xml"/><Relationship Id="rId6" Type="http://schemas.openxmlformats.org/officeDocument/2006/relationships/tags" Target="../tags/tag1735.xml"/><Relationship Id="rId5" Type="http://schemas.openxmlformats.org/officeDocument/2006/relationships/tags" Target="../tags/tag1734.xml"/><Relationship Id="rId4" Type="http://schemas.openxmlformats.org/officeDocument/2006/relationships/tags" Target="../tags/tag1733.xml"/><Relationship Id="rId3" Type="http://schemas.openxmlformats.org/officeDocument/2006/relationships/tags" Target="../tags/tag1732.xml"/><Relationship Id="rId2" Type="http://schemas.openxmlformats.org/officeDocument/2006/relationships/tags" Target="../tags/tag1731.xml"/><Relationship Id="rId13" Type="http://schemas.openxmlformats.org/officeDocument/2006/relationships/tags" Target="../tags/tag1742.xml"/><Relationship Id="rId12" Type="http://schemas.openxmlformats.org/officeDocument/2006/relationships/tags" Target="../tags/tag1741.xml"/><Relationship Id="rId11" Type="http://schemas.openxmlformats.org/officeDocument/2006/relationships/tags" Target="../tags/tag1740.xml"/><Relationship Id="rId10" Type="http://schemas.openxmlformats.org/officeDocument/2006/relationships/tags" Target="../tags/tag1739.xml"/><Relationship Id="rId1" Type="http://schemas.openxmlformats.org/officeDocument/2006/relationships/slideMaster" Target="../slideMasters/slideMaster12.xml"/></Relationships>
</file>

<file path=ppt/slideLayouts/_rels/slideLayout219.xml.rels><?xml version="1.0" encoding="UTF-8" standalone="yes"?>
<Relationships xmlns="http://schemas.openxmlformats.org/package/2006/relationships"><Relationship Id="rId9" Type="http://schemas.openxmlformats.org/officeDocument/2006/relationships/tags" Target="../tags/tag1750.xml"/><Relationship Id="rId8" Type="http://schemas.openxmlformats.org/officeDocument/2006/relationships/tags" Target="../tags/tag1749.xml"/><Relationship Id="rId7" Type="http://schemas.openxmlformats.org/officeDocument/2006/relationships/tags" Target="../tags/tag1748.xml"/><Relationship Id="rId6" Type="http://schemas.openxmlformats.org/officeDocument/2006/relationships/tags" Target="../tags/tag1747.xml"/><Relationship Id="rId5" Type="http://schemas.openxmlformats.org/officeDocument/2006/relationships/tags" Target="../tags/tag1746.xml"/><Relationship Id="rId4" Type="http://schemas.openxmlformats.org/officeDocument/2006/relationships/tags" Target="../tags/tag1745.xml"/><Relationship Id="rId3" Type="http://schemas.openxmlformats.org/officeDocument/2006/relationships/tags" Target="../tags/tag1744.xml"/><Relationship Id="rId2" Type="http://schemas.openxmlformats.org/officeDocument/2006/relationships/tags" Target="../tags/tag1743.xml"/><Relationship Id="rId13" Type="http://schemas.openxmlformats.org/officeDocument/2006/relationships/tags" Target="../tags/tag1754.xml"/><Relationship Id="rId12" Type="http://schemas.openxmlformats.org/officeDocument/2006/relationships/tags" Target="../tags/tag1753.xml"/><Relationship Id="rId11" Type="http://schemas.openxmlformats.org/officeDocument/2006/relationships/tags" Target="../tags/tag1752.xml"/><Relationship Id="rId10" Type="http://schemas.openxmlformats.org/officeDocument/2006/relationships/tags" Target="../tags/tag1751.xml"/><Relationship Id="rId1" Type="http://schemas.openxmlformats.org/officeDocument/2006/relationships/slideMaster" Target="../slideMasters/slideMaster1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tags" Target="../tags/tag78.xml"/><Relationship Id="rId7" Type="http://schemas.openxmlformats.org/officeDocument/2006/relationships/tags" Target="../tags/tag77.x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1" Type="http://schemas.openxmlformats.org/officeDocument/2006/relationships/tags" Target="../tags/tag81.xml"/><Relationship Id="rId10" Type="http://schemas.openxmlformats.org/officeDocument/2006/relationships/tags" Target="../tags/tag80.xml"/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21.xml.rels><?xml version="1.0" encoding="UTF-8" standalone="yes"?>
<Relationships xmlns="http://schemas.openxmlformats.org/package/2006/relationships"><Relationship Id="rId9" Type="http://schemas.openxmlformats.org/officeDocument/2006/relationships/tags" Target="../tags/tag1768.xml"/><Relationship Id="rId8" Type="http://schemas.openxmlformats.org/officeDocument/2006/relationships/tags" Target="../tags/tag1767.xml"/><Relationship Id="rId7" Type="http://schemas.openxmlformats.org/officeDocument/2006/relationships/tags" Target="../tags/tag1766.xml"/><Relationship Id="rId6" Type="http://schemas.openxmlformats.org/officeDocument/2006/relationships/tags" Target="../tags/tag1765.xml"/><Relationship Id="rId5" Type="http://schemas.openxmlformats.org/officeDocument/2006/relationships/tags" Target="../tags/tag1764.xml"/><Relationship Id="rId4" Type="http://schemas.openxmlformats.org/officeDocument/2006/relationships/tags" Target="../tags/tag1763.xml"/><Relationship Id="rId3" Type="http://schemas.openxmlformats.org/officeDocument/2006/relationships/tags" Target="../tags/tag1762.xml"/><Relationship Id="rId2" Type="http://schemas.openxmlformats.org/officeDocument/2006/relationships/tags" Target="../tags/tag1761.xml"/><Relationship Id="rId14" Type="http://schemas.openxmlformats.org/officeDocument/2006/relationships/tags" Target="../tags/tag1773.xml"/><Relationship Id="rId13" Type="http://schemas.openxmlformats.org/officeDocument/2006/relationships/tags" Target="../tags/tag1772.xml"/><Relationship Id="rId12" Type="http://schemas.openxmlformats.org/officeDocument/2006/relationships/tags" Target="../tags/tag1771.xml"/><Relationship Id="rId11" Type="http://schemas.openxmlformats.org/officeDocument/2006/relationships/tags" Target="../tags/tag1770.xml"/><Relationship Id="rId10" Type="http://schemas.openxmlformats.org/officeDocument/2006/relationships/tags" Target="../tags/tag1769.xml"/><Relationship Id="rId1" Type="http://schemas.openxmlformats.org/officeDocument/2006/relationships/slideMaster" Target="../slideMasters/slideMaster13.xml"/></Relationships>
</file>

<file path=ppt/slideLayouts/_rels/slideLayout222.xml.rels><?xml version="1.0" encoding="UTF-8" standalone="yes"?>
<Relationships xmlns="http://schemas.openxmlformats.org/package/2006/relationships"><Relationship Id="rId6" Type="http://schemas.openxmlformats.org/officeDocument/2006/relationships/tags" Target="../tags/tag1778.xml"/><Relationship Id="rId5" Type="http://schemas.openxmlformats.org/officeDocument/2006/relationships/tags" Target="../tags/tag1777.xml"/><Relationship Id="rId4" Type="http://schemas.openxmlformats.org/officeDocument/2006/relationships/tags" Target="../tags/tag1776.xml"/><Relationship Id="rId3" Type="http://schemas.openxmlformats.org/officeDocument/2006/relationships/tags" Target="../tags/tag1775.xml"/><Relationship Id="rId2" Type="http://schemas.openxmlformats.org/officeDocument/2006/relationships/tags" Target="../tags/tag1774.xml"/><Relationship Id="rId1" Type="http://schemas.openxmlformats.org/officeDocument/2006/relationships/slideMaster" Target="../slideMasters/slideMaster13.xml"/></Relationships>
</file>

<file path=ppt/slideLayouts/_rels/slideLayout223.xml.rels><?xml version="1.0" encoding="UTF-8" standalone="yes"?>
<Relationships xmlns="http://schemas.openxmlformats.org/package/2006/relationships"><Relationship Id="rId9" Type="http://schemas.openxmlformats.org/officeDocument/2006/relationships/tags" Target="../tags/tag1786.xml"/><Relationship Id="rId8" Type="http://schemas.openxmlformats.org/officeDocument/2006/relationships/tags" Target="../tags/tag1785.xml"/><Relationship Id="rId7" Type="http://schemas.openxmlformats.org/officeDocument/2006/relationships/tags" Target="../tags/tag1784.xml"/><Relationship Id="rId6" Type="http://schemas.openxmlformats.org/officeDocument/2006/relationships/tags" Target="../tags/tag1783.xml"/><Relationship Id="rId5" Type="http://schemas.openxmlformats.org/officeDocument/2006/relationships/tags" Target="../tags/tag1782.xml"/><Relationship Id="rId4" Type="http://schemas.openxmlformats.org/officeDocument/2006/relationships/tags" Target="../tags/tag1781.xml"/><Relationship Id="rId3" Type="http://schemas.openxmlformats.org/officeDocument/2006/relationships/tags" Target="../tags/tag1780.xml"/><Relationship Id="rId2" Type="http://schemas.openxmlformats.org/officeDocument/2006/relationships/tags" Target="../tags/tag1779.xml"/><Relationship Id="rId15" Type="http://schemas.openxmlformats.org/officeDocument/2006/relationships/tags" Target="../tags/tag1792.xml"/><Relationship Id="rId14" Type="http://schemas.openxmlformats.org/officeDocument/2006/relationships/tags" Target="../tags/tag1791.xml"/><Relationship Id="rId13" Type="http://schemas.openxmlformats.org/officeDocument/2006/relationships/tags" Target="../tags/tag1790.xml"/><Relationship Id="rId12" Type="http://schemas.openxmlformats.org/officeDocument/2006/relationships/tags" Target="../tags/tag1789.xml"/><Relationship Id="rId11" Type="http://schemas.openxmlformats.org/officeDocument/2006/relationships/tags" Target="../tags/tag1788.xml"/><Relationship Id="rId10" Type="http://schemas.openxmlformats.org/officeDocument/2006/relationships/tags" Target="../tags/tag1787.xml"/><Relationship Id="rId1" Type="http://schemas.openxmlformats.org/officeDocument/2006/relationships/slideMaster" Target="../slideMasters/slideMaster13.xml"/></Relationships>
</file>

<file path=ppt/slideLayouts/_rels/slideLayout224.xml.rels><?xml version="1.0" encoding="UTF-8" standalone="yes"?>
<Relationships xmlns="http://schemas.openxmlformats.org/package/2006/relationships"><Relationship Id="rId7" Type="http://schemas.openxmlformats.org/officeDocument/2006/relationships/tags" Target="../tags/tag1798.xml"/><Relationship Id="rId6" Type="http://schemas.openxmlformats.org/officeDocument/2006/relationships/tags" Target="../tags/tag1797.xml"/><Relationship Id="rId5" Type="http://schemas.openxmlformats.org/officeDocument/2006/relationships/tags" Target="../tags/tag1796.xml"/><Relationship Id="rId4" Type="http://schemas.openxmlformats.org/officeDocument/2006/relationships/tags" Target="../tags/tag1795.xml"/><Relationship Id="rId3" Type="http://schemas.openxmlformats.org/officeDocument/2006/relationships/tags" Target="../tags/tag1794.xml"/><Relationship Id="rId2" Type="http://schemas.openxmlformats.org/officeDocument/2006/relationships/tags" Target="../tags/tag1793.xml"/><Relationship Id="rId1" Type="http://schemas.openxmlformats.org/officeDocument/2006/relationships/slideMaster" Target="../slideMasters/slideMaster13.xml"/></Relationships>
</file>

<file path=ppt/slideLayouts/_rels/slideLayout225.xml.rels><?xml version="1.0" encoding="UTF-8" standalone="yes"?>
<Relationships xmlns="http://schemas.openxmlformats.org/package/2006/relationships"><Relationship Id="rId9" Type="http://schemas.openxmlformats.org/officeDocument/2006/relationships/tags" Target="../tags/tag1806.xml"/><Relationship Id="rId8" Type="http://schemas.openxmlformats.org/officeDocument/2006/relationships/tags" Target="../tags/tag1805.xml"/><Relationship Id="rId7" Type="http://schemas.openxmlformats.org/officeDocument/2006/relationships/tags" Target="../tags/tag1804.xml"/><Relationship Id="rId6" Type="http://schemas.openxmlformats.org/officeDocument/2006/relationships/tags" Target="../tags/tag1803.xml"/><Relationship Id="rId5" Type="http://schemas.openxmlformats.org/officeDocument/2006/relationships/tags" Target="../tags/tag1802.xml"/><Relationship Id="rId4" Type="http://schemas.openxmlformats.org/officeDocument/2006/relationships/tags" Target="../tags/tag1801.xml"/><Relationship Id="rId3" Type="http://schemas.openxmlformats.org/officeDocument/2006/relationships/tags" Target="../tags/tag1800.xml"/><Relationship Id="rId2" Type="http://schemas.openxmlformats.org/officeDocument/2006/relationships/tags" Target="../tags/tag1799.xml"/><Relationship Id="rId1" Type="http://schemas.openxmlformats.org/officeDocument/2006/relationships/slideMaster" Target="../slideMasters/slideMaster13.xml"/></Relationships>
</file>

<file path=ppt/slideLayouts/_rels/slideLayout226.xml.rels><?xml version="1.0" encoding="UTF-8" standalone="yes"?>
<Relationships xmlns="http://schemas.openxmlformats.org/package/2006/relationships"><Relationship Id="rId8" Type="http://schemas.openxmlformats.org/officeDocument/2006/relationships/tags" Target="../tags/tag1813.xml"/><Relationship Id="rId7" Type="http://schemas.openxmlformats.org/officeDocument/2006/relationships/tags" Target="../tags/tag1812.xml"/><Relationship Id="rId6" Type="http://schemas.openxmlformats.org/officeDocument/2006/relationships/tags" Target="../tags/tag1811.xml"/><Relationship Id="rId5" Type="http://schemas.openxmlformats.org/officeDocument/2006/relationships/tags" Target="../tags/tag1810.xml"/><Relationship Id="rId4" Type="http://schemas.openxmlformats.org/officeDocument/2006/relationships/tags" Target="../tags/tag1809.xml"/><Relationship Id="rId3" Type="http://schemas.openxmlformats.org/officeDocument/2006/relationships/tags" Target="../tags/tag1808.xml"/><Relationship Id="rId2" Type="http://schemas.openxmlformats.org/officeDocument/2006/relationships/tags" Target="../tags/tag1807.xml"/><Relationship Id="rId1" Type="http://schemas.openxmlformats.org/officeDocument/2006/relationships/slideMaster" Target="../slideMasters/slideMaster13.xml"/></Relationships>
</file>

<file path=ppt/slideLayouts/_rels/slideLayout227.xml.rels><?xml version="1.0" encoding="UTF-8" standalone="yes"?>
<Relationships xmlns="http://schemas.openxmlformats.org/package/2006/relationships"><Relationship Id="rId4" Type="http://schemas.openxmlformats.org/officeDocument/2006/relationships/tags" Target="../tags/tag1816.xml"/><Relationship Id="rId3" Type="http://schemas.openxmlformats.org/officeDocument/2006/relationships/tags" Target="../tags/tag1815.xml"/><Relationship Id="rId2" Type="http://schemas.openxmlformats.org/officeDocument/2006/relationships/tags" Target="../tags/tag1814.xml"/><Relationship Id="rId1" Type="http://schemas.openxmlformats.org/officeDocument/2006/relationships/slideMaster" Target="../slideMasters/slideMaster13.xml"/></Relationships>
</file>

<file path=ppt/slideLayouts/_rels/slideLayout228.xml.rels><?xml version="1.0" encoding="UTF-8" standalone="yes"?>
<Relationships xmlns="http://schemas.openxmlformats.org/package/2006/relationships"><Relationship Id="rId7" Type="http://schemas.openxmlformats.org/officeDocument/2006/relationships/tags" Target="../tags/tag1822.xml"/><Relationship Id="rId6" Type="http://schemas.openxmlformats.org/officeDocument/2006/relationships/tags" Target="../tags/tag1821.xml"/><Relationship Id="rId5" Type="http://schemas.openxmlformats.org/officeDocument/2006/relationships/tags" Target="../tags/tag1820.xml"/><Relationship Id="rId4" Type="http://schemas.openxmlformats.org/officeDocument/2006/relationships/tags" Target="../tags/tag1819.xml"/><Relationship Id="rId3" Type="http://schemas.openxmlformats.org/officeDocument/2006/relationships/tags" Target="../tags/tag1818.xml"/><Relationship Id="rId2" Type="http://schemas.openxmlformats.org/officeDocument/2006/relationships/tags" Target="../tags/tag1817.xml"/><Relationship Id="rId1" Type="http://schemas.openxmlformats.org/officeDocument/2006/relationships/slideMaster" Target="../slideMasters/slideMaster13.xml"/></Relationships>
</file>

<file path=ppt/slideLayouts/_rels/slideLayout229.xml.rels><?xml version="1.0" encoding="UTF-8" standalone="yes"?>
<Relationships xmlns="http://schemas.openxmlformats.org/package/2006/relationships"><Relationship Id="rId6" Type="http://schemas.openxmlformats.org/officeDocument/2006/relationships/tags" Target="../tags/tag1827.xml"/><Relationship Id="rId5" Type="http://schemas.openxmlformats.org/officeDocument/2006/relationships/tags" Target="../tags/tag1826.xml"/><Relationship Id="rId4" Type="http://schemas.openxmlformats.org/officeDocument/2006/relationships/tags" Target="../tags/tag1825.xml"/><Relationship Id="rId3" Type="http://schemas.openxmlformats.org/officeDocument/2006/relationships/tags" Target="../tags/tag1824.xml"/><Relationship Id="rId2" Type="http://schemas.openxmlformats.org/officeDocument/2006/relationships/tags" Target="../tags/tag1823.xml"/><Relationship Id="rId1" Type="http://schemas.openxmlformats.org/officeDocument/2006/relationships/slideMaster" Target="../slideMasters/slideMaster13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5" Type="http://schemas.openxmlformats.org/officeDocument/2006/relationships/tags" Target="../tags/tag1831.xml"/><Relationship Id="rId4" Type="http://schemas.openxmlformats.org/officeDocument/2006/relationships/tags" Target="../tags/tag1830.xml"/><Relationship Id="rId3" Type="http://schemas.openxmlformats.org/officeDocument/2006/relationships/tags" Target="../tags/tag1829.xml"/><Relationship Id="rId2" Type="http://schemas.openxmlformats.org/officeDocument/2006/relationships/tags" Target="../tags/tag1828.xml"/><Relationship Id="rId1" Type="http://schemas.openxmlformats.org/officeDocument/2006/relationships/slideMaster" Target="../slideMasters/slideMaster13.xml"/></Relationships>
</file>

<file path=ppt/slideLayouts/_rels/slideLayout231.xml.rels><?xml version="1.0" encoding="UTF-8" standalone="yes"?>
<Relationships xmlns="http://schemas.openxmlformats.org/package/2006/relationships"><Relationship Id="rId9" Type="http://schemas.openxmlformats.org/officeDocument/2006/relationships/tags" Target="../tags/tag1839.xml"/><Relationship Id="rId8" Type="http://schemas.openxmlformats.org/officeDocument/2006/relationships/tags" Target="../tags/tag1838.xml"/><Relationship Id="rId7" Type="http://schemas.openxmlformats.org/officeDocument/2006/relationships/tags" Target="../tags/tag1837.xml"/><Relationship Id="rId6" Type="http://schemas.openxmlformats.org/officeDocument/2006/relationships/tags" Target="../tags/tag1836.xml"/><Relationship Id="rId5" Type="http://schemas.openxmlformats.org/officeDocument/2006/relationships/tags" Target="../tags/tag1835.xml"/><Relationship Id="rId4" Type="http://schemas.openxmlformats.org/officeDocument/2006/relationships/tags" Target="../tags/tag1834.xml"/><Relationship Id="rId3" Type="http://schemas.openxmlformats.org/officeDocument/2006/relationships/tags" Target="../tags/tag1833.xml"/><Relationship Id="rId2" Type="http://schemas.openxmlformats.org/officeDocument/2006/relationships/tags" Target="../tags/tag1832.xml"/><Relationship Id="rId11" Type="http://schemas.openxmlformats.org/officeDocument/2006/relationships/tags" Target="../tags/tag1841.xml"/><Relationship Id="rId10" Type="http://schemas.openxmlformats.org/officeDocument/2006/relationships/tags" Target="../tags/tag1840.xml"/><Relationship Id="rId1" Type="http://schemas.openxmlformats.org/officeDocument/2006/relationships/slideMaster" Target="../slideMasters/slideMaster13.xml"/></Relationships>
</file>

<file path=ppt/slideLayouts/_rels/slideLayout232.xml.rels><?xml version="1.0" encoding="UTF-8" standalone="yes"?>
<Relationships xmlns="http://schemas.openxmlformats.org/package/2006/relationships"><Relationship Id="rId8" Type="http://schemas.openxmlformats.org/officeDocument/2006/relationships/tags" Target="../tags/tag1848.xml"/><Relationship Id="rId7" Type="http://schemas.openxmlformats.org/officeDocument/2006/relationships/tags" Target="../tags/tag1847.xml"/><Relationship Id="rId6" Type="http://schemas.openxmlformats.org/officeDocument/2006/relationships/tags" Target="../tags/tag1846.xml"/><Relationship Id="rId5" Type="http://schemas.openxmlformats.org/officeDocument/2006/relationships/tags" Target="../tags/tag1845.xml"/><Relationship Id="rId4" Type="http://schemas.openxmlformats.org/officeDocument/2006/relationships/tags" Target="../tags/tag1844.xml"/><Relationship Id="rId3" Type="http://schemas.openxmlformats.org/officeDocument/2006/relationships/tags" Target="../tags/tag1843.xml"/><Relationship Id="rId2" Type="http://schemas.openxmlformats.org/officeDocument/2006/relationships/tags" Target="../tags/tag1842.xml"/><Relationship Id="rId1" Type="http://schemas.openxmlformats.org/officeDocument/2006/relationships/slideMaster" Target="../slideMasters/slideMaster13.xml"/></Relationships>
</file>

<file path=ppt/slideLayouts/_rels/slideLayout233.xml.rels><?xml version="1.0" encoding="UTF-8" standalone="yes"?>
<Relationships xmlns="http://schemas.openxmlformats.org/package/2006/relationships"><Relationship Id="rId9" Type="http://schemas.openxmlformats.org/officeDocument/2006/relationships/tags" Target="../tags/tag1856.xml"/><Relationship Id="rId8" Type="http://schemas.openxmlformats.org/officeDocument/2006/relationships/tags" Target="../tags/tag1855.xml"/><Relationship Id="rId7" Type="http://schemas.openxmlformats.org/officeDocument/2006/relationships/tags" Target="../tags/tag1854.xml"/><Relationship Id="rId6" Type="http://schemas.openxmlformats.org/officeDocument/2006/relationships/tags" Target="../tags/tag1853.xml"/><Relationship Id="rId5" Type="http://schemas.openxmlformats.org/officeDocument/2006/relationships/tags" Target="../tags/tag1852.xml"/><Relationship Id="rId4" Type="http://schemas.openxmlformats.org/officeDocument/2006/relationships/tags" Target="../tags/tag1851.xml"/><Relationship Id="rId3" Type="http://schemas.openxmlformats.org/officeDocument/2006/relationships/tags" Target="../tags/tag1850.xml"/><Relationship Id="rId2" Type="http://schemas.openxmlformats.org/officeDocument/2006/relationships/tags" Target="../tags/tag1849.xml"/><Relationship Id="rId13" Type="http://schemas.openxmlformats.org/officeDocument/2006/relationships/tags" Target="../tags/tag1860.xml"/><Relationship Id="rId12" Type="http://schemas.openxmlformats.org/officeDocument/2006/relationships/tags" Target="../tags/tag1859.xml"/><Relationship Id="rId11" Type="http://schemas.openxmlformats.org/officeDocument/2006/relationships/tags" Target="../tags/tag1858.xml"/><Relationship Id="rId10" Type="http://schemas.openxmlformats.org/officeDocument/2006/relationships/tags" Target="../tags/tag1857.xml"/><Relationship Id="rId1" Type="http://schemas.openxmlformats.org/officeDocument/2006/relationships/slideMaster" Target="../slideMasters/slideMaster13.xml"/></Relationships>
</file>

<file path=ppt/slideLayouts/_rels/slideLayout234.xml.rels><?xml version="1.0" encoding="UTF-8" standalone="yes"?>
<Relationships xmlns="http://schemas.openxmlformats.org/package/2006/relationships"><Relationship Id="rId9" Type="http://schemas.openxmlformats.org/officeDocument/2006/relationships/tags" Target="../tags/tag1868.xml"/><Relationship Id="rId8" Type="http://schemas.openxmlformats.org/officeDocument/2006/relationships/tags" Target="../tags/tag1867.xml"/><Relationship Id="rId7" Type="http://schemas.openxmlformats.org/officeDocument/2006/relationships/tags" Target="../tags/tag1866.xml"/><Relationship Id="rId6" Type="http://schemas.openxmlformats.org/officeDocument/2006/relationships/tags" Target="../tags/tag1865.xml"/><Relationship Id="rId5" Type="http://schemas.openxmlformats.org/officeDocument/2006/relationships/tags" Target="../tags/tag1864.xml"/><Relationship Id="rId4" Type="http://schemas.openxmlformats.org/officeDocument/2006/relationships/tags" Target="../tags/tag1863.xml"/><Relationship Id="rId3" Type="http://schemas.openxmlformats.org/officeDocument/2006/relationships/tags" Target="../tags/tag1862.xml"/><Relationship Id="rId2" Type="http://schemas.openxmlformats.org/officeDocument/2006/relationships/tags" Target="../tags/tag1861.xml"/><Relationship Id="rId11" Type="http://schemas.openxmlformats.org/officeDocument/2006/relationships/tags" Target="../tags/tag1870.xml"/><Relationship Id="rId10" Type="http://schemas.openxmlformats.org/officeDocument/2006/relationships/tags" Target="../tags/tag1869.xml"/><Relationship Id="rId1" Type="http://schemas.openxmlformats.org/officeDocument/2006/relationships/slideMaster" Target="../slideMasters/slideMaster13.xml"/></Relationships>
</file>

<file path=ppt/slideLayouts/_rels/slideLayout235.xml.rels><?xml version="1.0" encoding="UTF-8" standalone="yes"?>
<Relationships xmlns="http://schemas.openxmlformats.org/package/2006/relationships"><Relationship Id="rId9" Type="http://schemas.openxmlformats.org/officeDocument/2006/relationships/tags" Target="../tags/tag1878.xml"/><Relationship Id="rId8" Type="http://schemas.openxmlformats.org/officeDocument/2006/relationships/tags" Target="../tags/tag1877.xml"/><Relationship Id="rId7" Type="http://schemas.openxmlformats.org/officeDocument/2006/relationships/tags" Target="../tags/tag1876.xml"/><Relationship Id="rId6" Type="http://schemas.openxmlformats.org/officeDocument/2006/relationships/tags" Target="../tags/tag1875.xml"/><Relationship Id="rId5" Type="http://schemas.openxmlformats.org/officeDocument/2006/relationships/tags" Target="../tags/tag1874.xml"/><Relationship Id="rId4" Type="http://schemas.openxmlformats.org/officeDocument/2006/relationships/tags" Target="../tags/tag1873.xml"/><Relationship Id="rId3" Type="http://schemas.openxmlformats.org/officeDocument/2006/relationships/tags" Target="../tags/tag1872.xml"/><Relationship Id="rId2" Type="http://schemas.openxmlformats.org/officeDocument/2006/relationships/tags" Target="../tags/tag1871.xml"/><Relationship Id="rId11" Type="http://schemas.openxmlformats.org/officeDocument/2006/relationships/tags" Target="../tags/tag1880.xml"/><Relationship Id="rId10" Type="http://schemas.openxmlformats.org/officeDocument/2006/relationships/tags" Target="../tags/tag1879.xml"/><Relationship Id="rId1" Type="http://schemas.openxmlformats.org/officeDocument/2006/relationships/slideMaster" Target="../slideMasters/slideMaster13.xml"/></Relationships>
</file>

<file path=ppt/slideLayouts/_rels/slideLayout236.xml.rels><?xml version="1.0" encoding="UTF-8" standalone="yes"?>
<Relationships xmlns="http://schemas.openxmlformats.org/package/2006/relationships"><Relationship Id="rId9" Type="http://schemas.openxmlformats.org/officeDocument/2006/relationships/tags" Target="../tags/tag1888.xml"/><Relationship Id="rId8" Type="http://schemas.openxmlformats.org/officeDocument/2006/relationships/tags" Target="../tags/tag1887.xml"/><Relationship Id="rId7" Type="http://schemas.openxmlformats.org/officeDocument/2006/relationships/tags" Target="../tags/tag1886.xml"/><Relationship Id="rId6" Type="http://schemas.openxmlformats.org/officeDocument/2006/relationships/tags" Target="../tags/tag1885.xml"/><Relationship Id="rId5" Type="http://schemas.openxmlformats.org/officeDocument/2006/relationships/tags" Target="../tags/tag1884.xml"/><Relationship Id="rId4" Type="http://schemas.openxmlformats.org/officeDocument/2006/relationships/tags" Target="../tags/tag1883.xml"/><Relationship Id="rId3" Type="http://schemas.openxmlformats.org/officeDocument/2006/relationships/tags" Target="../tags/tag1882.xml"/><Relationship Id="rId2" Type="http://schemas.openxmlformats.org/officeDocument/2006/relationships/tags" Target="../tags/tag1881.xml"/><Relationship Id="rId11" Type="http://schemas.openxmlformats.org/officeDocument/2006/relationships/tags" Target="../tags/tag1890.xml"/><Relationship Id="rId10" Type="http://schemas.openxmlformats.org/officeDocument/2006/relationships/tags" Target="../tags/tag1889.xml"/><Relationship Id="rId1" Type="http://schemas.openxmlformats.org/officeDocument/2006/relationships/slideMaster" Target="../slideMasters/slideMaster13.xml"/></Relationships>
</file>

<file path=ppt/slideLayouts/_rels/slideLayout237.xml.rels><?xml version="1.0" encoding="UTF-8" standalone="yes"?>
<Relationships xmlns="http://schemas.openxmlformats.org/package/2006/relationships"><Relationship Id="rId9" Type="http://schemas.openxmlformats.org/officeDocument/2006/relationships/tags" Target="../tags/tag1898.xml"/><Relationship Id="rId8" Type="http://schemas.openxmlformats.org/officeDocument/2006/relationships/tags" Target="../tags/tag1897.xml"/><Relationship Id="rId7" Type="http://schemas.openxmlformats.org/officeDocument/2006/relationships/tags" Target="../tags/tag1896.xml"/><Relationship Id="rId6" Type="http://schemas.openxmlformats.org/officeDocument/2006/relationships/tags" Target="../tags/tag1895.xml"/><Relationship Id="rId5" Type="http://schemas.openxmlformats.org/officeDocument/2006/relationships/tags" Target="../tags/tag1894.xml"/><Relationship Id="rId4" Type="http://schemas.openxmlformats.org/officeDocument/2006/relationships/tags" Target="../tags/tag1893.xml"/><Relationship Id="rId3" Type="http://schemas.openxmlformats.org/officeDocument/2006/relationships/tags" Target="../tags/tag1892.xml"/><Relationship Id="rId2" Type="http://schemas.openxmlformats.org/officeDocument/2006/relationships/tags" Target="../tags/tag1891.xml"/><Relationship Id="rId13" Type="http://schemas.openxmlformats.org/officeDocument/2006/relationships/tags" Target="../tags/tag1902.xml"/><Relationship Id="rId12" Type="http://schemas.openxmlformats.org/officeDocument/2006/relationships/tags" Target="../tags/tag1901.xml"/><Relationship Id="rId11" Type="http://schemas.openxmlformats.org/officeDocument/2006/relationships/tags" Target="../tags/tag1900.xml"/><Relationship Id="rId10" Type="http://schemas.openxmlformats.org/officeDocument/2006/relationships/tags" Target="../tags/tag1899.xml"/><Relationship Id="rId1" Type="http://schemas.openxmlformats.org/officeDocument/2006/relationships/slideMaster" Target="../slideMasters/slideMaster13.xml"/></Relationships>
</file>

<file path=ppt/slideLayouts/_rels/slideLayout238.xml.rels><?xml version="1.0" encoding="UTF-8" standalone="yes"?>
<Relationships xmlns="http://schemas.openxmlformats.org/package/2006/relationships"><Relationship Id="rId9" Type="http://schemas.openxmlformats.org/officeDocument/2006/relationships/tags" Target="../tags/tag1910.xml"/><Relationship Id="rId8" Type="http://schemas.openxmlformats.org/officeDocument/2006/relationships/tags" Target="../tags/tag1909.xml"/><Relationship Id="rId7" Type="http://schemas.openxmlformats.org/officeDocument/2006/relationships/tags" Target="../tags/tag1908.xml"/><Relationship Id="rId6" Type="http://schemas.openxmlformats.org/officeDocument/2006/relationships/tags" Target="../tags/tag1907.xml"/><Relationship Id="rId5" Type="http://schemas.openxmlformats.org/officeDocument/2006/relationships/tags" Target="../tags/tag1906.xml"/><Relationship Id="rId4" Type="http://schemas.openxmlformats.org/officeDocument/2006/relationships/tags" Target="../tags/tag1905.xml"/><Relationship Id="rId3" Type="http://schemas.openxmlformats.org/officeDocument/2006/relationships/tags" Target="../tags/tag1904.xml"/><Relationship Id="rId2" Type="http://schemas.openxmlformats.org/officeDocument/2006/relationships/tags" Target="../tags/tag1903.xml"/><Relationship Id="rId13" Type="http://schemas.openxmlformats.org/officeDocument/2006/relationships/tags" Target="../tags/tag1914.xml"/><Relationship Id="rId12" Type="http://schemas.openxmlformats.org/officeDocument/2006/relationships/tags" Target="../tags/tag1913.xml"/><Relationship Id="rId11" Type="http://schemas.openxmlformats.org/officeDocument/2006/relationships/tags" Target="../tags/tag1912.xml"/><Relationship Id="rId10" Type="http://schemas.openxmlformats.org/officeDocument/2006/relationships/tags" Target="../tags/tag1911.xml"/><Relationship Id="rId1" Type="http://schemas.openxmlformats.org/officeDocument/2006/relationships/slideMaster" Target="../slideMasters/slideMaster13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3" Type="http://schemas.openxmlformats.org/officeDocument/2006/relationships/tags" Target="../tags/tag100.xml"/><Relationship Id="rId12" Type="http://schemas.openxmlformats.org/officeDocument/2006/relationships/tags" Target="../tags/tag99.xml"/><Relationship Id="rId11" Type="http://schemas.openxmlformats.org/officeDocument/2006/relationships/tags" Target="../tags/tag98.xml"/><Relationship Id="rId10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9" Type="http://schemas.openxmlformats.org/officeDocument/2006/relationships/tags" Target="../tags/tag1928.xml"/><Relationship Id="rId8" Type="http://schemas.openxmlformats.org/officeDocument/2006/relationships/tags" Target="../tags/tag1927.xml"/><Relationship Id="rId7" Type="http://schemas.openxmlformats.org/officeDocument/2006/relationships/tags" Target="../tags/tag1926.xml"/><Relationship Id="rId6" Type="http://schemas.openxmlformats.org/officeDocument/2006/relationships/tags" Target="../tags/tag1925.xml"/><Relationship Id="rId5" Type="http://schemas.openxmlformats.org/officeDocument/2006/relationships/tags" Target="../tags/tag1924.xml"/><Relationship Id="rId4" Type="http://schemas.openxmlformats.org/officeDocument/2006/relationships/tags" Target="../tags/tag1923.xml"/><Relationship Id="rId3" Type="http://schemas.openxmlformats.org/officeDocument/2006/relationships/tags" Target="../tags/tag1922.xml"/><Relationship Id="rId2" Type="http://schemas.openxmlformats.org/officeDocument/2006/relationships/tags" Target="../tags/tag1921.xml"/><Relationship Id="rId14" Type="http://schemas.openxmlformats.org/officeDocument/2006/relationships/tags" Target="../tags/tag1933.xml"/><Relationship Id="rId13" Type="http://schemas.openxmlformats.org/officeDocument/2006/relationships/tags" Target="../tags/tag1932.xml"/><Relationship Id="rId12" Type="http://schemas.openxmlformats.org/officeDocument/2006/relationships/tags" Target="../tags/tag1931.xml"/><Relationship Id="rId11" Type="http://schemas.openxmlformats.org/officeDocument/2006/relationships/tags" Target="../tags/tag1930.xml"/><Relationship Id="rId10" Type="http://schemas.openxmlformats.org/officeDocument/2006/relationships/tags" Target="../tags/tag1929.xml"/><Relationship Id="rId1" Type="http://schemas.openxmlformats.org/officeDocument/2006/relationships/slideMaster" Target="../slideMasters/slideMaster14.xml"/></Relationships>
</file>

<file path=ppt/slideLayouts/_rels/slideLayout241.xml.rels><?xml version="1.0" encoding="UTF-8" standalone="yes"?>
<Relationships xmlns="http://schemas.openxmlformats.org/package/2006/relationships"><Relationship Id="rId6" Type="http://schemas.openxmlformats.org/officeDocument/2006/relationships/tags" Target="../tags/tag1938.xml"/><Relationship Id="rId5" Type="http://schemas.openxmlformats.org/officeDocument/2006/relationships/tags" Target="../tags/tag1937.xml"/><Relationship Id="rId4" Type="http://schemas.openxmlformats.org/officeDocument/2006/relationships/tags" Target="../tags/tag1936.xml"/><Relationship Id="rId3" Type="http://schemas.openxmlformats.org/officeDocument/2006/relationships/tags" Target="../tags/tag1935.xml"/><Relationship Id="rId2" Type="http://schemas.openxmlformats.org/officeDocument/2006/relationships/tags" Target="../tags/tag1934.xml"/><Relationship Id="rId1" Type="http://schemas.openxmlformats.org/officeDocument/2006/relationships/slideMaster" Target="../slideMasters/slideMaster14.xml"/></Relationships>
</file>

<file path=ppt/slideLayouts/_rels/slideLayout242.xml.rels><?xml version="1.0" encoding="UTF-8" standalone="yes"?>
<Relationships xmlns="http://schemas.openxmlformats.org/package/2006/relationships"><Relationship Id="rId9" Type="http://schemas.openxmlformats.org/officeDocument/2006/relationships/tags" Target="../tags/tag1946.xml"/><Relationship Id="rId8" Type="http://schemas.openxmlformats.org/officeDocument/2006/relationships/tags" Target="../tags/tag1945.xml"/><Relationship Id="rId7" Type="http://schemas.openxmlformats.org/officeDocument/2006/relationships/tags" Target="../tags/tag1944.xml"/><Relationship Id="rId6" Type="http://schemas.openxmlformats.org/officeDocument/2006/relationships/tags" Target="../tags/tag1943.xml"/><Relationship Id="rId5" Type="http://schemas.openxmlformats.org/officeDocument/2006/relationships/tags" Target="../tags/tag1942.xml"/><Relationship Id="rId4" Type="http://schemas.openxmlformats.org/officeDocument/2006/relationships/tags" Target="../tags/tag1941.xml"/><Relationship Id="rId3" Type="http://schemas.openxmlformats.org/officeDocument/2006/relationships/tags" Target="../tags/tag1940.xml"/><Relationship Id="rId2" Type="http://schemas.openxmlformats.org/officeDocument/2006/relationships/tags" Target="../tags/tag1939.xml"/><Relationship Id="rId15" Type="http://schemas.openxmlformats.org/officeDocument/2006/relationships/tags" Target="../tags/tag1952.xml"/><Relationship Id="rId14" Type="http://schemas.openxmlformats.org/officeDocument/2006/relationships/tags" Target="../tags/tag1951.xml"/><Relationship Id="rId13" Type="http://schemas.openxmlformats.org/officeDocument/2006/relationships/tags" Target="../tags/tag1950.xml"/><Relationship Id="rId12" Type="http://schemas.openxmlformats.org/officeDocument/2006/relationships/tags" Target="../tags/tag1949.xml"/><Relationship Id="rId11" Type="http://schemas.openxmlformats.org/officeDocument/2006/relationships/tags" Target="../tags/tag1948.xml"/><Relationship Id="rId10" Type="http://schemas.openxmlformats.org/officeDocument/2006/relationships/tags" Target="../tags/tag1947.xml"/><Relationship Id="rId1" Type="http://schemas.openxmlformats.org/officeDocument/2006/relationships/slideMaster" Target="../slideMasters/slideMaster14.xml"/></Relationships>
</file>

<file path=ppt/slideLayouts/_rels/slideLayout243.xml.rels><?xml version="1.0" encoding="UTF-8" standalone="yes"?>
<Relationships xmlns="http://schemas.openxmlformats.org/package/2006/relationships"><Relationship Id="rId7" Type="http://schemas.openxmlformats.org/officeDocument/2006/relationships/tags" Target="../tags/tag1958.xml"/><Relationship Id="rId6" Type="http://schemas.openxmlformats.org/officeDocument/2006/relationships/tags" Target="../tags/tag1957.xml"/><Relationship Id="rId5" Type="http://schemas.openxmlformats.org/officeDocument/2006/relationships/tags" Target="../tags/tag1956.xml"/><Relationship Id="rId4" Type="http://schemas.openxmlformats.org/officeDocument/2006/relationships/tags" Target="../tags/tag1955.xml"/><Relationship Id="rId3" Type="http://schemas.openxmlformats.org/officeDocument/2006/relationships/tags" Target="../tags/tag1954.xml"/><Relationship Id="rId2" Type="http://schemas.openxmlformats.org/officeDocument/2006/relationships/tags" Target="../tags/tag1953.xml"/><Relationship Id="rId1" Type="http://schemas.openxmlformats.org/officeDocument/2006/relationships/slideMaster" Target="../slideMasters/slideMaster14.xml"/></Relationships>
</file>

<file path=ppt/slideLayouts/_rels/slideLayout244.xml.rels><?xml version="1.0" encoding="UTF-8" standalone="yes"?>
<Relationships xmlns="http://schemas.openxmlformats.org/package/2006/relationships"><Relationship Id="rId9" Type="http://schemas.openxmlformats.org/officeDocument/2006/relationships/tags" Target="../tags/tag1966.xml"/><Relationship Id="rId8" Type="http://schemas.openxmlformats.org/officeDocument/2006/relationships/tags" Target="../tags/tag1965.xml"/><Relationship Id="rId7" Type="http://schemas.openxmlformats.org/officeDocument/2006/relationships/tags" Target="../tags/tag1964.xml"/><Relationship Id="rId6" Type="http://schemas.openxmlformats.org/officeDocument/2006/relationships/tags" Target="../tags/tag1963.xml"/><Relationship Id="rId5" Type="http://schemas.openxmlformats.org/officeDocument/2006/relationships/tags" Target="../tags/tag1962.xml"/><Relationship Id="rId4" Type="http://schemas.openxmlformats.org/officeDocument/2006/relationships/tags" Target="../tags/tag1961.xml"/><Relationship Id="rId3" Type="http://schemas.openxmlformats.org/officeDocument/2006/relationships/tags" Target="../tags/tag1960.xml"/><Relationship Id="rId2" Type="http://schemas.openxmlformats.org/officeDocument/2006/relationships/tags" Target="../tags/tag1959.xml"/><Relationship Id="rId1" Type="http://schemas.openxmlformats.org/officeDocument/2006/relationships/slideMaster" Target="../slideMasters/slideMaster14.xml"/></Relationships>
</file>

<file path=ppt/slideLayouts/_rels/slideLayout245.xml.rels><?xml version="1.0" encoding="UTF-8" standalone="yes"?>
<Relationships xmlns="http://schemas.openxmlformats.org/package/2006/relationships"><Relationship Id="rId8" Type="http://schemas.openxmlformats.org/officeDocument/2006/relationships/tags" Target="../tags/tag1973.xml"/><Relationship Id="rId7" Type="http://schemas.openxmlformats.org/officeDocument/2006/relationships/tags" Target="../tags/tag1972.xml"/><Relationship Id="rId6" Type="http://schemas.openxmlformats.org/officeDocument/2006/relationships/tags" Target="../tags/tag1971.xml"/><Relationship Id="rId5" Type="http://schemas.openxmlformats.org/officeDocument/2006/relationships/tags" Target="../tags/tag1970.xml"/><Relationship Id="rId4" Type="http://schemas.openxmlformats.org/officeDocument/2006/relationships/tags" Target="../tags/tag1969.xml"/><Relationship Id="rId3" Type="http://schemas.openxmlformats.org/officeDocument/2006/relationships/tags" Target="../tags/tag1968.xml"/><Relationship Id="rId2" Type="http://schemas.openxmlformats.org/officeDocument/2006/relationships/tags" Target="../tags/tag1967.xml"/><Relationship Id="rId1" Type="http://schemas.openxmlformats.org/officeDocument/2006/relationships/slideMaster" Target="../slideMasters/slideMaster14.xml"/></Relationships>
</file>

<file path=ppt/slideLayouts/_rels/slideLayout246.xml.rels><?xml version="1.0" encoding="UTF-8" standalone="yes"?>
<Relationships xmlns="http://schemas.openxmlformats.org/package/2006/relationships"><Relationship Id="rId4" Type="http://schemas.openxmlformats.org/officeDocument/2006/relationships/tags" Target="../tags/tag1976.xml"/><Relationship Id="rId3" Type="http://schemas.openxmlformats.org/officeDocument/2006/relationships/tags" Target="../tags/tag1975.xml"/><Relationship Id="rId2" Type="http://schemas.openxmlformats.org/officeDocument/2006/relationships/tags" Target="../tags/tag1974.xml"/><Relationship Id="rId1" Type="http://schemas.openxmlformats.org/officeDocument/2006/relationships/slideMaster" Target="../slideMasters/slideMaster14.xml"/></Relationships>
</file>

<file path=ppt/slideLayouts/_rels/slideLayout247.xml.rels><?xml version="1.0" encoding="UTF-8" standalone="yes"?>
<Relationships xmlns="http://schemas.openxmlformats.org/package/2006/relationships"><Relationship Id="rId7" Type="http://schemas.openxmlformats.org/officeDocument/2006/relationships/tags" Target="../tags/tag1982.xml"/><Relationship Id="rId6" Type="http://schemas.openxmlformats.org/officeDocument/2006/relationships/tags" Target="../tags/tag1981.xml"/><Relationship Id="rId5" Type="http://schemas.openxmlformats.org/officeDocument/2006/relationships/tags" Target="../tags/tag1980.xml"/><Relationship Id="rId4" Type="http://schemas.openxmlformats.org/officeDocument/2006/relationships/tags" Target="../tags/tag1979.xml"/><Relationship Id="rId3" Type="http://schemas.openxmlformats.org/officeDocument/2006/relationships/tags" Target="../tags/tag1978.xml"/><Relationship Id="rId2" Type="http://schemas.openxmlformats.org/officeDocument/2006/relationships/tags" Target="../tags/tag1977.xml"/><Relationship Id="rId1" Type="http://schemas.openxmlformats.org/officeDocument/2006/relationships/slideMaster" Target="../slideMasters/slideMaster14.xml"/></Relationships>
</file>

<file path=ppt/slideLayouts/_rels/slideLayout248.xml.rels><?xml version="1.0" encoding="UTF-8" standalone="yes"?>
<Relationships xmlns="http://schemas.openxmlformats.org/package/2006/relationships"><Relationship Id="rId6" Type="http://schemas.openxmlformats.org/officeDocument/2006/relationships/tags" Target="../tags/tag1987.xml"/><Relationship Id="rId5" Type="http://schemas.openxmlformats.org/officeDocument/2006/relationships/tags" Target="../tags/tag1986.xml"/><Relationship Id="rId4" Type="http://schemas.openxmlformats.org/officeDocument/2006/relationships/tags" Target="../tags/tag1985.xml"/><Relationship Id="rId3" Type="http://schemas.openxmlformats.org/officeDocument/2006/relationships/tags" Target="../tags/tag1984.xml"/><Relationship Id="rId2" Type="http://schemas.openxmlformats.org/officeDocument/2006/relationships/tags" Target="../tags/tag1983.xml"/><Relationship Id="rId1" Type="http://schemas.openxmlformats.org/officeDocument/2006/relationships/slideMaster" Target="../slideMasters/slideMaster14.xml"/></Relationships>
</file>

<file path=ppt/slideLayouts/_rels/slideLayout249.xml.rels><?xml version="1.0" encoding="UTF-8" standalone="yes"?>
<Relationships xmlns="http://schemas.openxmlformats.org/package/2006/relationships"><Relationship Id="rId5" Type="http://schemas.openxmlformats.org/officeDocument/2006/relationships/tags" Target="../tags/tag1991.xml"/><Relationship Id="rId4" Type="http://schemas.openxmlformats.org/officeDocument/2006/relationships/tags" Target="../tags/tag1990.xml"/><Relationship Id="rId3" Type="http://schemas.openxmlformats.org/officeDocument/2006/relationships/tags" Target="../tags/tag1989.xml"/><Relationship Id="rId2" Type="http://schemas.openxmlformats.org/officeDocument/2006/relationships/tags" Target="../tags/tag1988.xml"/><Relationship Id="rId1" Type="http://schemas.openxmlformats.org/officeDocument/2006/relationships/slideMaster" Target="../slideMasters/slideMaster14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tags" Target="../tags/tag107.xml"/><Relationship Id="rId7" Type="http://schemas.openxmlformats.org/officeDocument/2006/relationships/tags" Target="../tags/tag106.x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1" Type="http://schemas.openxmlformats.org/officeDocument/2006/relationships/tags" Target="../tags/tag110.xml"/><Relationship Id="rId10" Type="http://schemas.openxmlformats.org/officeDocument/2006/relationships/tags" Target="../tags/tag109.xml"/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9" Type="http://schemas.openxmlformats.org/officeDocument/2006/relationships/tags" Target="../tags/tag1999.xml"/><Relationship Id="rId8" Type="http://schemas.openxmlformats.org/officeDocument/2006/relationships/tags" Target="../tags/tag1998.xml"/><Relationship Id="rId7" Type="http://schemas.openxmlformats.org/officeDocument/2006/relationships/tags" Target="../tags/tag1997.xml"/><Relationship Id="rId6" Type="http://schemas.openxmlformats.org/officeDocument/2006/relationships/tags" Target="../tags/tag1996.xml"/><Relationship Id="rId5" Type="http://schemas.openxmlformats.org/officeDocument/2006/relationships/tags" Target="../tags/tag1995.xml"/><Relationship Id="rId4" Type="http://schemas.openxmlformats.org/officeDocument/2006/relationships/tags" Target="../tags/tag1994.xml"/><Relationship Id="rId3" Type="http://schemas.openxmlformats.org/officeDocument/2006/relationships/tags" Target="../tags/tag1993.xml"/><Relationship Id="rId2" Type="http://schemas.openxmlformats.org/officeDocument/2006/relationships/tags" Target="../tags/tag1992.xml"/><Relationship Id="rId11" Type="http://schemas.openxmlformats.org/officeDocument/2006/relationships/tags" Target="../tags/tag2001.xml"/><Relationship Id="rId10" Type="http://schemas.openxmlformats.org/officeDocument/2006/relationships/tags" Target="../tags/tag2000.xml"/><Relationship Id="rId1" Type="http://schemas.openxmlformats.org/officeDocument/2006/relationships/slideMaster" Target="../slideMasters/slideMaster14.xml"/></Relationships>
</file>

<file path=ppt/slideLayouts/_rels/slideLayout251.xml.rels><?xml version="1.0" encoding="UTF-8" standalone="yes"?>
<Relationships xmlns="http://schemas.openxmlformats.org/package/2006/relationships"><Relationship Id="rId8" Type="http://schemas.openxmlformats.org/officeDocument/2006/relationships/tags" Target="../tags/tag2008.xml"/><Relationship Id="rId7" Type="http://schemas.openxmlformats.org/officeDocument/2006/relationships/tags" Target="../tags/tag2007.xml"/><Relationship Id="rId6" Type="http://schemas.openxmlformats.org/officeDocument/2006/relationships/tags" Target="../tags/tag2006.xml"/><Relationship Id="rId5" Type="http://schemas.openxmlformats.org/officeDocument/2006/relationships/tags" Target="../tags/tag2005.xml"/><Relationship Id="rId4" Type="http://schemas.openxmlformats.org/officeDocument/2006/relationships/tags" Target="../tags/tag2004.xml"/><Relationship Id="rId3" Type="http://schemas.openxmlformats.org/officeDocument/2006/relationships/tags" Target="../tags/tag2003.xml"/><Relationship Id="rId2" Type="http://schemas.openxmlformats.org/officeDocument/2006/relationships/tags" Target="../tags/tag2002.xml"/><Relationship Id="rId1" Type="http://schemas.openxmlformats.org/officeDocument/2006/relationships/slideMaster" Target="../slideMasters/slideMaster14.xml"/></Relationships>
</file>

<file path=ppt/slideLayouts/_rels/slideLayout252.xml.rels><?xml version="1.0" encoding="UTF-8" standalone="yes"?>
<Relationships xmlns="http://schemas.openxmlformats.org/package/2006/relationships"><Relationship Id="rId9" Type="http://schemas.openxmlformats.org/officeDocument/2006/relationships/tags" Target="../tags/tag2016.xml"/><Relationship Id="rId8" Type="http://schemas.openxmlformats.org/officeDocument/2006/relationships/tags" Target="../tags/tag2015.xml"/><Relationship Id="rId7" Type="http://schemas.openxmlformats.org/officeDocument/2006/relationships/tags" Target="../tags/tag2014.xml"/><Relationship Id="rId6" Type="http://schemas.openxmlformats.org/officeDocument/2006/relationships/tags" Target="../tags/tag2013.xml"/><Relationship Id="rId5" Type="http://schemas.openxmlformats.org/officeDocument/2006/relationships/tags" Target="../tags/tag2012.xml"/><Relationship Id="rId4" Type="http://schemas.openxmlformats.org/officeDocument/2006/relationships/tags" Target="../tags/tag2011.xml"/><Relationship Id="rId3" Type="http://schemas.openxmlformats.org/officeDocument/2006/relationships/tags" Target="../tags/tag2010.xml"/><Relationship Id="rId2" Type="http://schemas.openxmlformats.org/officeDocument/2006/relationships/tags" Target="../tags/tag2009.xml"/><Relationship Id="rId13" Type="http://schemas.openxmlformats.org/officeDocument/2006/relationships/tags" Target="../tags/tag2020.xml"/><Relationship Id="rId12" Type="http://schemas.openxmlformats.org/officeDocument/2006/relationships/tags" Target="../tags/tag2019.xml"/><Relationship Id="rId11" Type="http://schemas.openxmlformats.org/officeDocument/2006/relationships/tags" Target="../tags/tag2018.xml"/><Relationship Id="rId10" Type="http://schemas.openxmlformats.org/officeDocument/2006/relationships/tags" Target="../tags/tag2017.xml"/><Relationship Id="rId1" Type="http://schemas.openxmlformats.org/officeDocument/2006/relationships/slideMaster" Target="../slideMasters/slideMaster14.xml"/></Relationships>
</file>

<file path=ppt/slideLayouts/_rels/slideLayout253.xml.rels><?xml version="1.0" encoding="UTF-8" standalone="yes"?>
<Relationships xmlns="http://schemas.openxmlformats.org/package/2006/relationships"><Relationship Id="rId9" Type="http://schemas.openxmlformats.org/officeDocument/2006/relationships/tags" Target="../tags/tag2028.xml"/><Relationship Id="rId8" Type="http://schemas.openxmlformats.org/officeDocument/2006/relationships/tags" Target="../tags/tag2027.xml"/><Relationship Id="rId7" Type="http://schemas.openxmlformats.org/officeDocument/2006/relationships/tags" Target="../tags/tag2026.xml"/><Relationship Id="rId6" Type="http://schemas.openxmlformats.org/officeDocument/2006/relationships/tags" Target="../tags/tag2025.xml"/><Relationship Id="rId5" Type="http://schemas.openxmlformats.org/officeDocument/2006/relationships/tags" Target="../tags/tag2024.xml"/><Relationship Id="rId4" Type="http://schemas.openxmlformats.org/officeDocument/2006/relationships/tags" Target="../tags/tag2023.xml"/><Relationship Id="rId3" Type="http://schemas.openxmlformats.org/officeDocument/2006/relationships/tags" Target="../tags/tag2022.xml"/><Relationship Id="rId2" Type="http://schemas.openxmlformats.org/officeDocument/2006/relationships/tags" Target="../tags/tag2021.xml"/><Relationship Id="rId11" Type="http://schemas.openxmlformats.org/officeDocument/2006/relationships/tags" Target="../tags/tag2030.xml"/><Relationship Id="rId10" Type="http://schemas.openxmlformats.org/officeDocument/2006/relationships/tags" Target="../tags/tag2029.xml"/><Relationship Id="rId1" Type="http://schemas.openxmlformats.org/officeDocument/2006/relationships/slideMaster" Target="../slideMasters/slideMaster14.xml"/></Relationships>
</file>

<file path=ppt/slideLayouts/_rels/slideLayout254.xml.rels><?xml version="1.0" encoding="UTF-8" standalone="yes"?>
<Relationships xmlns="http://schemas.openxmlformats.org/package/2006/relationships"><Relationship Id="rId9" Type="http://schemas.openxmlformats.org/officeDocument/2006/relationships/tags" Target="../tags/tag2038.xml"/><Relationship Id="rId8" Type="http://schemas.openxmlformats.org/officeDocument/2006/relationships/tags" Target="../tags/tag2037.xml"/><Relationship Id="rId7" Type="http://schemas.openxmlformats.org/officeDocument/2006/relationships/tags" Target="../tags/tag2036.xml"/><Relationship Id="rId6" Type="http://schemas.openxmlformats.org/officeDocument/2006/relationships/tags" Target="../tags/tag2035.xml"/><Relationship Id="rId5" Type="http://schemas.openxmlformats.org/officeDocument/2006/relationships/tags" Target="../tags/tag2034.xml"/><Relationship Id="rId4" Type="http://schemas.openxmlformats.org/officeDocument/2006/relationships/tags" Target="../tags/tag2033.xml"/><Relationship Id="rId3" Type="http://schemas.openxmlformats.org/officeDocument/2006/relationships/tags" Target="../tags/tag2032.xml"/><Relationship Id="rId2" Type="http://schemas.openxmlformats.org/officeDocument/2006/relationships/tags" Target="../tags/tag2031.xml"/><Relationship Id="rId11" Type="http://schemas.openxmlformats.org/officeDocument/2006/relationships/tags" Target="../tags/tag2040.xml"/><Relationship Id="rId10" Type="http://schemas.openxmlformats.org/officeDocument/2006/relationships/tags" Target="../tags/tag2039.xml"/><Relationship Id="rId1" Type="http://schemas.openxmlformats.org/officeDocument/2006/relationships/slideMaster" Target="../slideMasters/slideMaster14.xml"/></Relationships>
</file>

<file path=ppt/slideLayouts/_rels/slideLayout255.xml.rels><?xml version="1.0" encoding="UTF-8" standalone="yes"?>
<Relationships xmlns="http://schemas.openxmlformats.org/package/2006/relationships"><Relationship Id="rId9" Type="http://schemas.openxmlformats.org/officeDocument/2006/relationships/tags" Target="../tags/tag2048.xml"/><Relationship Id="rId8" Type="http://schemas.openxmlformats.org/officeDocument/2006/relationships/tags" Target="../tags/tag2047.xml"/><Relationship Id="rId7" Type="http://schemas.openxmlformats.org/officeDocument/2006/relationships/tags" Target="../tags/tag2046.xml"/><Relationship Id="rId6" Type="http://schemas.openxmlformats.org/officeDocument/2006/relationships/tags" Target="../tags/tag2045.xml"/><Relationship Id="rId5" Type="http://schemas.openxmlformats.org/officeDocument/2006/relationships/tags" Target="../tags/tag2044.xml"/><Relationship Id="rId4" Type="http://schemas.openxmlformats.org/officeDocument/2006/relationships/tags" Target="../tags/tag2043.xml"/><Relationship Id="rId3" Type="http://schemas.openxmlformats.org/officeDocument/2006/relationships/tags" Target="../tags/tag2042.xml"/><Relationship Id="rId2" Type="http://schemas.openxmlformats.org/officeDocument/2006/relationships/tags" Target="../tags/tag2041.xml"/><Relationship Id="rId11" Type="http://schemas.openxmlformats.org/officeDocument/2006/relationships/tags" Target="../tags/tag2050.xml"/><Relationship Id="rId10" Type="http://schemas.openxmlformats.org/officeDocument/2006/relationships/tags" Target="../tags/tag2049.xml"/><Relationship Id="rId1" Type="http://schemas.openxmlformats.org/officeDocument/2006/relationships/slideMaster" Target="../slideMasters/slideMaster14.xml"/></Relationships>
</file>

<file path=ppt/slideLayouts/_rels/slideLayout256.xml.rels><?xml version="1.0" encoding="UTF-8" standalone="yes"?>
<Relationships xmlns="http://schemas.openxmlformats.org/package/2006/relationships"><Relationship Id="rId9" Type="http://schemas.openxmlformats.org/officeDocument/2006/relationships/tags" Target="../tags/tag2058.xml"/><Relationship Id="rId8" Type="http://schemas.openxmlformats.org/officeDocument/2006/relationships/tags" Target="../tags/tag2057.xml"/><Relationship Id="rId7" Type="http://schemas.openxmlformats.org/officeDocument/2006/relationships/tags" Target="../tags/tag2056.xml"/><Relationship Id="rId6" Type="http://schemas.openxmlformats.org/officeDocument/2006/relationships/tags" Target="../tags/tag2055.xml"/><Relationship Id="rId5" Type="http://schemas.openxmlformats.org/officeDocument/2006/relationships/tags" Target="../tags/tag2054.xml"/><Relationship Id="rId4" Type="http://schemas.openxmlformats.org/officeDocument/2006/relationships/tags" Target="../tags/tag2053.xml"/><Relationship Id="rId3" Type="http://schemas.openxmlformats.org/officeDocument/2006/relationships/tags" Target="../tags/tag2052.xml"/><Relationship Id="rId2" Type="http://schemas.openxmlformats.org/officeDocument/2006/relationships/tags" Target="../tags/tag2051.xml"/><Relationship Id="rId13" Type="http://schemas.openxmlformats.org/officeDocument/2006/relationships/tags" Target="../tags/tag2062.xml"/><Relationship Id="rId12" Type="http://schemas.openxmlformats.org/officeDocument/2006/relationships/tags" Target="../tags/tag2061.xml"/><Relationship Id="rId11" Type="http://schemas.openxmlformats.org/officeDocument/2006/relationships/tags" Target="../tags/tag2060.xml"/><Relationship Id="rId10" Type="http://schemas.openxmlformats.org/officeDocument/2006/relationships/tags" Target="../tags/tag2059.xml"/><Relationship Id="rId1" Type="http://schemas.openxmlformats.org/officeDocument/2006/relationships/slideMaster" Target="../slideMasters/slideMaster14.xml"/></Relationships>
</file>

<file path=ppt/slideLayouts/_rels/slideLayout257.xml.rels><?xml version="1.0" encoding="UTF-8" standalone="yes"?>
<Relationships xmlns="http://schemas.openxmlformats.org/package/2006/relationships"><Relationship Id="rId9" Type="http://schemas.openxmlformats.org/officeDocument/2006/relationships/tags" Target="../tags/tag2070.xml"/><Relationship Id="rId8" Type="http://schemas.openxmlformats.org/officeDocument/2006/relationships/tags" Target="../tags/tag2069.xml"/><Relationship Id="rId7" Type="http://schemas.openxmlformats.org/officeDocument/2006/relationships/tags" Target="../tags/tag2068.xml"/><Relationship Id="rId6" Type="http://schemas.openxmlformats.org/officeDocument/2006/relationships/tags" Target="../tags/tag2067.xml"/><Relationship Id="rId5" Type="http://schemas.openxmlformats.org/officeDocument/2006/relationships/tags" Target="../tags/tag2066.xml"/><Relationship Id="rId4" Type="http://schemas.openxmlformats.org/officeDocument/2006/relationships/tags" Target="../tags/tag2065.xml"/><Relationship Id="rId3" Type="http://schemas.openxmlformats.org/officeDocument/2006/relationships/tags" Target="../tags/tag2064.xml"/><Relationship Id="rId2" Type="http://schemas.openxmlformats.org/officeDocument/2006/relationships/tags" Target="../tags/tag2063.xml"/><Relationship Id="rId13" Type="http://schemas.openxmlformats.org/officeDocument/2006/relationships/tags" Target="../tags/tag2074.xml"/><Relationship Id="rId12" Type="http://schemas.openxmlformats.org/officeDocument/2006/relationships/tags" Target="../tags/tag2073.xml"/><Relationship Id="rId11" Type="http://schemas.openxmlformats.org/officeDocument/2006/relationships/tags" Target="../tags/tag2072.xml"/><Relationship Id="rId10" Type="http://schemas.openxmlformats.org/officeDocument/2006/relationships/tags" Target="../tags/tag2071.xml"/><Relationship Id="rId1" Type="http://schemas.openxmlformats.org/officeDocument/2006/relationships/slideMaster" Target="../slideMasters/slideMaster1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9.xml.rels><?xml version="1.0" encoding="UTF-8" standalone="yes"?>
<Relationships xmlns="http://schemas.openxmlformats.org/package/2006/relationships"><Relationship Id="rId9" Type="http://schemas.openxmlformats.org/officeDocument/2006/relationships/tags" Target="../tags/tag2088.xml"/><Relationship Id="rId8" Type="http://schemas.openxmlformats.org/officeDocument/2006/relationships/tags" Target="../tags/tag2087.xml"/><Relationship Id="rId7" Type="http://schemas.openxmlformats.org/officeDocument/2006/relationships/tags" Target="../tags/tag2086.xml"/><Relationship Id="rId6" Type="http://schemas.openxmlformats.org/officeDocument/2006/relationships/tags" Target="../tags/tag2085.xml"/><Relationship Id="rId5" Type="http://schemas.openxmlformats.org/officeDocument/2006/relationships/tags" Target="../tags/tag2084.xml"/><Relationship Id="rId4" Type="http://schemas.openxmlformats.org/officeDocument/2006/relationships/tags" Target="../tags/tag2083.xml"/><Relationship Id="rId3" Type="http://schemas.openxmlformats.org/officeDocument/2006/relationships/tags" Target="../tags/tag2082.xml"/><Relationship Id="rId2" Type="http://schemas.openxmlformats.org/officeDocument/2006/relationships/tags" Target="../tags/tag2081.xml"/><Relationship Id="rId14" Type="http://schemas.openxmlformats.org/officeDocument/2006/relationships/tags" Target="../tags/tag2093.xml"/><Relationship Id="rId13" Type="http://schemas.openxmlformats.org/officeDocument/2006/relationships/tags" Target="../tags/tag2092.xml"/><Relationship Id="rId12" Type="http://schemas.openxmlformats.org/officeDocument/2006/relationships/tags" Target="../tags/tag2091.xml"/><Relationship Id="rId11" Type="http://schemas.openxmlformats.org/officeDocument/2006/relationships/tags" Target="../tags/tag2090.xml"/><Relationship Id="rId10" Type="http://schemas.openxmlformats.org/officeDocument/2006/relationships/tags" Target="../tags/tag2089.xml"/><Relationship Id="rId1" Type="http://schemas.openxmlformats.org/officeDocument/2006/relationships/slideMaster" Target="../slideMasters/slideMaster15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18.xml"/><Relationship Id="rId8" Type="http://schemas.openxmlformats.org/officeDocument/2006/relationships/tags" Target="../tags/tag117.xml"/><Relationship Id="rId7" Type="http://schemas.openxmlformats.org/officeDocument/2006/relationships/tags" Target="../tags/tag116.xml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1" Type="http://schemas.openxmlformats.org/officeDocument/2006/relationships/tags" Target="../tags/tag120.xml"/><Relationship Id="rId10" Type="http://schemas.openxmlformats.org/officeDocument/2006/relationships/tags" Target="../tags/tag119.xml"/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6" Type="http://schemas.openxmlformats.org/officeDocument/2006/relationships/tags" Target="../tags/tag2098.xml"/><Relationship Id="rId5" Type="http://schemas.openxmlformats.org/officeDocument/2006/relationships/tags" Target="../tags/tag2097.xml"/><Relationship Id="rId4" Type="http://schemas.openxmlformats.org/officeDocument/2006/relationships/tags" Target="../tags/tag2096.xml"/><Relationship Id="rId3" Type="http://schemas.openxmlformats.org/officeDocument/2006/relationships/tags" Target="../tags/tag2095.xml"/><Relationship Id="rId2" Type="http://schemas.openxmlformats.org/officeDocument/2006/relationships/tags" Target="../tags/tag2094.xml"/><Relationship Id="rId1" Type="http://schemas.openxmlformats.org/officeDocument/2006/relationships/slideMaster" Target="../slideMasters/slideMaster15.xml"/></Relationships>
</file>

<file path=ppt/slideLayouts/_rels/slideLayout261.xml.rels><?xml version="1.0" encoding="UTF-8" standalone="yes"?>
<Relationships xmlns="http://schemas.openxmlformats.org/package/2006/relationships"><Relationship Id="rId9" Type="http://schemas.openxmlformats.org/officeDocument/2006/relationships/tags" Target="../tags/tag2106.xml"/><Relationship Id="rId8" Type="http://schemas.openxmlformats.org/officeDocument/2006/relationships/tags" Target="../tags/tag2105.xml"/><Relationship Id="rId7" Type="http://schemas.openxmlformats.org/officeDocument/2006/relationships/tags" Target="../tags/tag2104.xml"/><Relationship Id="rId6" Type="http://schemas.openxmlformats.org/officeDocument/2006/relationships/tags" Target="../tags/tag2103.xml"/><Relationship Id="rId5" Type="http://schemas.openxmlformats.org/officeDocument/2006/relationships/tags" Target="../tags/tag2102.xml"/><Relationship Id="rId4" Type="http://schemas.openxmlformats.org/officeDocument/2006/relationships/tags" Target="../tags/tag2101.xml"/><Relationship Id="rId3" Type="http://schemas.openxmlformats.org/officeDocument/2006/relationships/tags" Target="../tags/tag2100.xml"/><Relationship Id="rId2" Type="http://schemas.openxmlformats.org/officeDocument/2006/relationships/tags" Target="../tags/tag2099.xml"/><Relationship Id="rId15" Type="http://schemas.openxmlformats.org/officeDocument/2006/relationships/tags" Target="../tags/tag2112.xml"/><Relationship Id="rId14" Type="http://schemas.openxmlformats.org/officeDocument/2006/relationships/tags" Target="../tags/tag2111.xml"/><Relationship Id="rId13" Type="http://schemas.openxmlformats.org/officeDocument/2006/relationships/tags" Target="../tags/tag2110.xml"/><Relationship Id="rId12" Type="http://schemas.openxmlformats.org/officeDocument/2006/relationships/tags" Target="../tags/tag2109.xml"/><Relationship Id="rId11" Type="http://schemas.openxmlformats.org/officeDocument/2006/relationships/tags" Target="../tags/tag2108.xml"/><Relationship Id="rId10" Type="http://schemas.openxmlformats.org/officeDocument/2006/relationships/tags" Target="../tags/tag2107.xml"/><Relationship Id="rId1" Type="http://schemas.openxmlformats.org/officeDocument/2006/relationships/slideMaster" Target="../slideMasters/slideMaster15.xml"/></Relationships>
</file>

<file path=ppt/slideLayouts/_rels/slideLayout262.xml.rels><?xml version="1.0" encoding="UTF-8" standalone="yes"?>
<Relationships xmlns="http://schemas.openxmlformats.org/package/2006/relationships"><Relationship Id="rId7" Type="http://schemas.openxmlformats.org/officeDocument/2006/relationships/tags" Target="../tags/tag2118.xml"/><Relationship Id="rId6" Type="http://schemas.openxmlformats.org/officeDocument/2006/relationships/tags" Target="../tags/tag2117.xml"/><Relationship Id="rId5" Type="http://schemas.openxmlformats.org/officeDocument/2006/relationships/tags" Target="../tags/tag2116.xml"/><Relationship Id="rId4" Type="http://schemas.openxmlformats.org/officeDocument/2006/relationships/tags" Target="../tags/tag2115.xml"/><Relationship Id="rId3" Type="http://schemas.openxmlformats.org/officeDocument/2006/relationships/tags" Target="../tags/tag2114.xml"/><Relationship Id="rId2" Type="http://schemas.openxmlformats.org/officeDocument/2006/relationships/tags" Target="../tags/tag2113.xml"/><Relationship Id="rId1" Type="http://schemas.openxmlformats.org/officeDocument/2006/relationships/slideMaster" Target="../slideMasters/slideMaster15.xml"/></Relationships>
</file>

<file path=ppt/slideLayouts/_rels/slideLayout263.xml.rels><?xml version="1.0" encoding="UTF-8" standalone="yes"?>
<Relationships xmlns="http://schemas.openxmlformats.org/package/2006/relationships"><Relationship Id="rId9" Type="http://schemas.openxmlformats.org/officeDocument/2006/relationships/tags" Target="../tags/tag2126.xml"/><Relationship Id="rId8" Type="http://schemas.openxmlformats.org/officeDocument/2006/relationships/tags" Target="../tags/tag2125.xml"/><Relationship Id="rId7" Type="http://schemas.openxmlformats.org/officeDocument/2006/relationships/tags" Target="../tags/tag2124.xml"/><Relationship Id="rId6" Type="http://schemas.openxmlformats.org/officeDocument/2006/relationships/tags" Target="../tags/tag2123.xml"/><Relationship Id="rId5" Type="http://schemas.openxmlformats.org/officeDocument/2006/relationships/tags" Target="../tags/tag2122.xml"/><Relationship Id="rId4" Type="http://schemas.openxmlformats.org/officeDocument/2006/relationships/tags" Target="../tags/tag2121.xml"/><Relationship Id="rId3" Type="http://schemas.openxmlformats.org/officeDocument/2006/relationships/tags" Target="../tags/tag2120.xml"/><Relationship Id="rId2" Type="http://schemas.openxmlformats.org/officeDocument/2006/relationships/tags" Target="../tags/tag2119.xml"/><Relationship Id="rId1" Type="http://schemas.openxmlformats.org/officeDocument/2006/relationships/slideMaster" Target="../slideMasters/slideMaster15.xml"/></Relationships>
</file>

<file path=ppt/slideLayouts/_rels/slideLayout264.xml.rels><?xml version="1.0" encoding="UTF-8" standalone="yes"?>
<Relationships xmlns="http://schemas.openxmlformats.org/package/2006/relationships"><Relationship Id="rId8" Type="http://schemas.openxmlformats.org/officeDocument/2006/relationships/tags" Target="../tags/tag2133.xml"/><Relationship Id="rId7" Type="http://schemas.openxmlformats.org/officeDocument/2006/relationships/tags" Target="../tags/tag2132.xml"/><Relationship Id="rId6" Type="http://schemas.openxmlformats.org/officeDocument/2006/relationships/tags" Target="../tags/tag2131.xml"/><Relationship Id="rId5" Type="http://schemas.openxmlformats.org/officeDocument/2006/relationships/tags" Target="../tags/tag2130.xml"/><Relationship Id="rId4" Type="http://schemas.openxmlformats.org/officeDocument/2006/relationships/tags" Target="../tags/tag2129.xml"/><Relationship Id="rId3" Type="http://schemas.openxmlformats.org/officeDocument/2006/relationships/tags" Target="../tags/tag2128.xml"/><Relationship Id="rId2" Type="http://schemas.openxmlformats.org/officeDocument/2006/relationships/tags" Target="../tags/tag2127.xml"/><Relationship Id="rId1" Type="http://schemas.openxmlformats.org/officeDocument/2006/relationships/slideMaster" Target="../slideMasters/slideMaster15.xml"/></Relationships>
</file>

<file path=ppt/slideLayouts/_rels/slideLayout265.xml.rels><?xml version="1.0" encoding="UTF-8" standalone="yes"?>
<Relationships xmlns="http://schemas.openxmlformats.org/package/2006/relationships"><Relationship Id="rId4" Type="http://schemas.openxmlformats.org/officeDocument/2006/relationships/tags" Target="../tags/tag2136.xml"/><Relationship Id="rId3" Type="http://schemas.openxmlformats.org/officeDocument/2006/relationships/tags" Target="../tags/tag2135.xml"/><Relationship Id="rId2" Type="http://schemas.openxmlformats.org/officeDocument/2006/relationships/tags" Target="../tags/tag2134.xml"/><Relationship Id="rId1" Type="http://schemas.openxmlformats.org/officeDocument/2006/relationships/slideMaster" Target="../slideMasters/slideMaster15.xml"/></Relationships>
</file>

<file path=ppt/slideLayouts/_rels/slideLayout266.xml.rels><?xml version="1.0" encoding="UTF-8" standalone="yes"?>
<Relationships xmlns="http://schemas.openxmlformats.org/package/2006/relationships"><Relationship Id="rId7" Type="http://schemas.openxmlformats.org/officeDocument/2006/relationships/tags" Target="../tags/tag2142.xml"/><Relationship Id="rId6" Type="http://schemas.openxmlformats.org/officeDocument/2006/relationships/tags" Target="../tags/tag2141.xml"/><Relationship Id="rId5" Type="http://schemas.openxmlformats.org/officeDocument/2006/relationships/tags" Target="../tags/tag2140.xml"/><Relationship Id="rId4" Type="http://schemas.openxmlformats.org/officeDocument/2006/relationships/tags" Target="../tags/tag2139.xml"/><Relationship Id="rId3" Type="http://schemas.openxmlformats.org/officeDocument/2006/relationships/tags" Target="../tags/tag2138.xml"/><Relationship Id="rId2" Type="http://schemas.openxmlformats.org/officeDocument/2006/relationships/tags" Target="../tags/tag2137.xml"/><Relationship Id="rId1" Type="http://schemas.openxmlformats.org/officeDocument/2006/relationships/slideMaster" Target="../slideMasters/slideMaster15.xml"/></Relationships>
</file>

<file path=ppt/slideLayouts/_rels/slideLayout267.xml.rels><?xml version="1.0" encoding="UTF-8" standalone="yes"?>
<Relationships xmlns="http://schemas.openxmlformats.org/package/2006/relationships"><Relationship Id="rId6" Type="http://schemas.openxmlformats.org/officeDocument/2006/relationships/tags" Target="../tags/tag2147.xml"/><Relationship Id="rId5" Type="http://schemas.openxmlformats.org/officeDocument/2006/relationships/tags" Target="../tags/tag2146.xml"/><Relationship Id="rId4" Type="http://schemas.openxmlformats.org/officeDocument/2006/relationships/tags" Target="../tags/tag2145.xml"/><Relationship Id="rId3" Type="http://schemas.openxmlformats.org/officeDocument/2006/relationships/tags" Target="../tags/tag2144.xml"/><Relationship Id="rId2" Type="http://schemas.openxmlformats.org/officeDocument/2006/relationships/tags" Target="../tags/tag2143.xml"/><Relationship Id="rId1" Type="http://schemas.openxmlformats.org/officeDocument/2006/relationships/slideMaster" Target="../slideMasters/slideMaster15.xml"/></Relationships>
</file>

<file path=ppt/slideLayouts/_rels/slideLayout268.xml.rels><?xml version="1.0" encoding="UTF-8" standalone="yes"?>
<Relationships xmlns="http://schemas.openxmlformats.org/package/2006/relationships"><Relationship Id="rId5" Type="http://schemas.openxmlformats.org/officeDocument/2006/relationships/tags" Target="../tags/tag2151.xml"/><Relationship Id="rId4" Type="http://schemas.openxmlformats.org/officeDocument/2006/relationships/tags" Target="../tags/tag2150.xml"/><Relationship Id="rId3" Type="http://schemas.openxmlformats.org/officeDocument/2006/relationships/tags" Target="../tags/tag2149.xml"/><Relationship Id="rId2" Type="http://schemas.openxmlformats.org/officeDocument/2006/relationships/tags" Target="../tags/tag2148.xml"/><Relationship Id="rId1" Type="http://schemas.openxmlformats.org/officeDocument/2006/relationships/slideMaster" Target="../slideMasters/slideMaster15.xml"/></Relationships>
</file>

<file path=ppt/slideLayouts/_rels/slideLayout269.xml.rels><?xml version="1.0" encoding="UTF-8" standalone="yes"?>
<Relationships xmlns="http://schemas.openxmlformats.org/package/2006/relationships"><Relationship Id="rId9" Type="http://schemas.openxmlformats.org/officeDocument/2006/relationships/tags" Target="../tags/tag2159.xml"/><Relationship Id="rId8" Type="http://schemas.openxmlformats.org/officeDocument/2006/relationships/tags" Target="../tags/tag2158.xml"/><Relationship Id="rId7" Type="http://schemas.openxmlformats.org/officeDocument/2006/relationships/tags" Target="../tags/tag2157.xml"/><Relationship Id="rId6" Type="http://schemas.openxmlformats.org/officeDocument/2006/relationships/tags" Target="../tags/tag2156.xml"/><Relationship Id="rId5" Type="http://schemas.openxmlformats.org/officeDocument/2006/relationships/tags" Target="../tags/tag2155.xml"/><Relationship Id="rId4" Type="http://schemas.openxmlformats.org/officeDocument/2006/relationships/tags" Target="../tags/tag2154.xml"/><Relationship Id="rId3" Type="http://schemas.openxmlformats.org/officeDocument/2006/relationships/tags" Target="../tags/tag2153.xml"/><Relationship Id="rId2" Type="http://schemas.openxmlformats.org/officeDocument/2006/relationships/tags" Target="../tags/tag2152.xml"/><Relationship Id="rId11" Type="http://schemas.openxmlformats.org/officeDocument/2006/relationships/tags" Target="../tags/tag2161.xml"/><Relationship Id="rId10" Type="http://schemas.openxmlformats.org/officeDocument/2006/relationships/tags" Target="../tags/tag2160.xml"/><Relationship Id="rId1" Type="http://schemas.openxmlformats.org/officeDocument/2006/relationships/slideMaster" Target="../slideMasters/slideMaster15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tags" Target="../tags/tag127.xml"/><Relationship Id="rId7" Type="http://schemas.openxmlformats.org/officeDocument/2006/relationships/tags" Target="../tags/tag126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1" Type="http://schemas.openxmlformats.org/officeDocument/2006/relationships/tags" Target="../tags/tag130.xml"/><Relationship Id="rId10" Type="http://schemas.openxmlformats.org/officeDocument/2006/relationships/tags" Target="../tags/tag129.xml"/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8" Type="http://schemas.openxmlformats.org/officeDocument/2006/relationships/tags" Target="../tags/tag2168.xml"/><Relationship Id="rId7" Type="http://schemas.openxmlformats.org/officeDocument/2006/relationships/tags" Target="../tags/tag2167.xml"/><Relationship Id="rId6" Type="http://schemas.openxmlformats.org/officeDocument/2006/relationships/tags" Target="../tags/tag2166.xml"/><Relationship Id="rId5" Type="http://schemas.openxmlformats.org/officeDocument/2006/relationships/tags" Target="../tags/tag2165.xml"/><Relationship Id="rId4" Type="http://schemas.openxmlformats.org/officeDocument/2006/relationships/tags" Target="../tags/tag2164.xml"/><Relationship Id="rId3" Type="http://schemas.openxmlformats.org/officeDocument/2006/relationships/tags" Target="../tags/tag2163.xml"/><Relationship Id="rId2" Type="http://schemas.openxmlformats.org/officeDocument/2006/relationships/tags" Target="../tags/tag2162.xml"/><Relationship Id="rId1" Type="http://schemas.openxmlformats.org/officeDocument/2006/relationships/slideMaster" Target="../slideMasters/slideMaster15.xml"/></Relationships>
</file>

<file path=ppt/slideLayouts/_rels/slideLayout271.xml.rels><?xml version="1.0" encoding="UTF-8" standalone="yes"?>
<Relationships xmlns="http://schemas.openxmlformats.org/package/2006/relationships"><Relationship Id="rId9" Type="http://schemas.openxmlformats.org/officeDocument/2006/relationships/tags" Target="../tags/tag2176.xml"/><Relationship Id="rId8" Type="http://schemas.openxmlformats.org/officeDocument/2006/relationships/tags" Target="../tags/tag2175.xml"/><Relationship Id="rId7" Type="http://schemas.openxmlformats.org/officeDocument/2006/relationships/tags" Target="../tags/tag2174.xml"/><Relationship Id="rId6" Type="http://schemas.openxmlformats.org/officeDocument/2006/relationships/tags" Target="../tags/tag2173.xml"/><Relationship Id="rId5" Type="http://schemas.openxmlformats.org/officeDocument/2006/relationships/tags" Target="../tags/tag2172.xml"/><Relationship Id="rId4" Type="http://schemas.openxmlformats.org/officeDocument/2006/relationships/tags" Target="../tags/tag2171.xml"/><Relationship Id="rId3" Type="http://schemas.openxmlformats.org/officeDocument/2006/relationships/tags" Target="../tags/tag2170.xml"/><Relationship Id="rId2" Type="http://schemas.openxmlformats.org/officeDocument/2006/relationships/tags" Target="../tags/tag2169.xml"/><Relationship Id="rId13" Type="http://schemas.openxmlformats.org/officeDocument/2006/relationships/tags" Target="../tags/tag2180.xml"/><Relationship Id="rId12" Type="http://schemas.openxmlformats.org/officeDocument/2006/relationships/tags" Target="../tags/tag2179.xml"/><Relationship Id="rId11" Type="http://schemas.openxmlformats.org/officeDocument/2006/relationships/tags" Target="../tags/tag2178.xml"/><Relationship Id="rId10" Type="http://schemas.openxmlformats.org/officeDocument/2006/relationships/tags" Target="../tags/tag2177.xml"/><Relationship Id="rId1" Type="http://schemas.openxmlformats.org/officeDocument/2006/relationships/slideMaster" Target="../slideMasters/slideMaster15.xml"/></Relationships>
</file>

<file path=ppt/slideLayouts/_rels/slideLayout272.xml.rels><?xml version="1.0" encoding="UTF-8" standalone="yes"?>
<Relationships xmlns="http://schemas.openxmlformats.org/package/2006/relationships"><Relationship Id="rId9" Type="http://schemas.openxmlformats.org/officeDocument/2006/relationships/tags" Target="../tags/tag2188.xml"/><Relationship Id="rId8" Type="http://schemas.openxmlformats.org/officeDocument/2006/relationships/tags" Target="../tags/tag2187.xml"/><Relationship Id="rId7" Type="http://schemas.openxmlformats.org/officeDocument/2006/relationships/tags" Target="../tags/tag2186.xml"/><Relationship Id="rId6" Type="http://schemas.openxmlformats.org/officeDocument/2006/relationships/tags" Target="../tags/tag2185.xml"/><Relationship Id="rId5" Type="http://schemas.openxmlformats.org/officeDocument/2006/relationships/tags" Target="../tags/tag2184.xml"/><Relationship Id="rId4" Type="http://schemas.openxmlformats.org/officeDocument/2006/relationships/tags" Target="../tags/tag2183.xml"/><Relationship Id="rId3" Type="http://schemas.openxmlformats.org/officeDocument/2006/relationships/tags" Target="../tags/tag2182.xml"/><Relationship Id="rId2" Type="http://schemas.openxmlformats.org/officeDocument/2006/relationships/tags" Target="../tags/tag2181.xml"/><Relationship Id="rId11" Type="http://schemas.openxmlformats.org/officeDocument/2006/relationships/tags" Target="../tags/tag2190.xml"/><Relationship Id="rId10" Type="http://schemas.openxmlformats.org/officeDocument/2006/relationships/tags" Target="../tags/tag2189.xml"/><Relationship Id="rId1" Type="http://schemas.openxmlformats.org/officeDocument/2006/relationships/slideMaster" Target="../slideMasters/slideMaster15.xml"/></Relationships>
</file>

<file path=ppt/slideLayouts/_rels/slideLayout273.xml.rels><?xml version="1.0" encoding="UTF-8" standalone="yes"?>
<Relationships xmlns="http://schemas.openxmlformats.org/package/2006/relationships"><Relationship Id="rId9" Type="http://schemas.openxmlformats.org/officeDocument/2006/relationships/tags" Target="../tags/tag2198.xml"/><Relationship Id="rId8" Type="http://schemas.openxmlformats.org/officeDocument/2006/relationships/tags" Target="../tags/tag2197.xml"/><Relationship Id="rId7" Type="http://schemas.openxmlformats.org/officeDocument/2006/relationships/tags" Target="../tags/tag2196.xml"/><Relationship Id="rId6" Type="http://schemas.openxmlformats.org/officeDocument/2006/relationships/tags" Target="../tags/tag2195.xml"/><Relationship Id="rId5" Type="http://schemas.openxmlformats.org/officeDocument/2006/relationships/tags" Target="../tags/tag2194.xml"/><Relationship Id="rId4" Type="http://schemas.openxmlformats.org/officeDocument/2006/relationships/tags" Target="../tags/tag2193.xml"/><Relationship Id="rId3" Type="http://schemas.openxmlformats.org/officeDocument/2006/relationships/tags" Target="../tags/tag2192.xml"/><Relationship Id="rId2" Type="http://schemas.openxmlformats.org/officeDocument/2006/relationships/tags" Target="../tags/tag2191.xml"/><Relationship Id="rId11" Type="http://schemas.openxmlformats.org/officeDocument/2006/relationships/tags" Target="../tags/tag2200.xml"/><Relationship Id="rId10" Type="http://schemas.openxmlformats.org/officeDocument/2006/relationships/tags" Target="../tags/tag2199.xml"/><Relationship Id="rId1" Type="http://schemas.openxmlformats.org/officeDocument/2006/relationships/slideMaster" Target="../slideMasters/slideMaster15.xml"/></Relationships>
</file>

<file path=ppt/slideLayouts/_rels/slideLayout274.xml.rels><?xml version="1.0" encoding="UTF-8" standalone="yes"?>
<Relationships xmlns="http://schemas.openxmlformats.org/package/2006/relationships"><Relationship Id="rId9" Type="http://schemas.openxmlformats.org/officeDocument/2006/relationships/tags" Target="../tags/tag2208.xml"/><Relationship Id="rId8" Type="http://schemas.openxmlformats.org/officeDocument/2006/relationships/tags" Target="../tags/tag2207.xml"/><Relationship Id="rId7" Type="http://schemas.openxmlformats.org/officeDocument/2006/relationships/tags" Target="../tags/tag2206.xml"/><Relationship Id="rId6" Type="http://schemas.openxmlformats.org/officeDocument/2006/relationships/tags" Target="../tags/tag2205.xml"/><Relationship Id="rId5" Type="http://schemas.openxmlformats.org/officeDocument/2006/relationships/tags" Target="../tags/tag2204.xml"/><Relationship Id="rId4" Type="http://schemas.openxmlformats.org/officeDocument/2006/relationships/tags" Target="../tags/tag2203.xml"/><Relationship Id="rId3" Type="http://schemas.openxmlformats.org/officeDocument/2006/relationships/tags" Target="../tags/tag2202.xml"/><Relationship Id="rId2" Type="http://schemas.openxmlformats.org/officeDocument/2006/relationships/tags" Target="../tags/tag2201.xml"/><Relationship Id="rId11" Type="http://schemas.openxmlformats.org/officeDocument/2006/relationships/tags" Target="../tags/tag2210.xml"/><Relationship Id="rId10" Type="http://schemas.openxmlformats.org/officeDocument/2006/relationships/tags" Target="../tags/tag2209.xml"/><Relationship Id="rId1" Type="http://schemas.openxmlformats.org/officeDocument/2006/relationships/slideMaster" Target="../slideMasters/slideMaster15.xml"/></Relationships>
</file>

<file path=ppt/slideLayouts/_rels/slideLayout275.xml.rels><?xml version="1.0" encoding="UTF-8" standalone="yes"?>
<Relationships xmlns="http://schemas.openxmlformats.org/package/2006/relationships"><Relationship Id="rId9" Type="http://schemas.openxmlformats.org/officeDocument/2006/relationships/tags" Target="../tags/tag2218.xml"/><Relationship Id="rId8" Type="http://schemas.openxmlformats.org/officeDocument/2006/relationships/tags" Target="../tags/tag2217.xml"/><Relationship Id="rId7" Type="http://schemas.openxmlformats.org/officeDocument/2006/relationships/tags" Target="../tags/tag2216.xml"/><Relationship Id="rId6" Type="http://schemas.openxmlformats.org/officeDocument/2006/relationships/tags" Target="../tags/tag2215.xml"/><Relationship Id="rId5" Type="http://schemas.openxmlformats.org/officeDocument/2006/relationships/tags" Target="../tags/tag2214.xml"/><Relationship Id="rId4" Type="http://schemas.openxmlformats.org/officeDocument/2006/relationships/tags" Target="../tags/tag2213.xml"/><Relationship Id="rId3" Type="http://schemas.openxmlformats.org/officeDocument/2006/relationships/tags" Target="../tags/tag2212.xml"/><Relationship Id="rId2" Type="http://schemas.openxmlformats.org/officeDocument/2006/relationships/tags" Target="../tags/tag2211.xml"/><Relationship Id="rId13" Type="http://schemas.openxmlformats.org/officeDocument/2006/relationships/tags" Target="../tags/tag2222.xml"/><Relationship Id="rId12" Type="http://schemas.openxmlformats.org/officeDocument/2006/relationships/tags" Target="../tags/tag2221.xml"/><Relationship Id="rId11" Type="http://schemas.openxmlformats.org/officeDocument/2006/relationships/tags" Target="../tags/tag2220.xml"/><Relationship Id="rId10" Type="http://schemas.openxmlformats.org/officeDocument/2006/relationships/tags" Target="../tags/tag2219.xml"/><Relationship Id="rId1" Type="http://schemas.openxmlformats.org/officeDocument/2006/relationships/slideMaster" Target="../slideMasters/slideMaster15.xml"/></Relationships>
</file>

<file path=ppt/slideLayouts/_rels/slideLayout276.xml.rels><?xml version="1.0" encoding="UTF-8" standalone="yes"?>
<Relationships xmlns="http://schemas.openxmlformats.org/package/2006/relationships"><Relationship Id="rId9" Type="http://schemas.openxmlformats.org/officeDocument/2006/relationships/tags" Target="../tags/tag2230.xml"/><Relationship Id="rId8" Type="http://schemas.openxmlformats.org/officeDocument/2006/relationships/tags" Target="../tags/tag2229.xml"/><Relationship Id="rId7" Type="http://schemas.openxmlformats.org/officeDocument/2006/relationships/tags" Target="../tags/tag2228.xml"/><Relationship Id="rId6" Type="http://schemas.openxmlformats.org/officeDocument/2006/relationships/tags" Target="../tags/tag2227.xml"/><Relationship Id="rId5" Type="http://schemas.openxmlformats.org/officeDocument/2006/relationships/tags" Target="../tags/tag2226.xml"/><Relationship Id="rId4" Type="http://schemas.openxmlformats.org/officeDocument/2006/relationships/tags" Target="../tags/tag2225.xml"/><Relationship Id="rId3" Type="http://schemas.openxmlformats.org/officeDocument/2006/relationships/tags" Target="../tags/tag2224.xml"/><Relationship Id="rId2" Type="http://schemas.openxmlformats.org/officeDocument/2006/relationships/tags" Target="../tags/tag2223.xml"/><Relationship Id="rId13" Type="http://schemas.openxmlformats.org/officeDocument/2006/relationships/tags" Target="../tags/tag2234.xml"/><Relationship Id="rId12" Type="http://schemas.openxmlformats.org/officeDocument/2006/relationships/tags" Target="../tags/tag2233.xml"/><Relationship Id="rId11" Type="http://schemas.openxmlformats.org/officeDocument/2006/relationships/tags" Target="../tags/tag2232.xml"/><Relationship Id="rId10" Type="http://schemas.openxmlformats.org/officeDocument/2006/relationships/tags" Target="../tags/tag2231.xml"/><Relationship Id="rId1" Type="http://schemas.openxmlformats.org/officeDocument/2006/relationships/slideMaster" Target="../slideMasters/slideMaster15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78.xml.rels><?xml version="1.0" encoding="UTF-8" standalone="yes"?>
<Relationships xmlns="http://schemas.openxmlformats.org/package/2006/relationships"><Relationship Id="rId9" Type="http://schemas.openxmlformats.org/officeDocument/2006/relationships/tags" Target="../tags/tag2248.xml"/><Relationship Id="rId8" Type="http://schemas.openxmlformats.org/officeDocument/2006/relationships/tags" Target="../tags/tag2247.xml"/><Relationship Id="rId7" Type="http://schemas.openxmlformats.org/officeDocument/2006/relationships/tags" Target="../tags/tag2246.xml"/><Relationship Id="rId6" Type="http://schemas.openxmlformats.org/officeDocument/2006/relationships/tags" Target="../tags/tag2245.xml"/><Relationship Id="rId5" Type="http://schemas.openxmlformats.org/officeDocument/2006/relationships/tags" Target="../tags/tag2244.xml"/><Relationship Id="rId4" Type="http://schemas.openxmlformats.org/officeDocument/2006/relationships/tags" Target="../tags/tag2243.xml"/><Relationship Id="rId3" Type="http://schemas.openxmlformats.org/officeDocument/2006/relationships/tags" Target="../tags/tag2242.xml"/><Relationship Id="rId2" Type="http://schemas.openxmlformats.org/officeDocument/2006/relationships/tags" Target="../tags/tag2241.xml"/><Relationship Id="rId14" Type="http://schemas.openxmlformats.org/officeDocument/2006/relationships/tags" Target="../tags/tag2253.xml"/><Relationship Id="rId13" Type="http://schemas.openxmlformats.org/officeDocument/2006/relationships/tags" Target="../tags/tag2252.xml"/><Relationship Id="rId12" Type="http://schemas.openxmlformats.org/officeDocument/2006/relationships/tags" Target="../tags/tag2251.xml"/><Relationship Id="rId11" Type="http://schemas.openxmlformats.org/officeDocument/2006/relationships/tags" Target="../tags/tag2250.xml"/><Relationship Id="rId10" Type="http://schemas.openxmlformats.org/officeDocument/2006/relationships/tags" Target="../tags/tag2249.xml"/><Relationship Id="rId1" Type="http://schemas.openxmlformats.org/officeDocument/2006/relationships/slideMaster" Target="../slideMasters/slideMaster16.xml"/></Relationships>
</file>

<file path=ppt/slideLayouts/_rels/slideLayout279.xml.rels><?xml version="1.0" encoding="UTF-8" standalone="yes"?>
<Relationships xmlns="http://schemas.openxmlformats.org/package/2006/relationships"><Relationship Id="rId6" Type="http://schemas.openxmlformats.org/officeDocument/2006/relationships/tags" Target="../tags/tag2258.xml"/><Relationship Id="rId5" Type="http://schemas.openxmlformats.org/officeDocument/2006/relationships/tags" Target="../tags/tag2257.xml"/><Relationship Id="rId4" Type="http://schemas.openxmlformats.org/officeDocument/2006/relationships/tags" Target="../tags/tag2256.xml"/><Relationship Id="rId3" Type="http://schemas.openxmlformats.org/officeDocument/2006/relationships/tags" Target="../tags/tag2255.xml"/><Relationship Id="rId2" Type="http://schemas.openxmlformats.org/officeDocument/2006/relationships/tags" Target="../tags/tag2254.xml"/><Relationship Id="rId1" Type="http://schemas.openxmlformats.org/officeDocument/2006/relationships/slideMaster" Target="../slideMasters/slideMaster16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38.xml"/><Relationship Id="rId8" Type="http://schemas.openxmlformats.org/officeDocument/2006/relationships/tags" Target="../tags/tag137.xml"/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3" Type="http://schemas.openxmlformats.org/officeDocument/2006/relationships/tags" Target="../tags/tag142.xml"/><Relationship Id="rId12" Type="http://schemas.openxmlformats.org/officeDocument/2006/relationships/tags" Target="../tags/tag141.xml"/><Relationship Id="rId11" Type="http://schemas.openxmlformats.org/officeDocument/2006/relationships/tags" Target="../tags/tag140.xml"/><Relationship Id="rId10" Type="http://schemas.openxmlformats.org/officeDocument/2006/relationships/tags" Target="../tags/tag139.xml"/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9" Type="http://schemas.openxmlformats.org/officeDocument/2006/relationships/tags" Target="../tags/tag2266.xml"/><Relationship Id="rId8" Type="http://schemas.openxmlformats.org/officeDocument/2006/relationships/tags" Target="../tags/tag2265.xml"/><Relationship Id="rId7" Type="http://schemas.openxmlformats.org/officeDocument/2006/relationships/tags" Target="../tags/tag2264.xml"/><Relationship Id="rId6" Type="http://schemas.openxmlformats.org/officeDocument/2006/relationships/tags" Target="../tags/tag2263.xml"/><Relationship Id="rId5" Type="http://schemas.openxmlformats.org/officeDocument/2006/relationships/tags" Target="../tags/tag2262.xml"/><Relationship Id="rId4" Type="http://schemas.openxmlformats.org/officeDocument/2006/relationships/tags" Target="../tags/tag2261.xml"/><Relationship Id="rId3" Type="http://schemas.openxmlformats.org/officeDocument/2006/relationships/tags" Target="../tags/tag2260.xml"/><Relationship Id="rId2" Type="http://schemas.openxmlformats.org/officeDocument/2006/relationships/tags" Target="../tags/tag2259.xml"/><Relationship Id="rId15" Type="http://schemas.openxmlformats.org/officeDocument/2006/relationships/tags" Target="../tags/tag2272.xml"/><Relationship Id="rId14" Type="http://schemas.openxmlformats.org/officeDocument/2006/relationships/tags" Target="../tags/tag2271.xml"/><Relationship Id="rId13" Type="http://schemas.openxmlformats.org/officeDocument/2006/relationships/tags" Target="../tags/tag2270.xml"/><Relationship Id="rId12" Type="http://schemas.openxmlformats.org/officeDocument/2006/relationships/tags" Target="../tags/tag2269.xml"/><Relationship Id="rId11" Type="http://schemas.openxmlformats.org/officeDocument/2006/relationships/tags" Target="../tags/tag2268.xml"/><Relationship Id="rId10" Type="http://schemas.openxmlformats.org/officeDocument/2006/relationships/tags" Target="../tags/tag2267.xml"/><Relationship Id="rId1" Type="http://schemas.openxmlformats.org/officeDocument/2006/relationships/slideMaster" Target="../slideMasters/slideMaster16.xml"/></Relationships>
</file>

<file path=ppt/slideLayouts/_rels/slideLayout281.xml.rels><?xml version="1.0" encoding="UTF-8" standalone="yes"?>
<Relationships xmlns="http://schemas.openxmlformats.org/package/2006/relationships"><Relationship Id="rId7" Type="http://schemas.openxmlformats.org/officeDocument/2006/relationships/tags" Target="../tags/tag2278.xml"/><Relationship Id="rId6" Type="http://schemas.openxmlformats.org/officeDocument/2006/relationships/tags" Target="../tags/tag2277.xml"/><Relationship Id="rId5" Type="http://schemas.openxmlformats.org/officeDocument/2006/relationships/tags" Target="../tags/tag2276.xml"/><Relationship Id="rId4" Type="http://schemas.openxmlformats.org/officeDocument/2006/relationships/tags" Target="../tags/tag2275.xml"/><Relationship Id="rId3" Type="http://schemas.openxmlformats.org/officeDocument/2006/relationships/tags" Target="../tags/tag2274.xml"/><Relationship Id="rId2" Type="http://schemas.openxmlformats.org/officeDocument/2006/relationships/tags" Target="../tags/tag2273.xml"/><Relationship Id="rId1" Type="http://schemas.openxmlformats.org/officeDocument/2006/relationships/slideMaster" Target="../slideMasters/slideMaster16.xml"/></Relationships>
</file>

<file path=ppt/slideLayouts/_rels/slideLayout282.xml.rels><?xml version="1.0" encoding="UTF-8" standalone="yes"?>
<Relationships xmlns="http://schemas.openxmlformats.org/package/2006/relationships"><Relationship Id="rId9" Type="http://schemas.openxmlformats.org/officeDocument/2006/relationships/tags" Target="../tags/tag2286.xml"/><Relationship Id="rId8" Type="http://schemas.openxmlformats.org/officeDocument/2006/relationships/tags" Target="../tags/tag2285.xml"/><Relationship Id="rId7" Type="http://schemas.openxmlformats.org/officeDocument/2006/relationships/tags" Target="../tags/tag2284.xml"/><Relationship Id="rId6" Type="http://schemas.openxmlformats.org/officeDocument/2006/relationships/tags" Target="../tags/tag2283.xml"/><Relationship Id="rId5" Type="http://schemas.openxmlformats.org/officeDocument/2006/relationships/tags" Target="../tags/tag2282.xml"/><Relationship Id="rId4" Type="http://schemas.openxmlformats.org/officeDocument/2006/relationships/tags" Target="../tags/tag2281.xml"/><Relationship Id="rId3" Type="http://schemas.openxmlformats.org/officeDocument/2006/relationships/tags" Target="../tags/tag2280.xml"/><Relationship Id="rId2" Type="http://schemas.openxmlformats.org/officeDocument/2006/relationships/tags" Target="../tags/tag2279.xml"/><Relationship Id="rId1" Type="http://schemas.openxmlformats.org/officeDocument/2006/relationships/slideMaster" Target="../slideMasters/slideMaster16.xml"/></Relationships>
</file>

<file path=ppt/slideLayouts/_rels/slideLayout283.xml.rels><?xml version="1.0" encoding="UTF-8" standalone="yes"?>
<Relationships xmlns="http://schemas.openxmlformats.org/package/2006/relationships"><Relationship Id="rId8" Type="http://schemas.openxmlformats.org/officeDocument/2006/relationships/tags" Target="../tags/tag2293.xml"/><Relationship Id="rId7" Type="http://schemas.openxmlformats.org/officeDocument/2006/relationships/tags" Target="../tags/tag2292.xml"/><Relationship Id="rId6" Type="http://schemas.openxmlformats.org/officeDocument/2006/relationships/tags" Target="../tags/tag2291.xml"/><Relationship Id="rId5" Type="http://schemas.openxmlformats.org/officeDocument/2006/relationships/tags" Target="../tags/tag2290.xml"/><Relationship Id="rId4" Type="http://schemas.openxmlformats.org/officeDocument/2006/relationships/tags" Target="../tags/tag2289.xml"/><Relationship Id="rId3" Type="http://schemas.openxmlformats.org/officeDocument/2006/relationships/tags" Target="../tags/tag2288.xml"/><Relationship Id="rId2" Type="http://schemas.openxmlformats.org/officeDocument/2006/relationships/tags" Target="../tags/tag2287.xml"/><Relationship Id="rId1" Type="http://schemas.openxmlformats.org/officeDocument/2006/relationships/slideMaster" Target="../slideMasters/slideMaster16.xml"/></Relationships>
</file>

<file path=ppt/slideLayouts/_rels/slideLayout284.xml.rels><?xml version="1.0" encoding="UTF-8" standalone="yes"?>
<Relationships xmlns="http://schemas.openxmlformats.org/package/2006/relationships"><Relationship Id="rId4" Type="http://schemas.openxmlformats.org/officeDocument/2006/relationships/tags" Target="../tags/tag2296.xml"/><Relationship Id="rId3" Type="http://schemas.openxmlformats.org/officeDocument/2006/relationships/tags" Target="../tags/tag2295.xml"/><Relationship Id="rId2" Type="http://schemas.openxmlformats.org/officeDocument/2006/relationships/tags" Target="../tags/tag2294.xml"/><Relationship Id="rId1" Type="http://schemas.openxmlformats.org/officeDocument/2006/relationships/slideMaster" Target="../slideMasters/slideMaster16.xml"/></Relationships>
</file>

<file path=ppt/slideLayouts/_rels/slideLayout285.xml.rels><?xml version="1.0" encoding="UTF-8" standalone="yes"?>
<Relationships xmlns="http://schemas.openxmlformats.org/package/2006/relationships"><Relationship Id="rId7" Type="http://schemas.openxmlformats.org/officeDocument/2006/relationships/tags" Target="../tags/tag2302.xml"/><Relationship Id="rId6" Type="http://schemas.openxmlformats.org/officeDocument/2006/relationships/tags" Target="../tags/tag2301.xml"/><Relationship Id="rId5" Type="http://schemas.openxmlformats.org/officeDocument/2006/relationships/tags" Target="../tags/tag2300.xml"/><Relationship Id="rId4" Type="http://schemas.openxmlformats.org/officeDocument/2006/relationships/tags" Target="../tags/tag2299.xml"/><Relationship Id="rId3" Type="http://schemas.openxmlformats.org/officeDocument/2006/relationships/tags" Target="../tags/tag2298.xml"/><Relationship Id="rId2" Type="http://schemas.openxmlformats.org/officeDocument/2006/relationships/tags" Target="../tags/tag2297.xml"/><Relationship Id="rId1" Type="http://schemas.openxmlformats.org/officeDocument/2006/relationships/slideMaster" Target="../slideMasters/slideMaster16.xml"/></Relationships>
</file>

<file path=ppt/slideLayouts/_rels/slideLayout286.xml.rels><?xml version="1.0" encoding="UTF-8" standalone="yes"?>
<Relationships xmlns="http://schemas.openxmlformats.org/package/2006/relationships"><Relationship Id="rId6" Type="http://schemas.openxmlformats.org/officeDocument/2006/relationships/tags" Target="../tags/tag2307.xml"/><Relationship Id="rId5" Type="http://schemas.openxmlformats.org/officeDocument/2006/relationships/tags" Target="../tags/tag2306.xml"/><Relationship Id="rId4" Type="http://schemas.openxmlformats.org/officeDocument/2006/relationships/tags" Target="../tags/tag2305.xml"/><Relationship Id="rId3" Type="http://schemas.openxmlformats.org/officeDocument/2006/relationships/tags" Target="../tags/tag2304.xml"/><Relationship Id="rId2" Type="http://schemas.openxmlformats.org/officeDocument/2006/relationships/tags" Target="../tags/tag2303.xml"/><Relationship Id="rId1" Type="http://schemas.openxmlformats.org/officeDocument/2006/relationships/slideMaster" Target="../slideMasters/slideMaster16.xml"/></Relationships>
</file>

<file path=ppt/slideLayouts/_rels/slideLayout287.xml.rels><?xml version="1.0" encoding="UTF-8" standalone="yes"?>
<Relationships xmlns="http://schemas.openxmlformats.org/package/2006/relationships"><Relationship Id="rId5" Type="http://schemas.openxmlformats.org/officeDocument/2006/relationships/tags" Target="../tags/tag2311.xml"/><Relationship Id="rId4" Type="http://schemas.openxmlformats.org/officeDocument/2006/relationships/tags" Target="../tags/tag2310.xml"/><Relationship Id="rId3" Type="http://schemas.openxmlformats.org/officeDocument/2006/relationships/tags" Target="../tags/tag2309.xml"/><Relationship Id="rId2" Type="http://schemas.openxmlformats.org/officeDocument/2006/relationships/tags" Target="../tags/tag2308.xml"/><Relationship Id="rId1" Type="http://schemas.openxmlformats.org/officeDocument/2006/relationships/slideMaster" Target="../slideMasters/slideMaster16.xml"/></Relationships>
</file>

<file path=ppt/slideLayouts/_rels/slideLayout288.xml.rels><?xml version="1.0" encoding="UTF-8" standalone="yes"?>
<Relationships xmlns="http://schemas.openxmlformats.org/package/2006/relationships"><Relationship Id="rId9" Type="http://schemas.openxmlformats.org/officeDocument/2006/relationships/tags" Target="../tags/tag2319.xml"/><Relationship Id="rId8" Type="http://schemas.openxmlformats.org/officeDocument/2006/relationships/tags" Target="../tags/tag2318.xml"/><Relationship Id="rId7" Type="http://schemas.openxmlformats.org/officeDocument/2006/relationships/tags" Target="../tags/tag2317.xml"/><Relationship Id="rId6" Type="http://schemas.openxmlformats.org/officeDocument/2006/relationships/tags" Target="../tags/tag2316.xml"/><Relationship Id="rId5" Type="http://schemas.openxmlformats.org/officeDocument/2006/relationships/tags" Target="../tags/tag2315.xml"/><Relationship Id="rId4" Type="http://schemas.openxmlformats.org/officeDocument/2006/relationships/tags" Target="../tags/tag2314.xml"/><Relationship Id="rId3" Type="http://schemas.openxmlformats.org/officeDocument/2006/relationships/tags" Target="../tags/tag2313.xml"/><Relationship Id="rId2" Type="http://schemas.openxmlformats.org/officeDocument/2006/relationships/tags" Target="../tags/tag2312.xml"/><Relationship Id="rId11" Type="http://schemas.openxmlformats.org/officeDocument/2006/relationships/tags" Target="../tags/tag2321.xml"/><Relationship Id="rId10" Type="http://schemas.openxmlformats.org/officeDocument/2006/relationships/tags" Target="../tags/tag2320.xml"/><Relationship Id="rId1" Type="http://schemas.openxmlformats.org/officeDocument/2006/relationships/slideMaster" Target="../slideMasters/slideMaster16.xml"/></Relationships>
</file>

<file path=ppt/slideLayouts/_rels/slideLayout289.xml.rels><?xml version="1.0" encoding="UTF-8" standalone="yes"?>
<Relationships xmlns="http://schemas.openxmlformats.org/package/2006/relationships"><Relationship Id="rId8" Type="http://schemas.openxmlformats.org/officeDocument/2006/relationships/tags" Target="../tags/tag2328.xml"/><Relationship Id="rId7" Type="http://schemas.openxmlformats.org/officeDocument/2006/relationships/tags" Target="../tags/tag2327.xml"/><Relationship Id="rId6" Type="http://schemas.openxmlformats.org/officeDocument/2006/relationships/tags" Target="../tags/tag2326.xml"/><Relationship Id="rId5" Type="http://schemas.openxmlformats.org/officeDocument/2006/relationships/tags" Target="../tags/tag2325.xml"/><Relationship Id="rId4" Type="http://schemas.openxmlformats.org/officeDocument/2006/relationships/tags" Target="../tags/tag2324.xml"/><Relationship Id="rId3" Type="http://schemas.openxmlformats.org/officeDocument/2006/relationships/tags" Target="../tags/tag2323.xml"/><Relationship Id="rId2" Type="http://schemas.openxmlformats.org/officeDocument/2006/relationships/tags" Target="../tags/tag2322.xml"/><Relationship Id="rId1" Type="http://schemas.openxmlformats.org/officeDocument/2006/relationships/slideMaster" Target="../slideMasters/slideMaster16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50.xml"/><Relationship Id="rId8" Type="http://schemas.openxmlformats.org/officeDocument/2006/relationships/tags" Target="../tags/tag149.xml"/><Relationship Id="rId7" Type="http://schemas.openxmlformats.org/officeDocument/2006/relationships/tags" Target="../tags/tag148.xml"/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4" Type="http://schemas.openxmlformats.org/officeDocument/2006/relationships/tags" Target="../tags/tag145.xml"/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3" Type="http://schemas.openxmlformats.org/officeDocument/2006/relationships/tags" Target="../tags/tag154.xml"/><Relationship Id="rId12" Type="http://schemas.openxmlformats.org/officeDocument/2006/relationships/tags" Target="../tags/tag153.xml"/><Relationship Id="rId11" Type="http://schemas.openxmlformats.org/officeDocument/2006/relationships/tags" Target="../tags/tag152.xml"/><Relationship Id="rId10" Type="http://schemas.openxmlformats.org/officeDocument/2006/relationships/tags" Target="../tags/tag151.xml"/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9" Type="http://schemas.openxmlformats.org/officeDocument/2006/relationships/tags" Target="../tags/tag2336.xml"/><Relationship Id="rId8" Type="http://schemas.openxmlformats.org/officeDocument/2006/relationships/tags" Target="../tags/tag2335.xml"/><Relationship Id="rId7" Type="http://schemas.openxmlformats.org/officeDocument/2006/relationships/tags" Target="../tags/tag2334.xml"/><Relationship Id="rId6" Type="http://schemas.openxmlformats.org/officeDocument/2006/relationships/tags" Target="../tags/tag2333.xml"/><Relationship Id="rId5" Type="http://schemas.openxmlformats.org/officeDocument/2006/relationships/tags" Target="../tags/tag2332.xml"/><Relationship Id="rId4" Type="http://schemas.openxmlformats.org/officeDocument/2006/relationships/tags" Target="../tags/tag2331.xml"/><Relationship Id="rId3" Type="http://schemas.openxmlformats.org/officeDocument/2006/relationships/tags" Target="../tags/tag2330.xml"/><Relationship Id="rId2" Type="http://schemas.openxmlformats.org/officeDocument/2006/relationships/tags" Target="../tags/tag2329.xml"/><Relationship Id="rId13" Type="http://schemas.openxmlformats.org/officeDocument/2006/relationships/tags" Target="../tags/tag2340.xml"/><Relationship Id="rId12" Type="http://schemas.openxmlformats.org/officeDocument/2006/relationships/tags" Target="../tags/tag2339.xml"/><Relationship Id="rId11" Type="http://schemas.openxmlformats.org/officeDocument/2006/relationships/tags" Target="../tags/tag2338.xml"/><Relationship Id="rId10" Type="http://schemas.openxmlformats.org/officeDocument/2006/relationships/tags" Target="../tags/tag2337.xml"/><Relationship Id="rId1" Type="http://schemas.openxmlformats.org/officeDocument/2006/relationships/slideMaster" Target="../slideMasters/slideMaster16.xml"/></Relationships>
</file>

<file path=ppt/slideLayouts/_rels/slideLayout291.xml.rels><?xml version="1.0" encoding="UTF-8" standalone="yes"?>
<Relationships xmlns="http://schemas.openxmlformats.org/package/2006/relationships"><Relationship Id="rId9" Type="http://schemas.openxmlformats.org/officeDocument/2006/relationships/tags" Target="../tags/tag2348.xml"/><Relationship Id="rId8" Type="http://schemas.openxmlformats.org/officeDocument/2006/relationships/tags" Target="../tags/tag2347.xml"/><Relationship Id="rId7" Type="http://schemas.openxmlformats.org/officeDocument/2006/relationships/tags" Target="../tags/tag2346.xml"/><Relationship Id="rId6" Type="http://schemas.openxmlformats.org/officeDocument/2006/relationships/tags" Target="../tags/tag2345.xml"/><Relationship Id="rId5" Type="http://schemas.openxmlformats.org/officeDocument/2006/relationships/tags" Target="../tags/tag2344.xml"/><Relationship Id="rId4" Type="http://schemas.openxmlformats.org/officeDocument/2006/relationships/tags" Target="../tags/tag2343.xml"/><Relationship Id="rId3" Type="http://schemas.openxmlformats.org/officeDocument/2006/relationships/tags" Target="../tags/tag2342.xml"/><Relationship Id="rId2" Type="http://schemas.openxmlformats.org/officeDocument/2006/relationships/tags" Target="../tags/tag2341.xml"/><Relationship Id="rId11" Type="http://schemas.openxmlformats.org/officeDocument/2006/relationships/tags" Target="../tags/tag2350.xml"/><Relationship Id="rId10" Type="http://schemas.openxmlformats.org/officeDocument/2006/relationships/tags" Target="../tags/tag2349.xml"/><Relationship Id="rId1" Type="http://schemas.openxmlformats.org/officeDocument/2006/relationships/slideMaster" Target="../slideMasters/slideMaster16.xml"/></Relationships>
</file>

<file path=ppt/slideLayouts/_rels/slideLayout292.xml.rels><?xml version="1.0" encoding="UTF-8" standalone="yes"?>
<Relationships xmlns="http://schemas.openxmlformats.org/package/2006/relationships"><Relationship Id="rId9" Type="http://schemas.openxmlformats.org/officeDocument/2006/relationships/tags" Target="../tags/tag2358.xml"/><Relationship Id="rId8" Type="http://schemas.openxmlformats.org/officeDocument/2006/relationships/tags" Target="../tags/tag2357.xml"/><Relationship Id="rId7" Type="http://schemas.openxmlformats.org/officeDocument/2006/relationships/tags" Target="../tags/tag2356.xml"/><Relationship Id="rId6" Type="http://schemas.openxmlformats.org/officeDocument/2006/relationships/tags" Target="../tags/tag2355.xml"/><Relationship Id="rId5" Type="http://schemas.openxmlformats.org/officeDocument/2006/relationships/tags" Target="../tags/tag2354.xml"/><Relationship Id="rId4" Type="http://schemas.openxmlformats.org/officeDocument/2006/relationships/tags" Target="../tags/tag2353.xml"/><Relationship Id="rId3" Type="http://schemas.openxmlformats.org/officeDocument/2006/relationships/tags" Target="../tags/tag2352.xml"/><Relationship Id="rId2" Type="http://schemas.openxmlformats.org/officeDocument/2006/relationships/tags" Target="../tags/tag2351.xml"/><Relationship Id="rId11" Type="http://schemas.openxmlformats.org/officeDocument/2006/relationships/tags" Target="../tags/tag2360.xml"/><Relationship Id="rId10" Type="http://schemas.openxmlformats.org/officeDocument/2006/relationships/tags" Target="../tags/tag2359.xml"/><Relationship Id="rId1" Type="http://schemas.openxmlformats.org/officeDocument/2006/relationships/slideMaster" Target="../slideMasters/slideMaster16.xml"/></Relationships>
</file>

<file path=ppt/slideLayouts/_rels/slideLayout293.xml.rels><?xml version="1.0" encoding="UTF-8" standalone="yes"?>
<Relationships xmlns="http://schemas.openxmlformats.org/package/2006/relationships"><Relationship Id="rId9" Type="http://schemas.openxmlformats.org/officeDocument/2006/relationships/tags" Target="../tags/tag2368.xml"/><Relationship Id="rId8" Type="http://schemas.openxmlformats.org/officeDocument/2006/relationships/tags" Target="../tags/tag2367.xml"/><Relationship Id="rId7" Type="http://schemas.openxmlformats.org/officeDocument/2006/relationships/tags" Target="../tags/tag2366.xml"/><Relationship Id="rId6" Type="http://schemas.openxmlformats.org/officeDocument/2006/relationships/tags" Target="../tags/tag2365.xml"/><Relationship Id="rId5" Type="http://schemas.openxmlformats.org/officeDocument/2006/relationships/tags" Target="../tags/tag2364.xml"/><Relationship Id="rId4" Type="http://schemas.openxmlformats.org/officeDocument/2006/relationships/tags" Target="../tags/tag2363.xml"/><Relationship Id="rId3" Type="http://schemas.openxmlformats.org/officeDocument/2006/relationships/tags" Target="../tags/tag2362.xml"/><Relationship Id="rId2" Type="http://schemas.openxmlformats.org/officeDocument/2006/relationships/tags" Target="../tags/tag2361.xml"/><Relationship Id="rId11" Type="http://schemas.openxmlformats.org/officeDocument/2006/relationships/tags" Target="../tags/tag2370.xml"/><Relationship Id="rId10" Type="http://schemas.openxmlformats.org/officeDocument/2006/relationships/tags" Target="../tags/tag2369.xml"/><Relationship Id="rId1" Type="http://schemas.openxmlformats.org/officeDocument/2006/relationships/slideMaster" Target="../slideMasters/slideMaster16.xml"/></Relationships>
</file>

<file path=ppt/slideLayouts/_rels/slideLayout294.xml.rels><?xml version="1.0" encoding="UTF-8" standalone="yes"?>
<Relationships xmlns="http://schemas.openxmlformats.org/package/2006/relationships"><Relationship Id="rId9" Type="http://schemas.openxmlformats.org/officeDocument/2006/relationships/tags" Target="../tags/tag2378.xml"/><Relationship Id="rId8" Type="http://schemas.openxmlformats.org/officeDocument/2006/relationships/tags" Target="../tags/tag2377.xml"/><Relationship Id="rId7" Type="http://schemas.openxmlformats.org/officeDocument/2006/relationships/tags" Target="../tags/tag2376.xml"/><Relationship Id="rId6" Type="http://schemas.openxmlformats.org/officeDocument/2006/relationships/tags" Target="../tags/tag2375.xml"/><Relationship Id="rId5" Type="http://schemas.openxmlformats.org/officeDocument/2006/relationships/tags" Target="../tags/tag2374.xml"/><Relationship Id="rId4" Type="http://schemas.openxmlformats.org/officeDocument/2006/relationships/tags" Target="../tags/tag2373.xml"/><Relationship Id="rId3" Type="http://schemas.openxmlformats.org/officeDocument/2006/relationships/tags" Target="../tags/tag2372.xml"/><Relationship Id="rId2" Type="http://schemas.openxmlformats.org/officeDocument/2006/relationships/tags" Target="../tags/tag2371.xml"/><Relationship Id="rId13" Type="http://schemas.openxmlformats.org/officeDocument/2006/relationships/tags" Target="../tags/tag2382.xml"/><Relationship Id="rId12" Type="http://schemas.openxmlformats.org/officeDocument/2006/relationships/tags" Target="../tags/tag2381.xml"/><Relationship Id="rId11" Type="http://schemas.openxmlformats.org/officeDocument/2006/relationships/tags" Target="../tags/tag2380.xml"/><Relationship Id="rId10" Type="http://schemas.openxmlformats.org/officeDocument/2006/relationships/tags" Target="../tags/tag2379.xml"/><Relationship Id="rId1" Type="http://schemas.openxmlformats.org/officeDocument/2006/relationships/slideMaster" Target="../slideMasters/slideMaster16.xml"/></Relationships>
</file>

<file path=ppt/slideLayouts/_rels/slideLayout295.xml.rels><?xml version="1.0" encoding="UTF-8" standalone="yes"?>
<Relationships xmlns="http://schemas.openxmlformats.org/package/2006/relationships"><Relationship Id="rId9" Type="http://schemas.openxmlformats.org/officeDocument/2006/relationships/tags" Target="../tags/tag2390.xml"/><Relationship Id="rId8" Type="http://schemas.openxmlformats.org/officeDocument/2006/relationships/tags" Target="../tags/tag2389.xml"/><Relationship Id="rId7" Type="http://schemas.openxmlformats.org/officeDocument/2006/relationships/tags" Target="../tags/tag2388.xml"/><Relationship Id="rId6" Type="http://schemas.openxmlformats.org/officeDocument/2006/relationships/tags" Target="../tags/tag2387.xml"/><Relationship Id="rId5" Type="http://schemas.openxmlformats.org/officeDocument/2006/relationships/tags" Target="../tags/tag2386.xml"/><Relationship Id="rId4" Type="http://schemas.openxmlformats.org/officeDocument/2006/relationships/tags" Target="../tags/tag2385.xml"/><Relationship Id="rId3" Type="http://schemas.openxmlformats.org/officeDocument/2006/relationships/tags" Target="../tags/tag2384.xml"/><Relationship Id="rId2" Type="http://schemas.openxmlformats.org/officeDocument/2006/relationships/tags" Target="../tags/tag2383.xml"/><Relationship Id="rId13" Type="http://schemas.openxmlformats.org/officeDocument/2006/relationships/tags" Target="../tags/tag2394.xml"/><Relationship Id="rId12" Type="http://schemas.openxmlformats.org/officeDocument/2006/relationships/tags" Target="../tags/tag2393.xml"/><Relationship Id="rId11" Type="http://schemas.openxmlformats.org/officeDocument/2006/relationships/tags" Target="../tags/tag2392.xml"/><Relationship Id="rId10" Type="http://schemas.openxmlformats.org/officeDocument/2006/relationships/tags" Target="../tags/tag2391.xml"/><Relationship Id="rId1" Type="http://schemas.openxmlformats.org/officeDocument/2006/relationships/slideMaster" Target="../slideMasters/slideMaster16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97.xml.rels><?xml version="1.0" encoding="UTF-8" standalone="yes"?>
<Relationships xmlns="http://schemas.openxmlformats.org/package/2006/relationships"><Relationship Id="rId9" Type="http://schemas.openxmlformats.org/officeDocument/2006/relationships/tags" Target="../tags/tag2408.xml"/><Relationship Id="rId8" Type="http://schemas.openxmlformats.org/officeDocument/2006/relationships/tags" Target="../tags/tag2407.xml"/><Relationship Id="rId7" Type="http://schemas.openxmlformats.org/officeDocument/2006/relationships/tags" Target="../tags/tag2406.xml"/><Relationship Id="rId6" Type="http://schemas.openxmlformats.org/officeDocument/2006/relationships/tags" Target="../tags/tag2405.xml"/><Relationship Id="rId5" Type="http://schemas.openxmlformats.org/officeDocument/2006/relationships/tags" Target="../tags/tag2404.xml"/><Relationship Id="rId4" Type="http://schemas.openxmlformats.org/officeDocument/2006/relationships/tags" Target="../tags/tag2403.xml"/><Relationship Id="rId3" Type="http://schemas.openxmlformats.org/officeDocument/2006/relationships/tags" Target="../tags/tag2402.xml"/><Relationship Id="rId2" Type="http://schemas.openxmlformats.org/officeDocument/2006/relationships/tags" Target="../tags/tag2401.xml"/><Relationship Id="rId14" Type="http://schemas.openxmlformats.org/officeDocument/2006/relationships/tags" Target="../tags/tag2413.xml"/><Relationship Id="rId13" Type="http://schemas.openxmlformats.org/officeDocument/2006/relationships/tags" Target="../tags/tag2412.xml"/><Relationship Id="rId12" Type="http://schemas.openxmlformats.org/officeDocument/2006/relationships/tags" Target="../tags/tag2411.xml"/><Relationship Id="rId11" Type="http://schemas.openxmlformats.org/officeDocument/2006/relationships/tags" Target="../tags/tag2410.xml"/><Relationship Id="rId10" Type="http://schemas.openxmlformats.org/officeDocument/2006/relationships/tags" Target="../tags/tag2409.xml"/><Relationship Id="rId1" Type="http://schemas.openxmlformats.org/officeDocument/2006/relationships/slideMaster" Target="../slideMasters/slideMaster17.xml"/></Relationships>
</file>

<file path=ppt/slideLayouts/_rels/slideLayout298.xml.rels><?xml version="1.0" encoding="UTF-8" standalone="yes"?>
<Relationships xmlns="http://schemas.openxmlformats.org/package/2006/relationships"><Relationship Id="rId6" Type="http://schemas.openxmlformats.org/officeDocument/2006/relationships/tags" Target="../tags/tag2418.xml"/><Relationship Id="rId5" Type="http://schemas.openxmlformats.org/officeDocument/2006/relationships/tags" Target="../tags/tag2417.xml"/><Relationship Id="rId4" Type="http://schemas.openxmlformats.org/officeDocument/2006/relationships/tags" Target="../tags/tag2416.xml"/><Relationship Id="rId3" Type="http://schemas.openxmlformats.org/officeDocument/2006/relationships/tags" Target="../tags/tag2415.xml"/><Relationship Id="rId2" Type="http://schemas.openxmlformats.org/officeDocument/2006/relationships/tags" Target="../tags/tag2414.xml"/><Relationship Id="rId1" Type="http://schemas.openxmlformats.org/officeDocument/2006/relationships/slideMaster" Target="../slideMasters/slideMaster17.xml"/></Relationships>
</file>

<file path=ppt/slideLayouts/_rels/slideLayout299.xml.rels><?xml version="1.0" encoding="UTF-8" standalone="yes"?>
<Relationships xmlns="http://schemas.openxmlformats.org/package/2006/relationships"><Relationship Id="rId9" Type="http://schemas.openxmlformats.org/officeDocument/2006/relationships/tags" Target="../tags/tag2426.xml"/><Relationship Id="rId8" Type="http://schemas.openxmlformats.org/officeDocument/2006/relationships/tags" Target="../tags/tag2425.xml"/><Relationship Id="rId7" Type="http://schemas.openxmlformats.org/officeDocument/2006/relationships/tags" Target="../tags/tag2424.xml"/><Relationship Id="rId6" Type="http://schemas.openxmlformats.org/officeDocument/2006/relationships/tags" Target="../tags/tag2423.xml"/><Relationship Id="rId5" Type="http://schemas.openxmlformats.org/officeDocument/2006/relationships/tags" Target="../tags/tag2422.xml"/><Relationship Id="rId4" Type="http://schemas.openxmlformats.org/officeDocument/2006/relationships/tags" Target="../tags/tag2421.xml"/><Relationship Id="rId3" Type="http://schemas.openxmlformats.org/officeDocument/2006/relationships/tags" Target="../tags/tag2420.xml"/><Relationship Id="rId2" Type="http://schemas.openxmlformats.org/officeDocument/2006/relationships/tags" Target="../tags/tag2419.xml"/><Relationship Id="rId15" Type="http://schemas.openxmlformats.org/officeDocument/2006/relationships/tags" Target="../tags/tag2432.xml"/><Relationship Id="rId14" Type="http://schemas.openxmlformats.org/officeDocument/2006/relationships/tags" Target="../tags/tag2431.xml"/><Relationship Id="rId13" Type="http://schemas.openxmlformats.org/officeDocument/2006/relationships/tags" Target="../tags/tag2430.xml"/><Relationship Id="rId12" Type="http://schemas.openxmlformats.org/officeDocument/2006/relationships/tags" Target="../tags/tag2429.xml"/><Relationship Id="rId11" Type="http://schemas.openxmlformats.org/officeDocument/2006/relationships/tags" Target="../tags/tag2428.xml"/><Relationship Id="rId10" Type="http://schemas.openxmlformats.org/officeDocument/2006/relationships/tags" Target="../tags/tag2427.xml"/><Relationship Id="rId1" Type="http://schemas.openxmlformats.org/officeDocument/2006/relationships/slideMaster" Target="../slideMasters/slideMaster1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7" Type="http://schemas.openxmlformats.org/officeDocument/2006/relationships/tags" Target="../tags/tag2438.xml"/><Relationship Id="rId6" Type="http://schemas.openxmlformats.org/officeDocument/2006/relationships/tags" Target="../tags/tag2437.xml"/><Relationship Id="rId5" Type="http://schemas.openxmlformats.org/officeDocument/2006/relationships/tags" Target="../tags/tag2436.xml"/><Relationship Id="rId4" Type="http://schemas.openxmlformats.org/officeDocument/2006/relationships/tags" Target="../tags/tag2435.xml"/><Relationship Id="rId3" Type="http://schemas.openxmlformats.org/officeDocument/2006/relationships/tags" Target="../tags/tag2434.xml"/><Relationship Id="rId2" Type="http://schemas.openxmlformats.org/officeDocument/2006/relationships/tags" Target="../tags/tag2433.xml"/><Relationship Id="rId1" Type="http://schemas.openxmlformats.org/officeDocument/2006/relationships/slideMaster" Target="../slideMasters/slideMaster17.xml"/></Relationships>
</file>

<file path=ppt/slideLayouts/_rels/slideLayout301.xml.rels><?xml version="1.0" encoding="UTF-8" standalone="yes"?>
<Relationships xmlns="http://schemas.openxmlformats.org/package/2006/relationships"><Relationship Id="rId9" Type="http://schemas.openxmlformats.org/officeDocument/2006/relationships/tags" Target="../tags/tag2446.xml"/><Relationship Id="rId8" Type="http://schemas.openxmlformats.org/officeDocument/2006/relationships/tags" Target="../tags/tag2445.xml"/><Relationship Id="rId7" Type="http://schemas.openxmlformats.org/officeDocument/2006/relationships/tags" Target="../tags/tag2444.xml"/><Relationship Id="rId6" Type="http://schemas.openxmlformats.org/officeDocument/2006/relationships/tags" Target="../tags/tag2443.xml"/><Relationship Id="rId5" Type="http://schemas.openxmlformats.org/officeDocument/2006/relationships/tags" Target="../tags/tag2442.xml"/><Relationship Id="rId4" Type="http://schemas.openxmlformats.org/officeDocument/2006/relationships/tags" Target="../tags/tag2441.xml"/><Relationship Id="rId3" Type="http://schemas.openxmlformats.org/officeDocument/2006/relationships/tags" Target="../tags/tag2440.xml"/><Relationship Id="rId2" Type="http://schemas.openxmlformats.org/officeDocument/2006/relationships/tags" Target="../tags/tag2439.xml"/><Relationship Id="rId1" Type="http://schemas.openxmlformats.org/officeDocument/2006/relationships/slideMaster" Target="../slideMasters/slideMaster17.xml"/></Relationships>
</file>

<file path=ppt/slideLayouts/_rels/slideLayout302.xml.rels><?xml version="1.0" encoding="UTF-8" standalone="yes"?>
<Relationships xmlns="http://schemas.openxmlformats.org/package/2006/relationships"><Relationship Id="rId8" Type="http://schemas.openxmlformats.org/officeDocument/2006/relationships/tags" Target="../tags/tag2453.xml"/><Relationship Id="rId7" Type="http://schemas.openxmlformats.org/officeDocument/2006/relationships/tags" Target="../tags/tag2452.xml"/><Relationship Id="rId6" Type="http://schemas.openxmlformats.org/officeDocument/2006/relationships/tags" Target="../tags/tag2451.xml"/><Relationship Id="rId5" Type="http://schemas.openxmlformats.org/officeDocument/2006/relationships/tags" Target="../tags/tag2450.xml"/><Relationship Id="rId4" Type="http://schemas.openxmlformats.org/officeDocument/2006/relationships/tags" Target="../tags/tag2449.xml"/><Relationship Id="rId3" Type="http://schemas.openxmlformats.org/officeDocument/2006/relationships/tags" Target="../tags/tag2448.xml"/><Relationship Id="rId2" Type="http://schemas.openxmlformats.org/officeDocument/2006/relationships/tags" Target="../tags/tag2447.xml"/><Relationship Id="rId1" Type="http://schemas.openxmlformats.org/officeDocument/2006/relationships/slideMaster" Target="../slideMasters/slideMaster17.xml"/></Relationships>
</file>

<file path=ppt/slideLayouts/_rels/slideLayout303.xml.rels><?xml version="1.0" encoding="UTF-8" standalone="yes"?>
<Relationships xmlns="http://schemas.openxmlformats.org/package/2006/relationships"><Relationship Id="rId4" Type="http://schemas.openxmlformats.org/officeDocument/2006/relationships/tags" Target="../tags/tag2456.xml"/><Relationship Id="rId3" Type="http://schemas.openxmlformats.org/officeDocument/2006/relationships/tags" Target="../tags/tag2455.xml"/><Relationship Id="rId2" Type="http://schemas.openxmlformats.org/officeDocument/2006/relationships/tags" Target="../tags/tag2454.xml"/><Relationship Id="rId1" Type="http://schemas.openxmlformats.org/officeDocument/2006/relationships/slideMaster" Target="../slideMasters/slideMaster17.xml"/></Relationships>
</file>

<file path=ppt/slideLayouts/_rels/slideLayout304.xml.rels><?xml version="1.0" encoding="UTF-8" standalone="yes"?>
<Relationships xmlns="http://schemas.openxmlformats.org/package/2006/relationships"><Relationship Id="rId7" Type="http://schemas.openxmlformats.org/officeDocument/2006/relationships/tags" Target="../tags/tag2462.xml"/><Relationship Id="rId6" Type="http://schemas.openxmlformats.org/officeDocument/2006/relationships/tags" Target="../tags/tag2461.xml"/><Relationship Id="rId5" Type="http://schemas.openxmlformats.org/officeDocument/2006/relationships/tags" Target="../tags/tag2460.xml"/><Relationship Id="rId4" Type="http://schemas.openxmlformats.org/officeDocument/2006/relationships/tags" Target="../tags/tag2459.xml"/><Relationship Id="rId3" Type="http://schemas.openxmlformats.org/officeDocument/2006/relationships/tags" Target="../tags/tag2458.xml"/><Relationship Id="rId2" Type="http://schemas.openxmlformats.org/officeDocument/2006/relationships/tags" Target="../tags/tag2457.xml"/><Relationship Id="rId1" Type="http://schemas.openxmlformats.org/officeDocument/2006/relationships/slideMaster" Target="../slideMasters/slideMaster17.xml"/></Relationships>
</file>

<file path=ppt/slideLayouts/_rels/slideLayout305.xml.rels><?xml version="1.0" encoding="UTF-8" standalone="yes"?>
<Relationships xmlns="http://schemas.openxmlformats.org/package/2006/relationships"><Relationship Id="rId6" Type="http://schemas.openxmlformats.org/officeDocument/2006/relationships/tags" Target="../tags/tag2467.xml"/><Relationship Id="rId5" Type="http://schemas.openxmlformats.org/officeDocument/2006/relationships/tags" Target="../tags/tag2466.xml"/><Relationship Id="rId4" Type="http://schemas.openxmlformats.org/officeDocument/2006/relationships/tags" Target="../tags/tag2465.xml"/><Relationship Id="rId3" Type="http://schemas.openxmlformats.org/officeDocument/2006/relationships/tags" Target="../tags/tag2464.xml"/><Relationship Id="rId2" Type="http://schemas.openxmlformats.org/officeDocument/2006/relationships/tags" Target="../tags/tag2463.xml"/><Relationship Id="rId1" Type="http://schemas.openxmlformats.org/officeDocument/2006/relationships/slideMaster" Target="../slideMasters/slideMaster17.xml"/></Relationships>
</file>

<file path=ppt/slideLayouts/_rels/slideLayout306.xml.rels><?xml version="1.0" encoding="UTF-8" standalone="yes"?>
<Relationships xmlns="http://schemas.openxmlformats.org/package/2006/relationships"><Relationship Id="rId5" Type="http://schemas.openxmlformats.org/officeDocument/2006/relationships/tags" Target="../tags/tag2471.xml"/><Relationship Id="rId4" Type="http://schemas.openxmlformats.org/officeDocument/2006/relationships/tags" Target="../tags/tag2470.xml"/><Relationship Id="rId3" Type="http://schemas.openxmlformats.org/officeDocument/2006/relationships/tags" Target="../tags/tag2469.xml"/><Relationship Id="rId2" Type="http://schemas.openxmlformats.org/officeDocument/2006/relationships/tags" Target="../tags/tag2468.xml"/><Relationship Id="rId1" Type="http://schemas.openxmlformats.org/officeDocument/2006/relationships/slideMaster" Target="../slideMasters/slideMaster17.xml"/></Relationships>
</file>

<file path=ppt/slideLayouts/_rels/slideLayout307.xml.rels><?xml version="1.0" encoding="UTF-8" standalone="yes"?>
<Relationships xmlns="http://schemas.openxmlformats.org/package/2006/relationships"><Relationship Id="rId9" Type="http://schemas.openxmlformats.org/officeDocument/2006/relationships/tags" Target="../tags/tag2479.xml"/><Relationship Id="rId8" Type="http://schemas.openxmlformats.org/officeDocument/2006/relationships/tags" Target="../tags/tag2478.xml"/><Relationship Id="rId7" Type="http://schemas.openxmlformats.org/officeDocument/2006/relationships/tags" Target="../tags/tag2477.xml"/><Relationship Id="rId6" Type="http://schemas.openxmlformats.org/officeDocument/2006/relationships/tags" Target="../tags/tag2476.xml"/><Relationship Id="rId5" Type="http://schemas.openxmlformats.org/officeDocument/2006/relationships/tags" Target="../tags/tag2475.xml"/><Relationship Id="rId4" Type="http://schemas.openxmlformats.org/officeDocument/2006/relationships/tags" Target="../tags/tag2474.xml"/><Relationship Id="rId3" Type="http://schemas.openxmlformats.org/officeDocument/2006/relationships/tags" Target="../tags/tag2473.xml"/><Relationship Id="rId2" Type="http://schemas.openxmlformats.org/officeDocument/2006/relationships/tags" Target="../tags/tag2472.xml"/><Relationship Id="rId11" Type="http://schemas.openxmlformats.org/officeDocument/2006/relationships/tags" Target="../tags/tag2481.xml"/><Relationship Id="rId10" Type="http://schemas.openxmlformats.org/officeDocument/2006/relationships/tags" Target="../tags/tag2480.xml"/><Relationship Id="rId1" Type="http://schemas.openxmlformats.org/officeDocument/2006/relationships/slideMaster" Target="../slideMasters/slideMaster17.xml"/></Relationships>
</file>

<file path=ppt/slideLayouts/_rels/slideLayout308.xml.rels><?xml version="1.0" encoding="UTF-8" standalone="yes"?>
<Relationships xmlns="http://schemas.openxmlformats.org/package/2006/relationships"><Relationship Id="rId8" Type="http://schemas.openxmlformats.org/officeDocument/2006/relationships/tags" Target="../tags/tag2488.xml"/><Relationship Id="rId7" Type="http://schemas.openxmlformats.org/officeDocument/2006/relationships/tags" Target="../tags/tag2487.xml"/><Relationship Id="rId6" Type="http://schemas.openxmlformats.org/officeDocument/2006/relationships/tags" Target="../tags/tag2486.xml"/><Relationship Id="rId5" Type="http://schemas.openxmlformats.org/officeDocument/2006/relationships/tags" Target="../tags/tag2485.xml"/><Relationship Id="rId4" Type="http://schemas.openxmlformats.org/officeDocument/2006/relationships/tags" Target="../tags/tag2484.xml"/><Relationship Id="rId3" Type="http://schemas.openxmlformats.org/officeDocument/2006/relationships/tags" Target="../tags/tag2483.xml"/><Relationship Id="rId2" Type="http://schemas.openxmlformats.org/officeDocument/2006/relationships/tags" Target="../tags/tag2482.xml"/><Relationship Id="rId1" Type="http://schemas.openxmlformats.org/officeDocument/2006/relationships/slideMaster" Target="../slideMasters/slideMaster17.xml"/></Relationships>
</file>

<file path=ppt/slideLayouts/_rels/slideLayout309.xml.rels><?xml version="1.0" encoding="UTF-8" standalone="yes"?>
<Relationships xmlns="http://schemas.openxmlformats.org/package/2006/relationships"><Relationship Id="rId9" Type="http://schemas.openxmlformats.org/officeDocument/2006/relationships/tags" Target="../tags/tag2496.xml"/><Relationship Id="rId8" Type="http://schemas.openxmlformats.org/officeDocument/2006/relationships/tags" Target="../tags/tag2495.xml"/><Relationship Id="rId7" Type="http://schemas.openxmlformats.org/officeDocument/2006/relationships/tags" Target="../tags/tag2494.xml"/><Relationship Id="rId6" Type="http://schemas.openxmlformats.org/officeDocument/2006/relationships/tags" Target="../tags/tag2493.xml"/><Relationship Id="rId5" Type="http://schemas.openxmlformats.org/officeDocument/2006/relationships/tags" Target="../tags/tag2492.xml"/><Relationship Id="rId4" Type="http://schemas.openxmlformats.org/officeDocument/2006/relationships/tags" Target="../tags/tag2491.xml"/><Relationship Id="rId3" Type="http://schemas.openxmlformats.org/officeDocument/2006/relationships/tags" Target="../tags/tag2490.xml"/><Relationship Id="rId2" Type="http://schemas.openxmlformats.org/officeDocument/2006/relationships/tags" Target="../tags/tag2489.xml"/><Relationship Id="rId13" Type="http://schemas.openxmlformats.org/officeDocument/2006/relationships/tags" Target="../tags/tag2500.xml"/><Relationship Id="rId12" Type="http://schemas.openxmlformats.org/officeDocument/2006/relationships/tags" Target="../tags/tag2499.xml"/><Relationship Id="rId11" Type="http://schemas.openxmlformats.org/officeDocument/2006/relationships/tags" Target="../tags/tag2498.xml"/><Relationship Id="rId10" Type="http://schemas.openxmlformats.org/officeDocument/2006/relationships/tags" Target="../tags/tag2497.xml"/><Relationship Id="rId1" Type="http://schemas.openxmlformats.org/officeDocument/2006/relationships/slideMaster" Target="../slideMasters/slideMaster17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168.xml"/><Relationship Id="rId8" Type="http://schemas.openxmlformats.org/officeDocument/2006/relationships/tags" Target="../tags/tag167.xml"/><Relationship Id="rId7" Type="http://schemas.openxmlformats.org/officeDocument/2006/relationships/tags" Target="../tags/tag166.xml"/><Relationship Id="rId6" Type="http://schemas.openxmlformats.org/officeDocument/2006/relationships/tags" Target="../tags/tag165.xml"/><Relationship Id="rId5" Type="http://schemas.openxmlformats.org/officeDocument/2006/relationships/tags" Target="../tags/tag164.xml"/><Relationship Id="rId4" Type="http://schemas.openxmlformats.org/officeDocument/2006/relationships/tags" Target="../tags/tag163.xml"/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4" Type="http://schemas.openxmlformats.org/officeDocument/2006/relationships/tags" Target="../tags/tag173.xml"/><Relationship Id="rId13" Type="http://schemas.openxmlformats.org/officeDocument/2006/relationships/tags" Target="../tags/tag172.xml"/><Relationship Id="rId12" Type="http://schemas.openxmlformats.org/officeDocument/2006/relationships/tags" Target="../tags/tag171.xml"/><Relationship Id="rId11" Type="http://schemas.openxmlformats.org/officeDocument/2006/relationships/tags" Target="../tags/tag170.xml"/><Relationship Id="rId10" Type="http://schemas.openxmlformats.org/officeDocument/2006/relationships/tags" Target="../tags/tag169.xml"/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9" Type="http://schemas.openxmlformats.org/officeDocument/2006/relationships/tags" Target="../tags/tag2508.xml"/><Relationship Id="rId8" Type="http://schemas.openxmlformats.org/officeDocument/2006/relationships/tags" Target="../tags/tag2507.xml"/><Relationship Id="rId7" Type="http://schemas.openxmlformats.org/officeDocument/2006/relationships/tags" Target="../tags/tag2506.xml"/><Relationship Id="rId6" Type="http://schemas.openxmlformats.org/officeDocument/2006/relationships/tags" Target="../tags/tag2505.xml"/><Relationship Id="rId5" Type="http://schemas.openxmlformats.org/officeDocument/2006/relationships/tags" Target="../tags/tag2504.xml"/><Relationship Id="rId4" Type="http://schemas.openxmlformats.org/officeDocument/2006/relationships/tags" Target="../tags/tag2503.xml"/><Relationship Id="rId3" Type="http://schemas.openxmlformats.org/officeDocument/2006/relationships/tags" Target="../tags/tag2502.xml"/><Relationship Id="rId2" Type="http://schemas.openxmlformats.org/officeDocument/2006/relationships/tags" Target="../tags/tag2501.xml"/><Relationship Id="rId11" Type="http://schemas.openxmlformats.org/officeDocument/2006/relationships/tags" Target="../tags/tag2510.xml"/><Relationship Id="rId10" Type="http://schemas.openxmlformats.org/officeDocument/2006/relationships/tags" Target="../tags/tag2509.xml"/><Relationship Id="rId1" Type="http://schemas.openxmlformats.org/officeDocument/2006/relationships/slideMaster" Target="../slideMasters/slideMaster17.xml"/></Relationships>
</file>

<file path=ppt/slideLayouts/_rels/slideLayout311.xml.rels><?xml version="1.0" encoding="UTF-8" standalone="yes"?>
<Relationships xmlns="http://schemas.openxmlformats.org/package/2006/relationships"><Relationship Id="rId9" Type="http://schemas.openxmlformats.org/officeDocument/2006/relationships/tags" Target="../tags/tag2518.xml"/><Relationship Id="rId8" Type="http://schemas.openxmlformats.org/officeDocument/2006/relationships/tags" Target="../tags/tag2517.xml"/><Relationship Id="rId7" Type="http://schemas.openxmlformats.org/officeDocument/2006/relationships/tags" Target="../tags/tag2516.xml"/><Relationship Id="rId6" Type="http://schemas.openxmlformats.org/officeDocument/2006/relationships/tags" Target="../tags/tag2515.xml"/><Relationship Id="rId5" Type="http://schemas.openxmlformats.org/officeDocument/2006/relationships/tags" Target="../tags/tag2514.xml"/><Relationship Id="rId4" Type="http://schemas.openxmlformats.org/officeDocument/2006/relationships/tags" Target="../tags/tag2513.xml"/><Relationship Id="rId3" Type="http://schemas.openxmlformats.org/officeDocument/2006/relationships/tags" Target="../tags/tag2512.xml"/><Relationship Id="rId2" Type="http://schemas.openxmlformats.org/officeDocument/2006/relationships/tags" Target="../tags/tag2511.xml"/><Relationship Id="rId11" Type="http://schemas.openxmlformats.org/officeDocument/2006/relationships/tags" Target="../tags/tag2520.xml"/><Relationship Id="rId10" Type="http://schemas.openxmlformats.org/officeDocument/2006/relationships/tags" Target="../tags/tag2519.xml"/><Relationship Id="rId1" Type="http://schemas.openxmlformats.org/officeDocument/2006/relationships/slideMaster" Target="../slideMasters/slideMaster17.xml"/></Relationships>
</file>

<file path=ppt/slideLayouts/_rels/slideLayout312.xml.rels><?xml version="1.0" encoding="UTF-8" standalone="yes"?>
<Relationships xmlns="http://schemas.openxmlformats.org/package/2006/relationships"><Relationship Id="rId9" Type="http://schemas.openxmlformats.org/officeDocument/2006/relationships/tags" Target="../tags/tag2528.xml"/><Relationship Id="rId8" Type="http://schemas.openxmlformats.org/officeDocument/2006/relationships/tags" Target="../tags/tag2527.xml"/><Relationship Id="rId7" Type="http://schemas.openxmlformats.org/officeDocument/2006/relationships/tags" Target="../tags/tag2526.xml"/><Relationship Id="rId6" Type="http://schemas.openxmlformats.org/officeDocument/2006/relationships/tags" Target="../tags/tag2525.xml"/><Relationship Id="rId5" Type="http://schemas.openxmlformats.org/officeDocument/2006/relationships/tags" Target="../tags/tag2524.xml"/><Relationship Id="rId4" Type="http://schemas.openxmlformats.org/officeDocument/2006/relationships/tags" Target="../tags/tag2523.xml"/><Relationship Id="rId3" Type="http://schemas.openxmlformats.org/officeDocument/2006/relationships/tags" Target="../tags/tag2522.xml"/><Relationship Id="rId2" Type="http://schemas.openxmlformats.org/officeDocument/2006/relationships/tags" Target="../tags/tag2521.xml"/><Relationship Id="rId11" Type="http://schemas.openxmlformats.org/officeDocument/2006/relationships/tags" Target="../tags/tag2530.xml"/><Relationship Id="rId10" Type="http://schemas.openxmlformats.org/officeDocument/2006/relationships/tags" Target="../tags/tag2529.xml"/><Relationship Id="rId1" Type="http://schemas.openxmlformats.org/officeDocument/2006/relationships/slideMaster" Target="../slideMasters/slideMaster17.xml"/></Relationships>
</file>

<file path=ppt/slideLayouts/_rels/slideLayout313.xml.rels><?xml version="1.0" encoding="UTF-8" standalone="yes"?>
<Relationships xmlns="http://schemas.openxmlformats.org/package/2006/relationships"><Relationship Id="rId9" Type="http://schemas.openxmlformats.org/officeDocument/2006/relationships/tags" Target="../tags/tag2538.xml"/><Relationship Id="rId8" Type="http://schemas.openxmlformats.org/officeDocument/2006/relationships/tags" Target="../tags/tag2537.xml"/><Relationship Id="rId7" Type="http://schemas.openxmlformats.org/officeDocument/2006/relationships/tags" Target="../tags/tag2536.xml"/><Relationship Id="rId6" Type="http://schemas.openxmlformats.org/officeDocument/2006/relationships/tags" Target="../tags/tag2535.xml"/><Relationship Id="rId5" Type="http://schemas.openxmlformats.org/officeDocument/2006/relationships/tags" Target="../tags/tag2534.xml"/><Relationship Id="rId4" Type="http://schemas.openxmlformats.org/officeDocument/2006/relationships/tags" Target="../tags/tag2533.xml"/><Relationship Id="rId3" Type="http://schemas.openxmlformats.org/officeDocument/2006/relationships/tags" Target="../tags/tag2532.xml"/><Relationship Id="rId2" Type="http://schemas.openxmlformats.org/officeDocument/2006/relationships/tags" Target="../tags/tag2531.xml"/><Relationship Id="rId13" Type="http://schemas.openxmlformats.org/officeDocument/2006/relationships/tags" Target="../tags/tag2542.xml"/><Relationship Id="rId12" Type="http://schemas.openxmlformats.org/officeDocument/2006/relationships/tags" Target="../tags/tag2541.xml"/><Relationship Id="rId11" Type="http://schemas.openxmlformats.org/officeDocument/2006/relationships/tags" Target="../tags/tag2540.xml"/><Relationship Id="rId10" Type="http://schemas.openxmlformats.org/officeDocument/2006/relationships/tags" Target="../tags/tag2539.xml"/><Relationship Id="rId1" Type="http://schemas.openxmlformats.org/officeDocument/2006/relationships/slideMaster" Target="../slideMasters/slideMaster17.xml"/></Relationships>
</file>

<file path=ppt/slideLayouts/_rels/slideLayout314.xml.rels><?xml version="1.0" encoding="UTF-8" standalone="yes"?>
<Relationships xmlns="http://schemas.openxmlformats.org/package/2006/relationships"><Relationship Id="rId9" Type="http://schemas.openxmlformats.org/officeDocument/2006/relationships/tags" Target="../tags/tag2550.xml"/><Relationship Id="rId8" Type="http://schemas.openxmlformats.org/officeDocument/2006/relationships/tags" Target="../tags/tag2549.xml"/><Relationship Id="rId7" Type="http://schemas.openxmlformats.org/officeDocument/2006/relationships/tags" Target="../tags/tag2548.xml"/><Relationship Id="rId6" Type="http://schemas.openxmlformats.org/officeDocument/2006/relationships/tags" Target="../tags/tag2547.xml"/><Relationship Id="rId5" Type="http://schemas.openxmlformats.org/officeDocument/2006/relationships/tags" Target="../tags/tag2546.xml"/><Relationship Id="rId4" Type="http://schemas.openxmlformats.org/officeDocument/2006/relationships/tags" Target="../tags/tag2545.xml"/><Relationship Id="rId3" Type="http://schemas.openxmlformats.org/officeDocument/2006/relationships/tags" Target="../tags/tag2544.xml"/><Relationship Id="rId2" Type="http://schemas.openxmlformats.org/officeDocument/2006/relationships/tags" Target="../tags/tag2543.xml"/><Relationship Id="rId13" Type="http://schemas.openxmlformats.org/officeDocument/2006/relationships/tags" Target="../tags/tag2554.xml"/><Relationship Id="rId12" Type="http://schemas.openxmlformats.org/officeDocument/2006/relationships/tags" Target="../tags/tag2553.xml"/><Relationship Id="rId11" Type="http://schemas.openxmlformats.org/officeDocument/2006/relationships/tags" Target="../tags/tag2552.xml"/><Relationship Id="rId10" Type="http://schemas.openxmlformats.org/officeDocument/2006/relationships/tags" Target="../tags/tag2551.xml"/><Relationship Id="rId1" Type="http://schemas.openxmlformats.org/officeDocument/2006/relationships/slideMaster" Target="../slideMasters/slideMaster17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16.xml.rels><?xml version="1.0" encoding="UTF-8" standalone="yes"?>
<Relationships xmlns="http://schemas.openxmlformats.org/package/2006/relationships"><Relationship Id="rId9" Type="http://schemas.openxmlformats.org/officeDocument/2006/relationships/tags" Target="../tags/tag2568.xml"/><Relationship Id="rId8" Type="http://schemas.openxmlformats.org/officeDocument/2006/relationships/tags" Target="../tags/tag2567.xml"/><Relationship Id="rId7" Type="http://schemas.openxmlformats.org/officeDocument/2006/relationships/tags" Target="../tags/tag2566.xml"/><Relationship Id="rId6" Type="http://schemas.openxmlformats.org/officeDocument/2006/relationships/tags" Target="../tags/tag2565.xml"/><Relationship Id="rId5" Type="http://schemas.openxmlformats.org/officeDocument/2006/relationships/tags" Target="../tags/tag2564.xml"/><Relationship Id="rId4" Type="http://schemas.openxmlformats.org/officeDocument/2006/relationships/tags" Target="../tags/tag2563.xml"/><Relationship Id="rId3" Type="http://schemas.openxmlformats.org/officeDocument/2006/relationships/tags" Target="../tags/tag2562.xml"/><Relationship Id="rId2" Type="http://schemas.openxmlformats.org/officeDocument/2006/relationships/tags" Target="../tags/tag2561.xml"/><Relationship Id="rId14" Type="http://schemas.openxmlformats.org/officeDocument/2006/relationships/tags" Target="../tags/tag2573.xml"/><Relationship Id="rId13" Type="http://schemas.openxmlformats.org/officeDocument/2006/relationships/tags" Target="../tags/tag2572.xml"/><Relationship Id="rId12" Type="http://schemas.openxmlformats.org/officeDocument/2006/relationships/tags" Target="../tags/tag2571.xml"/><Relationship Id="rId11" Type="http://schemas.openxmlformats.org/officeDocument/2006/relationships/tags" Target="../tags/tag2570.xml"/><Relationship Id="rId10" Type="http://schemas.openxmlformats.org/officeDocument/2006/relationships/tags" Target="../tags/tag2569.xml"/><Relationship Id="rId1" Type="http://schemas.openxmlformats.org/officeDocument/2006/relationships/slideMaster" Target="../slideMasters/slideMaster18.xml"/></Relationships>
</file>

<file path=ppt/slideLayouts/_rels/slideLayout317.xml.rels><?xml version="1.0" encoding="UTF-8" standalone="yes"?>
<Relationships xmlns="http://schemas.openxmlformats.org/package/2006/relationships"><Relationship Id="rId6" Type="http://schemas.openxmlformats.org/officeDocument/2006/relationships/tags" Target="../tags/tag2578.xml"/><Relationship Id="rId5" Type="http://schemas.openxmlformats.org/officeDocument/2006/relationships/tags" Target="../tags/tag2577.xml"/><Relationship Id="rId4" Type="http://schemas.openxmlformats.org/officeDocument/2006/relationships/tags" Target="../tags/tag2576.xml"/><Relationship Id="rId3" Type="http://schemas.openxmlformats.org/officeDocument/2006/relationships/tags" Target="../tags/tag2575.xml"/><Relationship Id="rId2" Type="http://schemas.openxmlformats.org/officeDocument/2006/relationships/tags" Target="../tags/tag2574.xml"/><Relationship Id="rId1" Type="http://schemas.openxmlformats.org/officeDocument/2006/relationships/slideMaster" Target="../slideMasters/slideMaster18.xml"/></Relationships>
</file>

<file path=ppt/slideLayouts/_rels/slideLayout318.xml.rels><?xml version="1.0" encoding="UTF-8" standalone="yes"?>
<Relationships xmlns="http://schemas.openxmlformats.org/package/2006/relationships"><Relationship Id="rId9" Type="http://schemas.openxmlformats.org/officeDocument/2006/relationships/tags" Target="../tags/tag2586.xml"/><Relationship Id="rId8" Type="http://schemas.openxmlformats.org/officeDocument/2006/relationships/tags" Target="../tags/tag2585.xml"/><Relationship Id="rId7" Type="http://schemas.openxmlformats.org/officeDocument/2006/relationships/tags" Target="../tags/tag2584.xml"/><Relationship Id="rId6" Type="http://schemas.openxmlformats.org/officeDocument/2006/relationships/tags" Target="../tags/tag2583.xml"/><Relationship Id="rId5" Type="http://schemas.openxmlformats.org/officeDocument/2006/relationships/tags" Target="../tags/tag2582.xml"/><Relationship Id="rId4" Type="http://schemas.openxmlformats.org/officeDocument/2006/relationships/tags" Target="../tags/tag2581.xml"/><Relationship Id="rId3" Type="http://schemas.openxmlformats.org/officeDocument/2006/relationships/tags" Target="../tags/tag2580.xml"/><Relationship Id="rId2" Type="http://schemas.openxmlformats.org/officeDocument/2006/relationships/tags" Target="../tags/tag2579.xml"/><Relationship Id="rId15" Type="http://schemas.openxmlformats.org/officeDocument/2006/relationships/tags" Target="../tags/tag2592.xml"/><Relationship Id="rId14" Type="http://schemas.openxmlformats.org/officeDocument/2006/relationships/tags" Target="../tags/tag2591.xml"/><Relationship Id="rId13" Type="http://schemas.openxmlformats.org/officeDocument/2006/relationships/tags" Target="../tags/tag2590.xml"/><Relationship Id="rId12" Type="http://schemas.openxmlformats.org/officeDocument/2006/relationships/tags" Target="../tags/tag2589.xml"/><Relationship Id="rId11" Type="http://schemas.openxmlformats.org/officeDocument/2006/relationships/tags" Target="../tags/tag2588.xml"/><Relationship Id="rId10" Type="http://schemas.openxmlformats.org/officeDocument/2006/relationships/tags" Target="../tags/tag2587.xml"/><Relationship Id="rId1" Type="http://schemas.openxmlformats.org/officeDocument/2006/relationships/slideMaster" Target="../slideMasters/slideMaster18.xml"/></Relationships>
</file>

<file path=ppt/slideLayouts/_rels/slideLayout319.xml.rels><?xml version="1.0" encoding="UTF-8" standalone="yes"?>
<Relationships xmlns="http://schemas.openxmlformats.org/package/2006/relationships"><Relationship Id="rId7" Type="http://schemas.openxmlformats.org/officeDocument/2006/relationships/tags" Target="../tags/tag2598.xml"/><Relationship Id="rId6" Type="http://schemas.openxmlformats.org/officeDocument/2006/relationships/tags" Target="../tags/tag2597.xml"/><Relationship Id="rId5" Type="http://schemas.openxmlformats.org/officeDocument/2006/relationships/tags" Target="../tags/tag2596.xml"/><Relationship Id="rId4" Type="http://schemas.openxmlformats.org/officeDocument/2006/relationships/tags" Target="../tags/tag2595.xml"/><Relationship Id="rId3" Type="http://schemas.openxmlformats.org/officeDocument/2006/relationships/tags" Target="../tags/tag2594.xml"/><Relationship Id="rId2" Type="http://schemas.openxmlformats.org/officeDocument/2006/relationships/tags" Target="../tags/tag2593.xml"/><Relationship Id="rId1" Type="http://schemas.openxmlformats.org/officeDocument/2006/relationships/slideMaster" Target="../slideMasters/slideMaster18.xml"/></Relationships>
</file>

<file path=ppt/slideLayouts/_rels/slideLayout32.xml.rels><?xml version="1.0" encoding="UTF-8" standalone="yes"?>
<Relationships xmlns="http://schemas.openxmlformats.org/package/2006/relationships"><Relationship Id="rId6" Type="http://schemas.openxmlformats.org/officeDocument/2006/relationships/tags" Target="../tags/tag178.xml"/><Relationship Id="rId5" Type="http://schemas.openxmlformats.org/officeDocument/2006/relationships/tags" Target="../tags/tag177.xml"/><Relationship Id="rId4" Type="http://schemas.openxmlformats.org/officeDocument/2006/relationships/tags" Target="../tags/tag176.xml"/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9" Type="http://schemas.openxmlformats.org/officeDocument/2006/relationships/tags" Target="../tags/tag2606.xml"/><Relationship Id="rId8" Type="http://schemas.openxmlformats.org/officeDocument/2006/relationships/tags" Target="../tags/tag2605.xml"/><Relationship Id="rId7" Type="http://schemas.openxmlformats.org/officeDocument/2006/relationships/tags" Target="../tags/tag2604.xml"/><Relationship Id="rId6" Type="http://schemas.openxmlformats.org/officeDocument/2006/relationships/tags" Target="../tags/tag2603.xml"/><Relationship Id="rId5" Type="http://schemas.openxmlformats.org/officeDocument/2006/relationships/tags" Target="../tags/tag2602.xml"/><Relationship Id="rId4" Type="http://schemas.openxmlformats.org/officeDocument/2006/relationships/tags" Target="../tags/tag2601.xml"/><Relationship Id="rId3" Type="http://schemas.openxmlformats.org/officeDocument/2006/relationships/tags" Target="../tags/tag2600.xml"/><Relationship Id="rId2" Type="http://schemas.openxmlformats.org/officeDocument/2006/relationships/tags" Target="../tags/tag2599.xml"/><Relationship Id="rId1" Type="http://schemas.openxmlformats.org/officeDocument/2006/relationships/slideMaster" Target="../slideMasters/slideMaster18.xml"/></Relationships>
</file>

<file path=ppt/slideLayouts/_rels/slideLayout321.xml.rels><?xml version="1.0" encoding="UTF-8" standalone="yes"?>
<Relationships xmlns="http://schemas.openxmlformats.org/package/2006/relationships"><Relationship Id="rId8" Type="http://schemas.openxmlformats.org/officeDocument/2006/relationships/tags" Target="../tags/tag2613.xml"/><Relationship Id="rId7" Type="http://schemas.openxmlformats.org/officeDocument/2006/relationships/tags" Target="../tags/tag2612.xml"/><Relationship Id="rId6" Type="http://schemas.openxmlformats.org/officeDocument/2006/relationships/tags" Target="../tags/tag2611.xml"/><Relationship Id="rId5" Type="http://schemas.openxmlformats.org/officeDocument/2006/relationships/tags" Target="../tags/tag2610.xml"/><Relationship Id="rId4" Type="http://schemas.openxmlformats.org/officeDocument/2006/relationships/tags" Target="../tags/tag2609.xml"/><Relationship Id="rId3" Type="http://schemas.openxmlformats.org/officeDocument/2006/relationships/tags" Target="../tags/tag2608.xml"/><Relationship Id="rId2" Type="http://schemas.openxmlformats.org/officeDocument/2006/relationships/tags" Target="../tags/tag2607.xml"/><Relationship Id="rId1" Type="http://schemas.openxmlformats.org/officeDocument/2006/relationships/slideMaster" Target="../slideMasters/slideMaster18.xml"/></Relationships>
</file>

<file path=ppt/slideLayouts/_rels/slideLayout322.xml.rels><?xml version="1.0" encoding="UTF-8" standalone="yes"?>
<Relationships xmlns="http://schemas.openxmlformats.org/package/2006/relationships"><Relationship Id="rId4" Type="http://schemas.openxmlformats.org/officeDocument/2006/relationships/tags" Target="../tags/tag2616.xml"/><Relationship Id="rId3" Type="http://schemas.openxmlformats.org/officeDocument/2006/relationships/tags" Target="../tags/tag2615.xml"/><Relationship Id="rId2" Type="http://schemas.openxmlformats.org/officeDocument/2006/relationships/tags" Target="../tags/tag2614.xml"/><Relationship Id="rId1" Type="http://schemas.openxmlformats.org/officeDocument/2006/relationships/slideMaster" Target="../slideMasters/slideMaster18.xml"/></Relationships>
</file>

<file path=ppt/slideLayouts/_rels/slideLayout323.xml.rels><?xml version="1.0" encoding="UTF-8" standalone="yes"?>
<Relationships xmlns="http://schemas.openxmlformats.org/package/2006/relationships"><Relationship Id="rId7" Type="http://schemas.openxmlformats.org/officeDocument/2006/relationships/tags" Target="../tags/tag2622.xml"/><Relationship Id="rId6" Type="http://schemas.openxmlformats.org/officeDocument/2006/relationships/tags" Target="../tags/tag2621.xml"/><Relationship Id="rId5" Type="http://schemas.openxmlformats.org/officeDocument/2006/relationships/tags" Target="../tags/tag2620.xml"/><Relationship Id="rId4" Type="http://schemas.openxmlformats.org/officeDocument/2006/relationships/tags" Target="../tags/tag2619.xml"/><Relationship Id="rId3" Type="http://schemas.openxmlformats.org/officeDocument/2006/relationships/tags" Target="../tags/tag2618.xml"/><Relationship Id="rId2" Type="http://schemas.openxmlformats.org/officeDocument/2006/relationships/tags" Target="../tags/tag2617.xml"/><Relationship Id="rId1" Type="http://schemas.openxmlformats.org/officeDocument/2006/relationships/slideMaster" Target="../slideMasters/slideMaster18.xml"/></Relationships>
</file>

<file path=ppt/slideLayouts/_rels/slideLayout324.xml.rels><?xml version="1.0" encoding="UTF-8" standalone="yes"?>
<Relationships xmlns="http://schemas.openxmlformats.org/package/2006/relationships"><Relationship Id="rId6" Type="http://schemas.openxmlformats.org/officeDocument/2006/relationships/tags" Target="../tags/tag2627.xml"/><Relationship Id="rId5" Type="http://schemas.openxmlformats.org/officeDocument/2006/relationships/tags" Target="../tags/tag2626.xml"/><Relationship Id="rId4" Type="http://schemas.openxmlformats.org/officeDocument/2006/relationships/tags" Target="../tags/tag2625.xml"/><Relationship Id="rId3" Type="http://schemas.openxmlformats.org/officeDocument/2006/relationships/tags" Target="../tags/tag2624.xml"/><Relationship Id="rId2" Type="http://schemas.openxmlformats.org/officeDocument/2006/relationships/tags" Target="../tags/tag2623.xml"/><Relationship Id="rId1" Type="http://schemas.openxmlformats.org/officeDocument/2006/relationships/slideMaster" Target="../slideMasters/slideMaster18.xml"/></Relationships>
</file>

<file path=ppt/slideLayouts/_rels/slideLayout325.xml.rels><?xml version="1.0" encoding="UTF-8" standalone="yes"?>
<Relationships xmlns="http://schemas.openxmlformats.org/package/2006/relationships"><Relationship Id="rId5" Type="http://schemas.openxmlformats.org/officeDocument/2006/relationships/tags" Target="../tags/tag2631.xml"/><Relationship Id="rId4" Type="http://schemas.openxmlformats.org/officeDocument/2006/relationships/tags" Target="../tags/tag2630.xml"/><Relationship Id="rId3" Type="http://schemas.openxmlformats.org/officeDocument/2006/relationships/tags" Target="../tags/tag2629.xml"/><Relationship Id="rId2" Type="http://schemas.openxmlformats.org/officeDocument/2006/relationships/tags" Target="../tags/tag2628.xml"/><Relationship Id="rId1" Type="http://schemas.openxmlformats.org/officeDocument/2006/relationships/slideMaster" Target="../slideMasters/slideMaster18.xml"/></Relationships>
</file>

<file path=ppt/slideLayouts/_rels/slideLayout326.xml.rels><?xml version="1.0" encoding="UTF-8" standalone="yes"?>
<Relationships xmlns="http://schemas.openxmlformats.org/package/2006/relationships"><Relationship Id="rId9" Type="http://schemas.openxmlformats.org/officeDocument/2006/relationships/tags" Target="../tags/tag2639.xml"/><Relationship Id="rId8" Type="http://schemas.openxmlformats.org/officeDocument/2006/relationships/tags" Target="../tags/tag2638.xml"/><Relationship Id="rId7" Type="http://schemas.openxmlformats.org/officeDocument/2006/relationships/tags" Target="../tags/tag2637.xml"/><Relationship Id="rId6" Type="http://schemas.openxmlformats.org/officeDocument/2006/relationships/tags" Target="../tags/tag2636.xml"/><Relationship Id="rId5" Type="http://schemas.openxmlformats.org/officeDocument/2006/relationships/tags" Target="../tags/tag2635.xml"/><Relationship Id="rId4" Type="http://schemas.openxmlformats.org/officeDocument/2006/relationships/tags" Target="../tags/tag2634.xml"/><Relationship Id="rId3" Type="http://schemas.openxmlformats.org/officeDocument/2006/relationships/tags" Target="../tags/tag2633.xml"/><Relationship Id="rId2" Type="http://schemas.openxmlformats.org/officeDocument/2006/relationships/tags" Target="../tags/tag2632.xml"/><Relationship Id="rId11" Type="http://schemas.openxmlformats.org/officeDocument/2006/relationships/tags" Target="../tags/tag2641.xml"/><Relationship Id="rId10" Type="http://schemas.openxmlformats.org/officeDocument/2006/relationships/tags" Target="../tags/tag2640.xml"/><Relationship Id="rId1" Type="http://schemas.openxmlformats.org/officeDocument/2006/relationships/slideMaster" Target="../slideMasters/slideMaster18.xml"/></Relationships>
</file>

<file path=ppt/slideLayouts/_rels/slideLayout327.xml.rels><?xml version="1.0" encoding="UTF-8" standalone="yes"?>
<Relationships xmlns="http://schemas.openxmlformats.org/package/2006/relationships"><Relationship Id="rId8" Type="http://schemas.openxmlformats.org/officeDocument/2006/relationships/tags" Target="../tags/tag2648.xml"/><Relationship Id="rId7" Type="http://schemas.openxmlformats.org/officeDocument/2006/relationships/tags" Target="../tags/tag2647.xml"/><Relationship Id="rId6" Type="http://schemas.openxmlformats.org/officeDocument/2006/relationships/tags" Target="../tags/tag2646.xml"/><Relationship Id="rId5" Type="http://schemas.openxmlformats.org/officeDocument/2006/relationships/tags" Target="../tags/tag2645.xml"/><Relationship Id="rId4" Type="http://schemas.openxmlformats.org/officeDocument/2006/relationships/tags" Target="../tags/tag2644.xml"/><Relationship Id="rId3" Type="http://schemas.openxmlformats.org/officeDocument/2006/relationships/tags" Target="../tags/tag2643.xml"/><Relationship Id="rId2" Type="http://schemas.openxmlformats.org/officeDocument/2006/relationships/tags" Target="../tags/tag2642.xml"/><Relationship Id="rId1" Type="http://schemas.openxmlformats.org/officeDocument/2006/relationships/slideMaster" Target="../slideMasters/slideMaster18.xml"/></Relationships>
</file>

<file path=ppt/slideLayouts/_rels/slideLayout328.xml.rels><?xml version="1.0" encoding="UTF-8" standalone="yes"?>
<Relationships xmlns="http://schemas.openxmlformats.org/package/2006/relationships"><Relationship Id="rId9" Type="http://schemas.openxmlformats.org/officeDocument/2006/relationships/tags" Target="../tags/tag2656.xml"/><Relationship Id="rId8" Type="http://schemas.openxmlformats.org/officeDocument/2006/relationships/tags" Target="../tags/tag2655.xml"/><Relationship Id="rId7" Type="http://schemas.openxmlformats.org/officeDocument/2006/relationships/tags" Target="../tags/tag2654.xml"/><Relationship Id="rId6" Type="http://schemas.openxmlformats.org/officeDocument/2006/relationships/tags" Target="../tags/tag2653.xml"/><Relationship Id="rId5" Type="http://schemas.openxmlformats.org/officeDocument/2006/relationships/tags" Target="../tags/tag2652.xml"/><Relationship Id="rId4" Type="http://schemas.openxmlformats.org/officeDocument/2006/relationships/tags" Target="../tags/tag2651.xml"/><Relationship Id="rId3" Type="http://schemas.openxmlformats.org/officeDocument/2006/relationships/tags" Target="../tags/tag2650.xml"/><Relationship Id="rId2" Type="http://schemas.openxmlformats.org/officeDocument/2006/relationships/tags" Target="../tags/tag2649.xml"/><Relationship Id="rId13" Type="http://schemas.openxmlformats.org/officeDocument/2006/relationships/tags" Target="../tags/tag2660.xml"/><Relationship Id="rId12" Type="http://schemas.openxmlformats.org/officeDocument/2006/relationships/tags" Target="../tags/tag2659.xml"/><Relationship Id="rId11" Type="http://schemas.openxmlformats.org/officeDocument/2006/relationships/tags" Target="../tags/tag2658.xml"/><Relationship Id="rId10" Type="http://schemas.openxmlformats.org/officeDocument/2006/relationships/tags" Target="../tags/tag2657.xml"/><Relationship Id="rId1" Type="http://schemas.openxmlformats.org/officeDocument/2006/relationships/slideMaster" Target="../slideMasters/slideMaster18.xml"/></Relationships>
</file>

<file path=ppt/slideLayouts/_rels/slideLayout329.xml.rels><?xml version="1.0" encoding="UTF-8" standalone="yes"?>
<Relationships xmlns="http://schemas.openxmlformats.org/package/2006/relationships"><Relationship Id="rId9" Type="http://schemas.openxmlformats.org/officeDocument/2006/relationships/tags" Target="../tags/tag2668.xml"/><Relationship Id="rId8" Type="http://schemas.openxmlformats.org/officeDocument/2006/relationships/tags" Target="../tags/tag2667.xml"/><Relationship Id="rId7" Type="http://schemas.openxmlformats.org/officeDocument/2006/relationships/tags" Target="../tags/tag2666.xml"/><Relationship Id="rId6" Type="http://schemas.openxmlformats.org/officeDocument/2006/relationships/tags" Target="../tags/tag2665.xml"/><Relationship Id="rId5" Type="http://schemas.openxmlformats.org/officeDocument/2006/relationships/tags" Target="../tags/tag2664.xml"/><Relationship Id="rId4" Type="http://schemas.openxmlformats.org/officeDocument/2006/relationships/tags" Target="../tags/tag2663.xml"/><Relationship Id="rId3" Type="http://schemas.openxmlformats.org/officeDocument/2006/relationships/tags" Target="../tags/tag2662.xml"/><Relationship Id="rId2" Type="http://schemas.openxmlformats.org/officeDocument/2006/relationships/tags" Target="../tags/tag2661.xml"/><Relationship Id="rId11" Type="http://schemas.openxmlformats.org/officeDocument/2006/relationships/tags" Target="../tags/tag2670.xml"/><Relationship Id="rId10" Type="http://schemas.openxmlformats.org/officeDocument/2006/relationships/tags" Target="../tags/tag2669.xml"/><Relationship Id="rId1" Type="http://schemas.openxmlformats.org/officeDocument/2006/relationships/slideMaster" Target="../slideMasters/slideMaster18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186.xml"/><Relationship Id="rId8" Type="http://schemas.openxmlformats.org/officeDocument/2006/relationships/tags" Target="../tags/tag185.xml"/><Relationship Id="rId7" Type="http://schemas.openxmlformats.org/officeDocument/2006/relationships/tags" Target="../tags/tag184.xml"/><Relationship Id="rId6" Type="http://schemas.openxmlformats.org/officeDocument/2006/relationships/tags" Target="../tags/tag183.xml"/><Relationship Id="rId5" Type="http://schemas.openxmlformats.org/officeDocument/2006/relationships/tags" Target="../tags/tag182.xml"/><Relationship Id="rId4" Type="http://schemas.openxmlformats.org/officeDocument/2006/relationships/tags" Target="../tags/tag181.xml"/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5" Type="http://schemas.openxmlformats.org/officeDocument/2006/relationships/tags" Target="../tags/tag192.xml"/><Relationship Id="rId14" Type="http://schemas.openxmlformats.org/officeDocument/2006/relationships/tags" Target="../tags/tag191.xml"/><Relationship Id="rId13" Type="http://schemas.openxmlformats.org/officeDocument/2006/relationships/tags" Target="../tags/tag190.xml"/><Relationship Id="rId12" Type="http://schemas.openxmlformats.org/officeDocument/2006/relationships/tags" Target="../tags/tag189.xml"/><Relationship Id="rId11" Type="http://schemas.openxmlformats.org/officeDocument/2006/relationships/tags" Target="../tags/tag188.xml"/><Relationship Id="rId10" Type="http://schemas.openxmlformats.org/officeDocument/2006/relationships/tags" Target="../tags/tag187.xml"/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9" Type="http://schemas.openxmlformats.org/officeDocument/2006/relationships/tags" Target="../tags/tag2678.xml"/><Relationship Id="rId8" Type="http://schemas.openxmlformats.org/officeDocument/2006/relationships/tags" Target="../tags/tag2677.xml"/><Relationship Id="rId7" Type="http://schemas.openxmlformats.org/officeDocument/2006/relationships/tags" Target="../tags/tag2676.xml"/><Relationship Id="rId6" Type="http://schemas.openxmlformats.org/officeDocument/2006/relationships/tags" Target="../tags/tag2675.xml"/><Relationship Id="rId5" Type="http://schemas.openxmlformats.org/officeDocument/2006/relationships/tags" Target="../tags/tag2674.xml"/><Relationship Id="rId4" Type="http://schemas.openxmlformats.org/officeDocument/2006/relationships/tags" Target="../tags/tag2673.xml"/><Relationship Id="rId3" Type="http://schemas.openxmlformats.org/officeDocument/2006/relationships/tags" Target="../tags/tag2672.xml"/><Relationship Id="rId2" Type="http://schemas.openxmlformats.org/officeDocument/2006/relationships/tags" Target="../tags/tag2671.xml"/><Relationship Id="rId11" Type="http://schemas.openxmlformats.org/officeDocument/2006/relationships/tags" Target="../tags/tag2680.xml"/><Relationship Id="rId10" Type="http://schemas.openxmlformats.org/officeDocument/2006/relationships/tags" Target="../tags/tag2679.xml"/><Relationship Id="rId1" Type="http://schemas.openxmlformats.org/officeDocument/2006/relationships/slideMaster" Target="../slideMasters/slideMaster18.xml"/></Relationships>
</file>

<file path=ppt/slideLayouts/_rels/slideLayout331.xml.rels><?xml version="1.0" encoding="UTF-8" standalone="yes"?>
<Relationships xmlns="http://schemas.openxmlformats.org/package/2006/relationships"><Relationship Id="rId9" Type="http://schemas.openxmlformats.org/officeDocument/2006/relationships/tags" Target="../tags/tag2688.xml"/><Relationship Id="rId8" Type="http://schemas.openxmlformats.org/officeDocument/2006/relationships/tags" Target="../tags/tag2687.xml"/><Relationship Id="rId7" Type="http://schemas.openxmlformats.org/officeDocument/2006/relationships/tags" Target="../tags/tag2686.xml"/><Relationship Id="rId6" Type="http://schemas.openxmlformats.org/officeDocument/2006/relationships/tags" Target="../tags/tag2685.xml"/><Relationship Id="rId5" Type="http://schemas.openxmlformats.org/officeDocument/2006/relationships/tags" Target="../tags/tag2684.xml"/><Relationship Id="rId4" Type="http://schemas.openxmlformats.org/officeDocument/2006/relationships/tags" Target="../tags/tag2683.xml"/><Relationship Id="rId3" Type="http://schemas.openxmlformats.org/officeDocument/2006/relationships/tags" Target="../tags/tag2682.xml"/><Relationship Id="rId2" Type="http://schemas.openxmlformats.org/officeDocument/2006/relationships/tags" Target="../tags/tag2681.xml"/><Relationship Id="rId11" Type="http://schemas.openxmlformats.org/officeDocument/2006/relationships/tags" Target="../tags/tag2690.xml"/><Relationship Id="rId10" Type="http://schemas.openxmlformats.org/officeDocument/2006/relationships/tags" Target="../tags/tag2689.xml"/><Relationship Id="rId1" Type="http://schemas.openxmlformats.org/officeDocument/2006/relationships/slideMaster" Target="../slideMasters/slideMaster18.xml"/></Relationships>
</file>

<file path=ppt/slideLayouts/_rels/slideLayout332.xml.rels><?xml version="1.0" encoding="UTF-8" standalone="yes"?>
<Relationships xmlns="http://schemas.openxmlformats.org/package/2006/relationships"><Relationship Id="rId9" Type="http://schemas.openxmlformats.org/officeDocument/2006/relationships/tags" Target="../tags/tag2698.xml"/><Relationship Id="rId8" Type="http://schemas.openxmlformats.org/officeDocument/2006/relationships/tags" Target="../tags/tag2697.xml"/><Relationship Id="rId7" Type="http://schemas.openxmlformats.org/officeDocument/2006/relationships/tags" Target="../tags/tag2696.xml"/><Relationship Id="rId6" Type="http://schemas.openxmlformats.org/officeDocument/2006/relationships/tags" Target="../tags/tag2695.xml"/><Relationship Id="rId5" Type="http://schemas.openxmlformats.org/officeDocument/2006/relationships/tags" Target="../tags/tag2694.xml"/><Relationship Id="rId4" Type="http://schemas.openxmlformats.org/officeDocument/2006/relationships/tags" Target="../tags/tag2693.xml"/><Relationship Id="rId3" Type="http://schemas.openxmlformats.org/officeDocument/2006/relationships/tags" Target="../tags/tag2692.xml"/><Relationship Id="rId2" Type="http://schemas.openxmlformats.org/officeDocument/2006/relationships/tags" Target="../tags/tag2691.xml"/><Relationship Id="rId13" Type="http://schemas.openxmlformats.org/officeDocument/2006/relationships/tags" Target="../tags/tag2702.xml"/><Relationship Id="rId12" Type="http://schemas.openxmlformats.org/officeDocument/2006/relationships/tags" Target="../tags/tag2701.xml"/><Relationship Id="rId11" Type="http://schemas.openxmlformats.org/officeDocument/2006/relationships/tags" Target="../tags/tag2700.xml"/><Relationship Id="rId10" Type="http://schemas.openxmlformats.org/officeDocument/2006/relationships/tags" Target="../tags/tag2699.xml"/><Relationship Id="rId1" Type="http://schemas.openxmlformats.org/officeDocument/2006/relationships/slideMaster" Target="../slideMasters/slideMaster18.xml"/></Relationships>
</file>

<file path=ppt/slideLayouts/_rels/slideLayout333.xml.rels><?xml version="1.0" encoding="UTF-8" standalone="yes"?>
<Relationships xmlns="http://schemas.openxmlformats.org/package/2006/relationships"><Relationship Id="rId9" Type="http://schemas.openxmlformats.org/officeDocument/2006/relationships/tags" Target="../tags/tag2710.xml"/><Relationship Id="rId8" Type="http://schemas.openxmlformats.org/officeDocument/2006/relationships/tags" Target="../tags/tag2709.xml"/><Relationship Id="rId7" Type="http://schemas.openxmlformats.org/officeDocument/2006/relationships/tags" Target="../tags/tag2708.xml"/><Relationship Id="rId6" Type="http://schemas.openxmlformats.org/officeDocument/2006/relationships/tags" Target="../tags/tag2707.xml"/><Relationship Id="rId5" Type="http://schemas.openxmlformats.org/officeDocument/2006/relationships/tags" Target="../tags/tag2706.xml"/><Relationship Id="rId4" Type="http://schemas.openxmlformats.org/officeDocument/2006/relationships/tags" Target="../tags/tag2705.xml"/><Relationship Id="rId3" Type="http://schemas.openxmlformats.org/officeDocument/2006/relationships/tags" Target="../tags/tag2704.xml"/><Relationship Id="rId2" Type="http://schemas.openxmlformats.org/officeDocument/2006/relationships/tags" Target="../tags/tag2703.xml"/><Relationship Id="rId13" Type="http://schemas.openxmlformats.org/officeDocument/2006/relationships/tags" Target="../tags/tag2714.xml"/><Relationship Id="rId12" Type="http://schemas.openxmlformats.org/officeDocument/2006/relationships/tags" Target="../tags/tag2713.xml"/><Relationship Id="rId11" Type="http://schemas.openxmlformats.org/officeDocument/2006/relationships/tags" Target="../tags/tag2712.xml"/><Relationship Id="rId10" Type="http://schemas.openxmlformats.org/officeDocument/2006/relationships/tags" Target="../tags/tag2711.xml"/><Relationship Id="rId1" Type="http://schemas.openxmlformats.org/officeDocument/2006/relationships/slideMaster" Target="../slideMasters/slideMaster18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35.xml.rels><?xml version="1.0" encoding="UTF-8" standalone="yes"?>
<Relationships xmlns="http://schemas.openxmlformats.org/package/2006/relationships"><Relationship Id="rId9" Type="http://schemas.openxmlformats.org/officeDocument/2006/relationships/tags" Target="../tags/tag2728.xml"/><Relationship Id="rId8" Type="http://schemas.openxmlformats.org/officeDocument/2006/relationships/tags" Target="../tags/tag2727.xml"/><Relationship Id="rId7" Type="http://schemas.openxmlformats.org/officeDocument/2006/relationships/tags" Target="../tags/tag2726.xml"/><Relationship Id="rId6" Type="http://schemas.openxmlformats.org/officeDocument/2006/relationships/tags" Target="../tags/tag2725.xml"/><Relationship Id="rId5" Type="http://schemas.openxmlformats.org/officeDocument/2006/relationships/tags" Target="../tags/tag2724.xml"/><Relationship Id="rId4" Type="http://schemas.openxmlformats.org/officeDocument/2006/relationships/tags" Target="../tags/tag2723.xml"/><Relationship Id="rId3" Type="http://schemas.openxmlformats.org/officeDocument/2006/relationships/tags" Target="../tags/tag2722.xml"/><Relationship Id="rId2" Type="http://schemas.openxmlformats.org/officeDocument/2006/relationships/tags" Target="../tags/tag2721.xml"/><Relationship Id="rId14" Type="http://schemas.openxmlformats.org/officeDocument/2006/relationships/tags" Target="../tags/tag2733.xml"/><Relationship Id="rId13" Type="http://schemas.openxmlformats.org/officeDocument/2006/relationships/tags" Target="../tags/tag2732.xml"/><Relationship Id="rId12" Type="http://schemas.openxmlformats.org/officeDocument/2006/relationships/tags" Target="../tags/tag2731.xml"/><Relationship Id="rId11" Type="http://schemas.openxmlformats.org/officeDocument/2006/relationships/tags" Target="../tags/tag2730.xml"/><Relationship Id="rId10" Type="http://schemas.openxmlformats.org/officeDocument/2006/relationships/tags" Target="../tags/tag2729.xml"/><Relationship Id="rId1" Type="http://schemas.openxmlformats.org/officeDocument/2006/relationships/slideMaster" Target="../slideMasters/slideMaster19.xml"/></Relationships>
</file>

<file path=ppt/slideLayouts/_rels/slideLayout336.xml.rels><?xml version="1.0" encoding="UTF-8" standalone="yes"?>
<Relationships xmlns="http://schemas.openxmlformats.org/package/2006/relationships"><Relationship Id="rId6" Type="http://schemas.openxmlformats.org/officeDocument/2006/relationships/tags" Target="../tags/tag2738.xml"/><Relationship Id="rId5" Type="http://schemas.openxmlformats.org/officeDocument/2006/relationships/tags" Target="../tags/tag2737.xml"/><Relationship Id="rId4" Type="http://schemas.openxmlformats.org/officeDocument/2006/relationships/tags" Target="../tags/tag2736.xml"/><Relationship Id="rId3" Type="http://schemas.openxmlformats.org/officeDocument/2006/relationships/tags" Target="../tags/tag2735.xml"/><Relationship Id="rId2" Type="http://schemas.openxmlformats.org/officeDocument/2006/relationships/tags" Target="../tags/tag2734.xml"/><Relationship Id="rId1" Type="http://schemas.openxmlformats.org/officeDocument/2006/relationships/slideMaster" Target="../slideMasters/slideMaster19.xml"/></Relationships>
</file>

<file path=ppt/slideLayouts/_rels/slideLayout337.xml.rels><?xml version="1.0" encoding="UTF-8" standalone="yes"?>
<Relationships xmlns="http://schemas.openxmlformats.org/package/2006/relationships"><Relationship Id="rId9" Type="http://schemas.openxmlformats.org/officeDocument/2006/relationships/tags" Target="../tags/tag2746.xml"/><Relationship Id="rId8" Type="http://schemas.openxmlformats.org/officeDocument/2006/relationships/tags" Target="../tags/tag2745.xml"/><Relationship Id="rId7" Type="http://schemas.openxmlformats.org/officeDocument/2006/relationships/tags" Target="../tags/tag2744.xml"/><Relationship Id="rId6" Type="http://schemas.openxmlformats.org/officeDocument/2006/relationships/tags" Target="../tags/tag2743.xml"/><Relationship Id="rId5" Type="http://schemas.openxmlformats.org/officeDocument/2006/relationships/tags" Target="../tags/tag2742.xml"/><Relationship Id="rId4" Type="http://schemas.openxmlformats.org/officeDocument/2006/relationships/tags" Target="../tags/tag2741.xml"/><Relationship Id="rId3" Type="http://schemas.openxmlformats.org/officeDocument/2006/relationships/tags" Target="../tags/tag2740.xml"/><Relationship Id="rId2" Type="http://schemas.openxmlformats.org/officeDocument/2006/relationships/tags" Target="../tags/tag2739.xml"/><Relationship Id="rId15" Type="http://schemas.openxmlformats.org/officeDocument/2006/relationships/tags" Target="../tags/tag2752.xml"/><Relationship Id="rId14" Type="http://schemas.openxmlformats.org/officeDocument/2006/relationships/tags" Target="../tags/tag2751.xml"/><Relationship Id="rId13" Type="http://schemas.openxmlformats.org/officeDocument/2006/relationships/tags" Target="../tags/tag2750.xml"/><Relationship Id="rId12" Type="http://schemas.openxmlformats.org/officeDocument/2006/relationships/tags" Target="../tags/tag2749.xml"/><Relationship Id="rId11" Type="http://schemas.openxmlformats.org/officeDocument/2006/relationships/tags" Target="../tags/tag2748.xml"/><Relationship Id="rId10" Type="http://schemas.openxmlformats.org/officeDocument/2006/relationships/tags" Target="../tags/tag2747.xml"/><Relationship Id="rId1" Type="http://schemas.openxmlformats.org/officeDocument/2006/relationships/slideMaster" Target="../slideMasters/slideMaster19.xml"/></Relationships>
</file>

<file path=ppt/slideLayouts/_rels/slideLayout338.xml.rels><?xml version="1.0" encoding="UTF-8" standalone="yes"?>
<Relationships xmlns="http://schemas.openxmlformats.org/package/2006/relationships"><Relationship Id="rId7" Type="http://schemas.openxmlformats.org/officeDocument/2006/relationships/tags" Target="../tags/tag2758.xml"/><Relationship Id="rId6" Type="http://schemas.openxmlformats.org/officeDocument/2006/relationships/tags" Target="../tags/tag2757.xml"/><Relationship Id="rId5" Type="http://schemas.openxmlformats.org/officeDocument/2006/relationships/tags" Target="../tags/tag2756.xml"/><Relationship Id="rId4" Type="http://schemas.openxmlformats.org/officeDocument/2006/relationships/tags" Target="../tags/tag2755.xml"/><Relationship Id="rId3" Type="http://schemas.openxmlformats.org/officeDocument/2006/relationships/tags" Target="../tags/tag2754.xml"/><Relationship Id="rId2" Type="http://schemas.openxmlformats.org/officeDocument/2006/relationships/tags" Target="../tags/tag2753.xml"/><Relationship Id="rId1" Type="http://schemas.openxmlformats.org/officeDocument/2006/relationships/slideMaster" Target="../slideMasters/slideMaster19.xml"/></Relationships>
</file>

<file path=ppt/slideLayouts/_rels/slideLayout339.xml.rels><?xml version="1.0" encoding="UTF-8" standalone="yes"?>
<Relationships xmlns="http://schemas.openxmlformats.org/package/2006/relationships"><Relationship Id="rId9" Type="http://schemas.openxmlformats.org/officeDocument/2006/relationships/tags" Target="../tags/tag2766.xml"/><Relationship Id="rId8" Type="http://schemas.openxmlformats.org/officeDocument/2006/relationships/tags" Target="../tags/tag2765.xml"/><Relationship Id="rId7" Type="http://schemas.openxmlformats.org/officeDocument/2006/relationships/tags" Target="../tags/tag2764.xml"/><Relationship Id="rId6" Type="http://schemas.openxmlformats.org/officeDocument/2006/relationships/tags" Target="../tags/tag2763.xml"/><Relationship Id="rId5" Type="http://schemas.openxmlformats.org/officeDocument/2006/relationships/tags" Target="../tags/tag2762.xml"/><Relationship Id="rId4" Type="http://schemas.openxmlformats.org/officeDocument/2006/relationships/tags" Target="../tags/tag2761.xml"/><Relationship Id="rId3" Type="http://schemas.openxmlformats.org/officeDocument/2006/relationships/tags" Target="../tags/tag2760.xml"/><Relationship Id="rId2" Type="http://schemas.openxmlformats.org/officeDocument/2006/relationships/tags" Target="../tags/tag2759.xml"/><Relationship Id="rId1" Type="http://schemas.openxmlformats.org/officeDocument/2006/relationships/slideMaster" Target="../slideMasters/slideMaster19.xml"/></Relationships>
</file>

<file path=ppt/slideLayouts/_rels/slideLayout34.xml.rels><?xml version="1.0" encoding="UTF-8" standalone="yes"?>
<Relationships xmlns="http://schemas.openxmlformats.org/package/2006/relationships"><Relationship Id="rId7" Type="http://schemas.openxmlformats.org/officeDocument/2006/relationships/tags" Target="../tags/tag198.xml"/><Relationship Id="rId6" Type="http://schemas.openxmlformats.org/officeDocument/2006/relationships/tags" Target="../tags/tag197.xml"/><Relationship Id="rId5" Type="http://schemas.openxmlformats.org/officeDocument/2006/relationships/tags" Target="../tags/tag196.xml"/><Relationship Id="rId4" Type="http://schemas.openxmlformats.org/officeDocument/2006/relationships/tags" Target="../tags/tag195.xml"/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" Type="http://schemas.openxmlformats.org/officeDocument/2006/relationships/slideMaster" Target="../slideMasters/slideMaster3.xml"/></Relationships>
</file>

<file path=ppt/slideLayouts/_rels/slideLayout340.xml.rels><?xml version="1.0" encoding="UTF-8" standalone="yes"?>
<Relationships xmlns="http://schemas.openxmlformats.org/package/2006/relationships"><Relationship Id="rId8" Type="http://schemas.openxmlformats.org/officeDocument/2006/relationships/tags" Target="../tags/tag2773.xml"/><Relationship Id="rId7" Type="http://schemas.openxmlformats.org/officeDocument/2006/relationships/tags" Target="../tags/tag2772.xml"/><Relationship Id="rId6" Type="http://schemas.openxmlformats.org/officeDocument/2006/relationships/tags" Target="../tags/tag2771.xml"/><Relationship Id="rId5" Type="http://schemas.openxmlformats.org/officeDocument/2006/relationships/tags" Target="../tags/tag2770.xml"/><Relationship Id="rId4" Type="http://schemas.openxmlformats.org/officeDocument/2006/relationships/tags" Target="../tags/tag2769.xml"/><Relationship Id="rId3" Type="http://schemas.openxmlformats.org/officeDocument/2006/relationships/tags" Target="../tags/tag2768.xml"/><Relationship Id="rId2" Type="http://schemas.openxmlformats.org/officeDocument/2006/relationships/tags" Target="../tags/tag2767.xml"/><Relationship Id="rId1" Type="http://schemas.openxmlformats.org/officeDocument/2006/relationships/slideMaster" Target="../slideMasters/slideMaster19.xml"/></Relationships>
</file>

<file path=ppt/slideLayouts/_rels/slideLayout341.xml.rels><?xml version="1.0" encoding="UTF-8" standalone="yes"?>
<Relationships xmlns="http://schemas.openxmlformats.org/package/2006/relationships"><Relationship Id="rId4" Type="http://schemas.openxmlformats.org/officeDocument/2006/relationships/tags" Target="../tags/tag2776.xml"/><Relationship Id="rId3" Type="http://schemas.openxmlformats.org/officeDocument/2006/relationships/tags" Target="../tags/tag2775.xml"/><Relationship Id="rId2" Type="http://schemas.openxmlformats.org/officeDocument/2006/relationships/tags" Target="../tags/tag2774.xml"/><Relationship Id="rId1" Type="http://schemas.openxmlformats.org/officeDocument/2006/relationships/slideMaster" Target="../slideMasters/slideMaster19.xml"/></Relationships>
</file>

<file path=ppt/slideLayouts/_rels/slideLayout342.xml.rels><?xml version="1.0" encoding="UTF-8" standalone="yes"?>
<Relationships xmlns="http://schemas.openxmlformats.org/package/2006/relationships"><Relationship Id="rId7" Type="http://schemas.openxmlformats.org/officeDocument/2006/relationships/tags" Target="../tags/tag2782.xml"/><Relationship Id="rId6" Type="http://schemas.openxmlformats.org/officeDocument/2006/relationships/tags" Target="../tags/tag2781.xml"/><Relationship Id="rId5" Type="http://schemas.openxmlformats.org/officeDocument/2006/relationships/tags" Target="../tags/tag2780.xml"/><Relationship Id="rId4" Type="http://schemas.openxmlformats.org/officeDocument/2006/relationships/tags" Target="../tags/tag2779.xml"/><Relationship Id="rId3" Type="http://schemas.openxmlformats.org/officeDocument/2006/relationships/tags" Target="../tags/tag2778.xml"/><Relationship Id="rId2" Type="http://schemas.openxmlformats.org/officeDocument/2006/relationships/tags" Target="../tags/tag2777.xml"/><Relationship Id="rId1" Type="http://schemas.openxmlformats.org/officeDocument/2006/relationships/slideMaster" Target="../slideMasters/slideMaster19.xml"/></Relationships>
</file>

<file path=ppt/slideLayouts/_rels/slideLayout343.xml.rels><?xml version="1.0" encoding="UTF-8" standalone="yes"?>
<Relationships xmlns="http://schemas.openxmlformats.org/package/2006/relationships"><Relationship Id="rId6" Type="http://schemas.openxmlformats.org/officeDocument/2006/relationships/tags" Target="../tags/tag2787.xml"/><Relationship Id="rId5" Type="http://schemas.openxmlformats.org/officeDocument/2006/relationships/tags" Target="../tags/tag2786.xml"/><Relationship Id="rId4" Type="http://schemas.openxmlformats.org/officeDocument/2006/relationships/tags" Target="../tags/tag2785.xml"/><Relationship Id="rId3" Type="http://schemas.openxmlformats.org/officeDocument/2006/relationships/tags" Target="../tags/tag2784.xml"/><Relationship Id="rId2" Type="http://schemas.openxmlformats.org/officeDocument/2006/relationships/tags" Target="../tags/tag2783.xml"/><Relationship Id="rId1" Type="http://schemas.openxmlformats.org/officeDocument/2006/relationships/slideMaster" Target="../slideMasters/slideMaster19.xml"/></Relationships>
</file>

<file path=ppt/slideLayouts/_rels/slideLayout344.xml.rels><?xml version="1.0" encoding="UTF-8" standalone="yes"?>
<Relationships xmlns="http://schemas.openxmlformats.org/package/2006/relationships"><Relationship Id="rId5" Type="http://schemas.openxmlformats.org/officeDocument/2006/relationships/tags" Target="../tags/tag2791.xml"/><Relationship Id="rId4" Type="http://schemas.openxmlformats.org/officeDocument/2006/relationships/tags" Target="../tags/tag2790.xml"/><Relationship Id="rId3" Type="http://schemas.openxmlformats.org/officeDocument/2006/relationships/tags" Target="../tags/tag2789.xml"/><Relationship Id="rId2" Type="http://schemas.openxmlformats.org/officeDocument/2006/relationships/tags" Target="../tags/tag2788.xml"/><Relationship Id="rId1" Type="http://schemas.openxmlformats.org/officeDocument/2006/relationships/slideMaster" Target="../slideMasters/slideMaster19.xml"/></Relationships>
</file>

<file path=ppt/slideLayouts/_rels/slideLayout345.xml.rels><?xml version="1.0" encoding="UTF-8" standalone="yes"?>
<Relationships xmlns="http://schemas.openxmlformats.org/package/2006/relationships"><Relationship Id="rId9" Type="http://schemas.openxmlformats.org/officeDocument/2006/relationships/tags" Target="../tags/tag2799.xml"/><Relationship Id="rId8" Type="http://schemas.openxmlformats.org/officeDocument/2006/relationships/tags" Target="../tags/tag2798.xml"/><Relationship Id="rId7" Type="http://schemas.openxmlformats.org/officeDocument/2006/relationships/tags" Target="../tags/tag2797.xml"/><Relationship Id="rId6" Type="http://schemas.openxmlformats.org/officeDocument/2006/relationships/tags" Target="../tags/tag2796.xml"/><Relationship Id="rId5" Type="http://schemas.openxmlformats.org/officeDocument/2006/relationships/tags" Target="../tags/tag2795.xml"/><Relationship Id="rId4" Type="http://schemas.openxmlformats.org/officeDocument/2006/relationships/tags" Target="../tags/tag2794.xml"/><Relationship Id="rId3" Type="http://schemas.openxmlformats.org/officeDocument/2006/relationships/tags" Target="../tags/tag2793.xml"/><Relationship Id="rId2" Type="http://schemas.openxmlformats.org/officeDocument/2006/relationships/tags" Target="../tags/tag2792.xml"/><Relationship Id="rId11" Type="http://schemas.openxmlformats.org/officeDocument/2006/relationships/tags" Target="../tags/tag2801.xml"/><Relationship Id="rId10" Type="http://schemas.openxmlformats.org/officeDocument/2006/relationships/tags" Target="../tags/tag2800.xml"/><Relationship Id="rId1" Type="http://schemas.openxmlformats.org/officeDocument/2006/relationships/slideMaster" Target="../slideMasters/slideMaster19.xml"/></Relationships>
</file>

<file path=ppt/slideLayouts/_rels/slideLayout346.xml.rels><?xml version="1.0" encoding="UTF-8" standalone="yes"?>
<Relationships xmlns="http://schemas.openxmlformats.org/package/2006/relationships"><Relationship Id="rId8" Type="http://schemas.openxmlformats.org/officeDocument/2006/relationships/tags" Target="../tags/tag2808.xml"/><Relationship Id="rId7" Type="http://schemas.openxmlformats.org/officeDocument/2006/relationships/tags" Target="../tags/tag2807.xml"/><Relationship Id="rId6" Type="http://schemas.openxmlformats.org/officeDocument/2006/relationships/tags" Target="../tags/tag2806.xml"/><Relationship Id="rId5" Type="http://schemas.openxmlformats.org/officeDocument/2006/relationships/tags" Target="../tags/tag2805.xml"/><Relationship Id="rId4" Type="http://schemas.openxmlformats.org/officeDocument/2006/relationships/tags" Target="../tags/tag2804.xml"/><Relationship Id="rId3" Type="http://schemas.openxmlformats.org/officeDocument/2006/relationships/tags" Target="../tags/tag2803.xml"/><Relationship Id="rId2" Type="http://schemas.openxmlformats.org/officeDocument/2006/relationships/tags" Target="../tags/tag2802.xml"/><Relationship Id="rId1" Type="http://schemas.openxmlformats.org/officeDocument/2006/relationships/slideMaster" Target="../slideMasters/slideMaster19.xml"/></Relationships>
</file>

<file path=ppt/slideLayouts/_rels/slideLayout347.xml.rels><?xml version="1.0" encoding="UTF-8" standalone="yes"?>
<Relationships xmlns="http://schemas.openxmlformats.org/package/2006/relationships"><Relationship Id="rId9" Type="http://schemas.openxmlformats.org/officeDocument/2006/relationships/tags" Target="../tags/tag2816.xml"/><Relationship Id="rId8" Type="http://schemas.openxmlformats.org/officeDocument/2006/relationships/tags" Target="../tags/tag2815.xml"/><Relationship Id="rId7" Type="http://schemas.openxmlformats.org/officeDocument/2006/relationships/tags" Target="../tags/tag2814.xml"/><Relationship Id="rId6" Type="http://schemas.openxmlformats.org/officeDocument/2006/relationships/tags" Target="../tags/tag2813.xml"/><Relationship Id="rId5" Type="http://schemas.openxmlformats.org/officeDocument/2006/relationships/tags" Target="../tags/tag2812.xml"/><Relationship Id="rId4" Type="http://schemas.openxmlformats.org/officeDocument/2006/relationships/tags" Target="../tags/tag2811.xml"/><Relationship Id="rId3" Type="http://schemas.openxmlformats.org/officeDocument/2006/relationships/tags" Target="../tags/tag2810.xml"/><Relationship Id="rId2" Type="http://schemas.openxmlformats.org/officeDocument/2006/relationships/tags" Target="../tags/tag2809.xml"/><Relationship Id="rId13" Type="http://schemas.openxmlformats.org/officeDocument/2006/relationships/tags" Target="../tags/tag2820.xml"/><Relationship Id="rId12" Type="http://schemas.openxmlformats.org/officeDocument/2006/relationships/tags" Target="../tags/tag2819.xml"/><Relationship Id="rId11" Type="http://schemas.openxmlformats.org/officeDocument/2006/relationships/tags" Target="../tags/tag2818.xml"/><Relationship Id="rId10" Type="http://schemas.openxmlformats.org/officeDocument/2006/relationships/tags" Target="../tags/tag2817.xml"/><Relationship Id="rId1" Type="http://schemas.openxmlformats.org/officeDocument/2006/relationships/slideMaster" Target="../slideMasters/slideMaster19.xml"/></Relationships>
</file>

<file path=ppt/slideLayouts/_rels/slideLayout348.xml.rels><?xml version="1.0" encoding="UTF-8" standalone="yes"?>
<Relationships xmlns="http://schemas.openxmlformats.org/package/2006/relationships"><Relationship Id="rId9" Type="http://schemas.openxmlformats.org/officeDocument/2006/relationships/tags" Target="../tags/tag2828.xml"/><Relationship Id="rId8" Type="http://schemas.openxmlformats.org/officeDocument/2006/relationships/tags" Target="../tags/tag2827.xml"/><Relationship Id="rId7" Type="http://schemas.openxmlformats.org/officeDocument/2006/relationships/tags" Target="../tags/tag2826.xml"/><Relationship Id="rId6" Type="http://schemas.openxmlformats.org/officeDocument/2006/relationships/tags" Target="../tags/tag2825.xml"/><Relationship Id="rId5" Type="http://schemas.openxmlformats.org/officeDocument/2006/relationships/tags" Target="../tags/tag2824.xml"/><Relationship Id="rId4" Type="http://schemas.openxmlformats.org/officeDocument/2006/relationships/tags" Target="../tags/tag2823.xml"/><Relationship Id="rId3" Type="http://schemas.openxmlformats.org/officeDocument/2006/relationships/tags" Target="../tags/tag2822.xml"/><Relationship Id="rId2" Type="http://schemas.openxmlformats.org/officeDocument/2006/relationships/tags" Target="../tags/tag2821.xml"/><Relationship Id="rId11" Type="http://schemas.openxmlformats.org/officeDocument/2006/relationships/tags" Target="../tags/tag2830.xml"/><Relationship Id="rId10" Type="http://schemas.openxmlformats.org/officeDocument/2006/relationships/tags" Target="../tags/tag2829.xml"/><Relationship Id="rId1" Type="http://schemas.openxmlformats.org/officeDocument/2006/relationships/slideMaster" Target="../slideMasters/slideMaster19.xml"/></Relationships>
</file>

<file path=ppt/slideLayouts/_rels/slideLayout349.xml.rels><?xml version="1.0" encoding="UTF-8" standalone="yes"?>
<Relationships xmlns="http://schemas.openxmlformats.org/package/2006/relationships"><Relationship Id="rId9" Type="http://schemas.openxmlformats.org/officeDocument/2006/relationships/tags" Target="../tags/tag2838.xml"/><Relationship Id="rId8" Type="http://schemas.openxmlformats.org/officeDocument/2006/relationships/tags" Target="../tags/tag2837.xml"/><Relationship Id="rId7" Type="http://schemas.openxmlformats.org/officeDocument/2006/relationships/tags" Target="../tags/tag2836.xml"/><Relationship Id="rId6" Type="http://schemas.openxmlformats.org/officeDocument/2006/relationships/tags" Target="../tags/tag2835.xml"/><Relationship Id="rId5" Type="http://schemas.openxmlformats.org/officeDocument/2006/relationships/tags" Target="../tags/tag2834.xml"/><Relationship Id="rId4" Type="http://schemas.openxmlformats.org/officeDocument/2006/relationships/tags" Target="../tags/tag2833.xml"/><Relationship Id="rId3" Type="http://schemas.openxmlformats.org/officeDocument/2006/relationships/tags" Target="../tags/tag2832.xml"/><Relationship Id="rId2" Type="http://schemas.openxmlformats.org/officeDocument/2006/relationships/tags" Target="../tags/tag2831.xml"/><Relationship Id="rId11" Type="http://schemas.openxmlformats.org/officeDocument/2006/relationships/tags" Target="../tags/tag2840.xml"/><Relationship Id="rId10" Type="http://schemas.openxmlformats.org/officeDocument/2006/relationships/tags" Target="../tags/tag2839.xml"/><Relationship Id="rId1" Type="http://schemas.openxmlformats.org/officeDocument/2006/relationships/slideMaster" Target="../slideMasters/slideMaster19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206.xml"/><Relationship Id="rId8" Type="http://schemas.openxmlformats.org/officeDocument/2006/relationships/tags" Target="../tags/tag205.xml"/><Relationship Id="rId7" Type="http://schemas.openxmlformats.org/officeDocument/2006/relationships/tags" Target="../tags/tag204.xml"/><Relationship Id="rId6" Type="http://schemas.openxmlformats.org/officeDocument/2006/relationships/tags" Target="../tags/tag203.xml"/><Relationship Id="rId5" Type="http://schemas.openxmlformats.org/officeDocument/2006/relationships/tags" Target="../tags/tag202.xml"/><Relationship Id="rId4" Type="http://schemas.openxmlformats.org/officeDocument/2006/relationships/tags" Target="../tags/tag201.xml"/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" Type="http://schemas.openxmlformats.org/officeDocument/2006/relationships/slideMaster" Target="../slideMasters/slideMaster3.xml"/></Relationships>
</file>

<file path=ppt/slideLayouts/_rels/slideLayout350.xml.rels><?xml version="1.0" encoding="UTF-8" standalone="yes"?>
<Relationships xmlns="http://schemas.openxmlformats.org/package/2006/relationships"><Relationship Id="rId9" Type="http://schemas.openxmlformats.org/officeDocument/2006/relationships/tags" Target="../tags/tag2848.xml"/><Relationship Id="rId8" Type="http://schemas.openxmlformats.org/officeDocument/2006/relationships/tags" Target="../tags/tag2847.xml"/><Relationship Id="rId7" Type="http://schemas.openxmlformats.org/officeDocument/2006/relationships/tags" Target="../tags/tag2846.xml"/><Relationship Id="rId6" Type="http://schemas.openxmlformats.org/officeDocument/2006/relationships/tags" Target="../tags/tag2845.xml"/><Relationship Id="rId5" Type="http://schemas.openxmlformats.org/officeDocument/2006/relationships/tags" Target="../tags/tag2844.xml"/><Relationship Id="rId4" Type="http://schemas.openxmlformats.org/officeDocument/2006/relationships/tags" Target="../tags/tag2843.xml"/><Relationship Id="rId3" Type="http://schemas.openxmlformats.org/officeDocument/2006/relationships/tags" Target="../tags/tag2842.xml"/><Relationship Id="rId2" Type="http://schemas.openxmlformats.org/officeDocument/2006/relationships/tags" Target="../tags/tag2841.xml"/><Relationship Id="rId11" Type="http://schemas.openxmlformats.org/officeDocument/2006/relationships/tags" Target="../tags/tag2850.xml"/><Relationship Id="rId10" Type="http://schemas.openxmlformats.org/officeDocument/2006/relationships/tags" Target="../tags/tag2849.xml"/><Relationship Id="rId1" Type="http://schemas.openxmlformats.org/officeDocument/2006/relationships/slideMaster" Target="../slideMasters/slideMaster19.xml"/></Relationships>
</file>

<file path=ppt/slideLayouts/_rels/slideLayout351.xml.rels><?xml version="1.0" encoding="UTF-8" standalone="yes"?>
<Relationships xmlns="http://schemas.openxmlformats.org/package/2006/relationships"><Relationship Id="rId9" Type="http://schemas.openxmlformats.org/officeDocument/2006/relationships/tags" Target="../tags/tag2858.xml"/><Relationship Id="rId8" Type="http://schemas.openxmlformats.org/officeDocument/2006/relationships/tags" Target="../tags/tag2857.xml"/><Relationship Id="rId7" Type="http://schemas.openxmlformats.org/officeDocument/2006/relationships/tags" Target="../tags/tag2856.xml"/><Relationship Id="rId6" Type="http://schemas.openxmlformats.org/officeDocument/2006/relationships/tags" Target="../tags/tag2855.xml"/><Relationship Id="rId5" Type="http://schemas.openxmlformats.org/officeDocument/2006/relationships/tags" Target="../tags/tag2854.xml"/><Relationship Id="rId4" Type="http://schemas.openxmlformats.org/officeDocument/2006/relationships/tags" Target="../tags/tag2853.xml"/><Relationship Id="rId3" Type="http://schemas.openxmlformats.org/officeDocument/2006/relationships/tags" Target="../tags/tag2852.xml"/><Relationship Id="rId2" Type="http://schemas.openxmlformats.org/officeDocument/2006/relationships/tags" Target="../tags/tag2851.xml"/><Relationship Id="rId13" Type="http://schemas.openxmlformats.org/officeDocument/2006/relationships/tags" Target="../tags/tag2862.xml"/><Relationship Id="rId12" Type="http://schemas.openxmlformats.org/officeDocument/2006/relationships/tags" Target="../tags/tag2861.xml"/><Relationship Id="rId11" Type="http://schemas.openxmlformats.org/officeDocument/2006/relationships/tags" Target="../tags/tag2860.xml"/><Relationship Id="rId10" Type="http://schemas.openxmlformats.org/officeDocument/2006/relationships/tags" Target="../tags/tag2859.xml"/><Relationship Id="rId1" Type="http://schemas.openxmlformats.org/officeDocument/2006/relationships/slideMaster" Target="../slideMasters/slideMaster19.xml"/></Relationships>
</file>

<file path=ppt/slideLayouts/_rels/slideLayout352.xml.rels><?xml version="1.0" encoding="UTF-8" standalone="yes"?>
<Relationships xmlns="http://schemas.openxmlformats.org/package/2006/relationships"><Relationship Id="rId9" Type="http://schemas.openxmlformats.org/officeDocument/2006/relationships/tags" Target="../tags/tag2870.xml"/><Relationship Id="rId8" Type="http://schemas.openxmlformats.org/officeDocument/2006/relationships/tags" Target="../tags/tag2869.xml"/><Relationship Id="rId7" Type="http://schemas.openxmlformats.org/officeDocument/2006/relationships/tags" Target="../tags/tag2868.xml"/><Relationship Id="rId6" Type="http://schemas.openxmlformats.org/officeDocument/2006/relationships/tags" Target="../tags/tag2867.xml"/><Relationship Id="rId5" Type="http://schemas.openxmlformats.org/officeDocument/2006/relationships/tags" Target="../tags/tag2866.xml"/><Relationship Id="rId4" Type="http://schemas.openxmlformats.org/officeDocument/2006/relationships/tags" Target="../tags/tag2865.xml"/><Relationship Id="rId3" Type="http://schemas.openxmlformats.org/officeDocument/2006/relationships/tags" Target="../tags/tag2864.xml"/><Relationship Id="rId2" Type="http://schemas.openxmlformats.org/officeDocument/2006/relationships/tags" Target="../tags/tag2863.xml"/><Relationship Id="rId13" Type="http://schemas.openxmlformats.org/officeDocument/2006/relationships/tags" Target="../tags/tag2874.xml"/><Relationship Id="rId12" Type="http://schemas.openxmlformats.org/officeDocument/2006/relationships/tags" Target="../tags/tag2873.xml"/><Relationship Id="rId11" Type="http://schemas.openxmlformats.org/officeDocument/2006/relationships/tags" Target="../tags/tag2872.xml"/><Relationship Id="rId10" Type="http://schemas.openxmlformats.org/officeDocument/2006/relationships/tags" Target="../tags/tag2871.xml"/><Relationship Id="rId1" Type="http://schemas.openxmlformats.org/officeDocument/2006/relationships/slideMaster" Target="../slideMasters/slideMaster19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54.xml.rels><?xml version="1.0" encoding="UTF-8" standalone="yes"?>
<Relationships xmlns="http://schemas.openxmlformats.org/package/2006/relationships"><Relationship Id="rId9" Type="http://schemas.openxmlformats.org/officeDocument/2006/relationships/tags" Target="../tags/tag2888.xml"/><Relationship Id="rId8" Type="http://schemas.openxmlformats.org/officeDocument/2006/relationships/tags" Target="../tags/tag2887.xml"/><Relationship Id="rId7" Type="http://schemas.openxmlformats.org/officeDocument/2006/relationships/tags" Target="../tags/tag2886.xml"/><Relationship Id="rId6" Type="http://schemas.openxmlformats.org/officeDocument/2006/relationships/tags" Target="../tags/tag2885.xml"/><Relationship Id="rId5" Type="http://schemas.openxmlformats.org/officeDocument/2006/relationships/tags" Target="../tags/tag2884.xml"/><Relationship Id="rId4" Type="http://schemas.openxmlformats.org/officeDocument/2006/relationships/tags" Target="../tags/tag2883.xml"/><Relationship Id="rId3" Type="http://schemas.openxmlformats.org/officeDocument/2006/relationships/tags" Target="../tags/tag2882.xml"/><Relationship Id="rId2" Type="http://schemas.openxmlformats.org/officeDocument/2006/relationships/tags" Target="../tags/tag2881.xml"/><Relationship Id="rId14" Type="http://schemas.openxmlformats.org/officeDocument/2006/relationships/tags" Target="../tags/tag2893.xml"/><Relationship Id="rId13" Type="http://schemas.openxmlformats.org/officeDocument/2006/relationships/tags" Target="../tags/tag2892.xml"/><Relationship Id="rId12" Type="http://schemas.openxmlformats.org/officeDocument/2006/relationships/tags" Target="../tags/tag2891.xml"/><Relationship Id="rId11" Type="http://schemas.openxmlformats.org/officeDocument/2006/relationships/tags" Target="../tags/tag2890.xml"/><Relationship Id="rId10" Type="http://schemas.openxmlformats.org/officeDocument/2006/relationships/tags" Target="../tags/tag2889.xml"/><Relationship Id="rId1" Type="http://schemas.openxmlformats.org/officeDocument/2006/relationships/slideMaster" Target="../slideMasters/slideMaster20.xml"/></Relationships>
</file>

<file path=ppt/slideLayouts/_rels/slideLayout355.xml.rels><?xml version="1.0" encoding="UTF-8" standalone="yes"?>
<Relationships xmlns="http://schemas.openxmlformats.org/package/2006/relationships"><Relationship Id="rId6" Type="http://schemas.openxmlformats.org/officeDocument/2006/relationships/tags" Target="../tags/tag2898.xml"/><Relationship Id="rId5" Type="http://schemas.openxmlformats.org/officeDocument/2006/relationships/tags" Target="../tags/tag2897.xml"/><Relationship Id="rId4" Type="http://schemas.openxmlformats.org/officeDocument/2006/relationships/tags" Target="../tags/tag2896.xml"/><Relationship Id="rId3" Type="http://schemas.openxmlformats.org/officeDocument/2006/relationships/tags" Target="../tags/tag2895.xml"/><Relationship Id="rId2" Type="http://schemas.openxmlformats.org/officeDocument/2006/relationships/tags" Target="../tags/tag2894.xml"/><Relationship Id="rId1" Type="http://schemas.openxmlformats.org/officeDocument/2006/relationships/slideMaster" Target="../slideMasters/slideMaster20.xml"/></Relationships>
</file>

<file path=ppt/slideLayouts/_rels/slideLayout356.xml.rels><?xml version="1.0" encoding="UTF-8" standalone="yes"?>
<Relationships xmlns="http://schemas.openxmlformats.org/package/2006/relationships"><Relationship Id="rId9" Type="http://schemas.openxmlformats.org/officeDocument/2006/relationships/tags" Target="../tags/tag2906.xml"/><Relationship Id="rId8" Type="http://schemas.openxmlformats.org/officeDocument/2006/relationships/tags" Target="../tags/tag2905.xml"/><Relationship Id="rId7" Type="http://schemas.openxmlformats.org/officeDocument/2006/relationships/tags" Target="../tags/tag2904.xml"/><Relationship Id="rId6" Type="http://schemas.openxmlformats.org/officeDocument/2006/relationships/tags" Target="../tags/tag2903.xml"/><Relationship Id="rId5" Type="http://schemas.openxmlformats.org/officeDocument/2006/relationships/tags" Target="../tags/tag2902.xml"/><Relationship Id="rId4" Type="http://schemas.openxmlformats.org/officeDocument/2006/relationships/tags" Target="../tags/tag2901.xml"/><Relationship Id="rId3" Type="http://schemas.openxmlformats.org/officeDocument/2006/relationships/tags" Target="../tags/tag2900.xml"/><Relationship Id="rId2" Type="http://schemas.openxmlformats.org/officeDocument/2006/relationships/tags" Target="../tags/tag2899.xml"/><Relationship Id="rId15" Type="http://schemas.openxmlformats.org/officeDocument/2006/relationships/tags" Target="../tags/tag2912.xml"/><Relationship Id="rId14" Type="http://schemas.openxmlformats.org/officeDocument/2006/relationships/tags" Target="../tags/tag2911.xml"/><Relationship Id="rId13" Type="http://schemas.openxmlformats.org/officeDocument/2006/relationships/tags" Target="../tags/tag2910.xml"/><Relationship Id="rId12" Type="http://schemas.openxmlformats.org/officeDocument/2006/relationships/tags" Target="../tags/tag2909.xml"/><Relationship Id="rId11" Type="http://schemas.openxmlformats.org/officeDocument/2006/relationships/tags" Target="../tags/tag2908.xml"/><Relationship Id="rId10" Type="http://schemas.openxmlformats.org/officeDocument/2006/relationships/tags" Target="../tags/tag2907.xml"/><Relationship Id="rId1" Type="http://schemas.openxmlformats.org/officeDocument/2006/relationships/slideMaster" Target="../slideMasters/slideMaster20.xml"/></Relationships>
</file>

<file path=ppt/slideLayouts/_rels/slideLayout357.xml.rels><?xml version="1.0" encoding="UTF-8" standalone="yes"?>
<Relationships xmlns="http://schemas.openxmlformats.org/package/2006/relationships"><Relationship Id="rId7" Type="http://schemas.openxmlformats.org/officeDocument/2006/relationships/tags" Target="../tags/tag2918.xml"/><Relationship Id="rId6" Type="http://schemas.openxmlformats.org/officeDocument/2006/relationships/tags" Target="../tags/tag2917.xml"/><Relationship Id="rId5" Type="http://schemas.openxmlformats.org/officeDocument/2006/relationships/tags" Target="../tags/tag2916.xml"/><Relationship Id="rId4" Type="http://schemas.openxmlformats.org/officeDocument/2006/relationships/tags" Target="../tags/tag2915.xml"/><Relationship Id="rId3" Type="http://schemas.openxmlformats.org/officeDocument/2006/relationships/tags" Target="../tags/tag2914.xml"/><Relationship Id="rId2" Type="http://schemas.openxmlformats.org/officeDocument/2006/relationships/tags" Target="../tags/tag2913.xml"/><Relationship Id="rId1" Type="http://schemas.openxmlformats.org/officeDocument/2006/relationships/slideMaster" Target="../slideMasters/slideMaster20.xml"/></Relationships>
</file>

<file path=ppt/slideLayouts/_rels/slideLayout358.xml.rels><?xml version="1.0" encoding="UTF-8" standalone="yes"?>
<Relationships xmlns="http://schemas.openxmlformats.org/package/2006/relationships"><Relationship Id="rId9" Type="http://schemas.openxmlformats.org/officeDocument/2006/relationships/tags" Target="../tags/tag2926.xml"/><Relationship Id="rId8" Type="http://schemas.openxmlformats.org/officeDocument/2006/relationships/tags" Target="../tags/tag2925.xml"/><Relationship Id="rId7" Type="http://schemas.openxmlformats.org/officeDocument/2006/relationships/tags" Target="../tags/tag2924.xml"/><Relationship Id="rId6" Type="http://schemas.openxmlformats.org/officeDocument/2006/relationships/tags" Target="../tags/tag2923.xml"/><Relationship Id="rId5" Type="http://schemas.openxmlformats.org/officeDocument/2006/relationships/tags" Target="../tags/tag2922.xml"/><Relationship Id="rId4" Type="http://schemas.openxmlformats.org/officeDocument/2006/relationships/tags" Target="../tags/tag2921.xml"/><Relationship Id="rId3" Type="http://schemas.openxmlformats.org/officeDocument/2006/relationships/tags" Target="../tags/tag2920.xml"/><Relationship Id="rId2" Type="http://schemas.openxmlformats.org/officeDocument/2006/relationships/tags" Target="../tags/tag2919.xml"/><Relationship Id="rId1" Type="http://schemas.openxmlformats.org/officeDocument/2006/relationships/slideMaster" Target="../slideMasters/slideMaster20.xml"/></Relationships>
</file>

<file path=ppt/slideLayouts/_rels/slideLayout359.xml.rels><?xml version="1.0" encoding="UTF-8" standalone="yes"?>
<Relationships xmlns="http://schemas.openxmlformats.org/package/2006/relationships"><Relationship Id="rId8" Type="http://schemas.openxmlformats.org/officeDocument/2006/relationships/tags" Target="../tags/tag2933.xml"/><Relationship Id="rId7" Type="http://schemas.openxmlformats.org/officeDocument/2006/relationships/tags" Target="../tags/tag2932.xml"/><Relationship Id="rId6" Type="http://schemas.openxmlformats.org/officeDocument/2006/relationships/tags" Target="../tags/tag2931.xml"/><Relationship Id="rId5" Type="http://schemas.openxmlformats.org/officeDocument/2006/relationships/tags" Target="../tags/tag2930.xml"/><Relationship Id="rId4" Type="http://schemas.openxmlformats.org/officeDocument/2006/relationships/tags" Target="../tags/tag2929.xml"/><Relationship Id="rId3" Type="http://schemas.openxmlformats.org/officeDocument/2006/relationships/tags" Target="../tags/tag2928.xml"/><Relationship Id="rId2" Type="http://schemas.openxmlformats.org/officeDocument/2006/relationships/tags" Target="../tags/tag2927.xml"/><Relationship Id="rId1" Type="http://schemas.openxmlformats.org/officeDocument/2006/relationships/slideMaster" Target="../slideMasters/slideMaster20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tags" Target="../tags/tag213.xml"/><Relationship Id="rId7" Type="http://schemas.openxmlformats.org/officeDocument/2006/relationships/tags" Target="../tags/tag212.xml"/><Relationship Id="rId6" Type="http://schemas.openxmlformats.org/officeDocument/2006/relationships/tags" Target="../tags/tag211.xml"/><Relationship Id="rId5" Type="http://schemas.openxmlformats.org/officeDocument/2006/relationships/tags" Target="../tags/tag210.xml"/><Relationship Id="rId4" Type="http://schemas.openxmlformats.org/officeDocument/2006/relationships/tags" Target="../tags/tag209.xml"/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" Type="http://schemas.openxmlformats.org/officeDocument/2006/relationships/slideMaster" Target="../slideMasters/slideMaster3.xml"/></Relationships>
</file>

<file path=ppt/slideLayouts/_rels/slideLayout360.xml.rels><?xml version="1.0" encoding="UTF-8" standalone="yes"?>
<Relationships xmlns="http://schemas.openxmlformats.org/package/2006/relationships"><Relationship Id="rId4" Type="http://schemas.openxmlformats.org/officeDocument/2006/relationships/tags" Target="../tags/tag2936.xml"/><Relationship Id="rId3" Type="http://schemas.openxmlformats.org/officeDocument/2006/relationships/tags" Target="../tags/tag2935.xml"/><Relationship Id="rId2" Type="http://schemas.openxmlformats.org/officeDocument/2006/relationships/tags" Target="../tags/tag2934.xml"/><Relationship Id="rId1" Type="http://schemas.openxmlformats.org/officeDocument/2006/relationships/slideMaster" Target="../slideMasters/slideMaster20.xml"/></Relationships>
</file>

<file path=ppt/slideLayouts/_rels/slideLayout361.xml.rels><?xml version="1.0" encoding="UTF-8" standalone="yes"?>
<Relationships xmlns="http://schemas.openxmlformats.org/package/2006/relationships"><Relationship Id="rId7" Type="http://schemas.openxmlformats.org/officeDocument/2006/relationships/tags" Target="../tags/tag2942.xml"/><Relationship Id="rId6" Type="http://schemas.openxmlformats.org/officeDocument/2006/relationships/tags" Target="../tags/tag2941.xml"/><Relationship Id="rId5" Type="http://schemas.openxmlformats.org/officeDocument/2006/relationships/tags" Target="../tags/tag2940.xml"/><Relationship Id="rId4" Type="http://schemas.openxmlformats.org/officeDocument/2006/relationships/tags" Target="../tags/tag2939.xml"/><Relationship Id="rId3" Type="http://schemas.openxmlformats.org/officeDocument/2006/relationships/tags" Target="../tags/tag2938.xml"/><Relationship Id="rId2" Type="http://schemas.openxmlformats.org/officeDocument/2006/relationships/tags" Target="../tags/tag2937.xml"/><Relationship Id="rId1" Type="http://schemas.openxmlformats.org/officeDocument/2006/relationships/slideMaster" Target="../slideMasters/slideMaster20.xml"/></Relationships>
</file>

<file path=ppt/slideLayouts/_rels/slideLayout362.xml.rels><?xml version="1.0" encoding="UTF-8" standalone="yes"?>
<Relationships xmlns="http://schemas.openxmlformats.org/package/2006/relationships"><Relationship Id="rId6" Type="http://schemas.openxmlformats.org/officeDocument/2006/relationships/tags" Target="../tags/tag2947.xml"/><Relationship Id="rId5" Type="http://schemas.openxmlformats.org/officeDocument/2006/relationships/tags" Target="../tags/tag2946.xml"/><Relationship Id="rId4" Type="http://schemas.openxmlformats.org/officeDocument/2006/relationships/tags" Target="../tags/tag2945.xml"/><Relationship Id="rId3" Type="http://schemas.openxmlformats.org/officeDocument/2006/relationships/tags" Target="../tags/tag2944.xml"/><Relationship Id="rId2" Type="http://schemas.openxmlformats.org/officeDocument/2006/relationships/tags" Target="../tags/tag2943.xml"/><Relationship Id="rId1" Type="http://schemas.openxmlformats.org/officeDocument/2006/relationships/slideMaster" Target="../slideMasters/slideMaster20.xml"/></Relationships>
</file>

<file path=ppt/slideLayouts/_rels/slideLayout363.xml.rels><?xml version="1.0" encoding="UTF-8" standalone="yes"?>
<Relationships xmlns="http://schemas.openxmlformats.org/package/2006/relationships"><Relationship Id="rId5" Type="http://schemas.openxmlformats.org/officeDocument/2006/relationships/tags" Target="../tags/tag2951.xml"/><Relationship Id="rId4" Type="http://schemas.openxmlformats.org/officeDocument/2006/relationships/tags" Target="../tags/tag2950.xml"/><Relationship Id="rId3" Type="http://schemas.openxmlformats.org/officeDocument/2006/relationships/tags" Target="../tags/tag2949.xml"/><Relationship Id="rId2" Type="http://schemas.openxmlformats.org/officeDocument/2006/relationships/tags" Target="../tags/tag2948.xml"/><Relationship Id="rId1" Type="http://schemas.openxmlformats.org/officeDocument/2006/relationships/slideMaster" Target="../slideMasters/slideMaster20.xml"/></Relationships>
</file>

<file path=ppt/slideLayouts/_rels/slideLayout364.xml.rels><?xml version="1.0" encoding="UTF-8" standalone="yes"?>
<Relationships xmlns="http://schemas.openxmlformats.org/package/2006/relationships"><Relationship Id="rId9" Type="http://schemas.openxmlformats.org/officeDocument/2006/relationships/tags" Target="../tags/tag2959.xml"/><Relationship Id="rId8" Type="http://schemas.openxmlformats.org/officeDocument/2006/relationships/tags" Target="../tags/tag2958.xml"/><Relationship Id="rId7" Type="http://schemas.openxmlformats.org/officeDocument/2006/relationships/tags" Target="../tags/tag2957.xml"/><Relationship Id="rId6" Type="http://schemas.openxmlformats.org/officeDocument/2006/relationships/tags" Target="../tags/tag2956.xml"/><Relationship Id="rId5" Type="http://schemas.openxmlformats.org/officeDocument/2006/relationships/tags" Target="../tags/tag2955.xml"/><Relationship Id="rId4" Type="http://schemas.openxmlformats.org/officeDocument/2006/relationships/tags" Target="../tags/tag2954.xml"/><Relationship Id="rId3" Type="http://schemas.openxmlformats.org/officeDocument/2006/relationships/tags" Target="../tags/tag2953.xml"/><Relationship Id="rId2" Type="http://schemas.openxmlformats.org/officeDocument/2006/relationships/tags" Target="../tags/tag2952.xml"/><Relationship Id="rId11" Type="http://schemas.openxmlformats.org/officeDocument/2006/relationships/tags" Target="../tags/tag2961.xml"/><Relationship Id="rId10" Type="http://schemas.openxmlformats.org/officeDocument/2006/relationships/tags" Target="../tags/tag2960.xml"/><Relationship Id="rId1" Type="http://schemas.openxmlformats.org/officeDocument/2006/relationships/slideMaster" Target="../slideMasters/slideMaster20.xml"/></Relationships>
</file>

<file path=ppt/slideLayouts/_rels/slideLayout365.xml.rels><?xml version="1.0" encoding="UTF-8" standalone="yes"?>
<Relationships xmlns="http://schemas.openxmlformats.org/package/2006/relationships"><Relationship Id="rId8" Type="http://schemas.openxmlformats.org/officeDocument/2006/relationships/tags" Target="../tags/tag2968.xml"/><Relationship Id="rId7" Type="http://schemas.openxmlformats.org/officeDocument/2006/relationships/tags" Target="../tags/tag2967.xml"/><Relationship Id="rId6" Type="http://schemas.openxmlformats.org/officeDocument/2006/relationships/tags" Target="../tags/tag2966.xml"/><Relationship Id="rId5" Type="http://schemas.openxmlformats.org/officeDocument/2006/relationships/tags" Target="../tags/tag2965.xml"/><Relationship Id="rId4" Type="http://schemas.openxmlformats.org/officeDocument/2006/relationships/tags" Target="../tags/tag2964.xml"/><Relationship Id="rId3" Type="http://schemas.openxmlformats.org/officeDocument/2006/relationships/tags" Target="../tags/tag2963.xml"/><Relationship Id="rId2" Type="http://schemas.openxmlformats.org/officeDocument/2006/relationships/tags" Target="../tags/tag2962.xml"/><Relationship Id="rId1" Type="http://schemas.openxmlformats.org/officeDocument/2006/relationships/slideMaster" Target="../slideMasters/slideMaster20.xml"/></Relationships>
</file>

<file path=ppt/slideLayouts/_rels/slideLayout366.xml.rels><?xml version="1.0" encoding="UTF-8" standalone="yes"?>
<Relationships xmlns="http://schemas.openxmlformats.org/package/2006/relationships"><Relationship Id="rId9" Type="http://schemas.openxmlformats.org/officeDocument/2006/relationships/tags" Target="../tags/tag2976.xml"/><Relationship Id="rId8" Type="http://schemas.openxmlformats.org/officeDocument/2006/relationships/tags" Target="../tags/tag2975.xml"/><Relationship Id="rId7" Type="http://schemas.openxmlformats.org/officeDocument/2006/relationships/tags" Target="../tags/tag2974.xml"/><Relationship Id="rId6" Type="http://schemas.openxmlformats.org/officeDocument/2006/relationships/tags" Target="../tags/tag2973.xml"/><Relationship Id="rId5" Type="http://schemas.openxmlformats.org/officeDocument/2006/relationships/tags" Target="../tags/tag2972.xml"/><Relationship Id="rId4" Type="http://schemas.openxmlformats.org/officeDocument/2006/relationships/tags" Target="../tags/tag2971.xml"/><Relationship Id="rId3" Type="http://schemas.openxmlformats.org/officeDocument/2006/relationships/tags" Target="../tags/tag2970.xml"/><Relationship Id="rId2" Type="http://schemas.openxmlformats.org/officeDocument/2006/relationships/tags" Target="../tags/tag2969.xml"/><Relationship Id="rId13" Type="http://schemas.openxmlformats.org/officeDocument/2006/relationships/tags" Target="../tags/tag2980.xml"/><Relationship Id="rId12" Type="http://schemas.openxmlformats.org/officeDocument/2006/relationships/tags" Target="../tags/tag2979.xml"/><Relationship Id="rId11" Type="http://schemas.openxmlformats.org/officeDocument/2006/relationships/tags" Target="../tags/tag2978.xml"/><Relationship Id="rId10" Type="http://schemas.openxmlformats.org/officeDocument/2006/relationships/tags" Target="../tags/tag2977.xml"/><Relationship Id="rId1" Type="http://schemas.openxmlformats.org/officeDocument/2006/relationships/slideMaster" Target="../slideMasters/slideMaster20.xml"/></Relationships>
</file>

<file path=ppt/slideLayouts/_rels/slideLayout367.xml.rels><?xml version="1.0" encoding="UTF-8" standalone="yes"?>
<Relationships xmlns="http://schemas.openxmlformats.org/package/2006/relationships"><Relationship Id="rId9" Type="http://schemas.openxmlformats.org/officeDocument/2006/relationships/tags" Target="../tags/tag2988.xml"/><Relationship Id="rId8" Type="http://schemas.openxmlformats.org/officeDocument/2006/relationships/tags" Target="../tags/tag2987.xml"/><Relationship Id="rId7" Type="http://schemas.openxmlformats.org/officeDocument/2006/relationships/tags" Target="../tags/tag2986.xml"/><Relationship Id="rId6" Type="http://schemas.openxmlformats.org/officeDocument/2006/relationships/tags" Target="../tags/tag2985.xml"/><Relationship Id="rId5" Type="http://schemas.openxmlformats.org/officeDocument/2006/relationships/tags" Target="../tags/tag2984.xml"/><Relationship Id="rId4" Type="http://schemas.openxmlformats.org/officeDocument/2006/relationships/tags" Target="../tags/tag2983.xml"/><Relationship Id="rId3" Type="http://schemas.openxmlformats.org/officeDocument/2006/relationships/tags" Target="../tags/tag2982.xml"/><Relationship Id="rId2" Type="http://schemas.openxmlformats.org/officeDocument/2006/relationships/tags" Target="../tags/tag2981.xml"/><Relationship Id="rId11" Type="http://schemas.openxmlformats.org/officeDocument/2006/relationships/tags" Target="../tags/tag2990.xml"/><Relationship Id="rId10" Type="http://schemas.openxmlformats.org/officeDocument/2006/relationships/tags" Target="../tags/tag2989.xml"/><Relationship Id="rId1" Type="http://schemas.openxmlformats.org/officeDocument/2006/relationships/slideMaster" Target="../slideMasters/slideMaster20.xml"/></Relationships>
</file>

<file path=ppt/slideLayouts/_rels/slideLayout368.xml.rels><?xml version="1.0" encoding="UTF-8" standalone="yes"?>
<Relationships xmlns="http://schemas.openxmlformats.org/package/2006/relationships"><Relationship Id="rId9" Type="http://schemas.openxmlformats.org/officeDocument/2006/relationships/tags" Target="../tags/tag2998.xml"/><Relationship Id="rId8" Type="http://schemas.openxmlformats.org/officeDocument/2006/relationships/tags" Target="../tags/tag2997.xml"/><Relationship Id="rId7" Type="http://schemas.openxmlformats.org/officeDocument/2006/relationships/tags" Target="../tags/tag2996.xml"/><Relationship Id="rId6" Type="http://schemas.openxmlformats.org/officeDocument/2006/relationships/tags" Target="../tags/tag2995.xml"/><Relationship Id="rId5" Type="http://schemas.openxmlformats.org/officeDocument/2006/relationships/tags" Target="../tags/tag2994.xml"/><Relationship Id="rId4" Type="http://schemas.openxmlformats.org/officeDocument/2006/relationships/tags" Target="../tags/tag2993.xml"/><Relationship Id="rId3" Type="http://schemas.openxmlformats.org/officeDocument/2006/relationships/tags" Target="../tags/tag2992.xml"/><Relationship Id="rId2" Type="http://schemas.openxmlformats.org/officeDocument/2006/relationships/tags" Target="../tags/tag2991.xml"/><Relationship Id="rId11" Type="http://schemas.openxmlformats.org/officeDocument/2006/relationships/tags" Target="../tags/tag3000.xml"/><Relationship Id="rId10" Type="http://schemas.openxmlformats.org/officeDocument/2006/relationships/tags" Target="../tags/tag2999.xml"/><Relationship Id="rId1" Type="http://schemas.openxmlformats.org/officeDocument/2006/relationships/slideMaster" Target="../slideMasters/slideMaster20.xml"/></Relationships>
</file>

<file path=ppt/slideLayouts/_rels/slideLayout369.xml.rels><?xml version="1.0" encoding="UTF-8" standalone="yes"?>
<Relationships xmlns="http://schemas.openxmlformats.org/package/2006/relationships"><Relationship Id="rId9" Type="http://schemas.openxmlformats.org/officeDocument/2006/relationships/tags" Target="../tags/tag3008.xml"/><Relationship Id="rId8" Type="http://schemas.openxmlformats.org/officeDocument/2006/relationships/tags" Target="../tags/tag3007.xml"/><Relationship Id="rId7" Type="http://schemas.openxmlformats.org/officeDocument/2006/relationships/tags" Target="../tags/tag3006.xml"/><Relationship Id="rId6" Type="http://schemas.openxmlformats.org/officeDocument/2006/relationships/tags" Target="../tags/tag3005.xml"/><Relationship Id="rId5" Type="http://schemas.openxmlformats.org/officeDocument/2006/relationships/tags" Target="../tags/tag3004.xml"/><Relationship Id="rId4" Type="http://schemas.openxmlformats.org/officeDocument/2006/relationships/tags" Target="../tags/tag3003.xml"/><Relationship Id="rId3" Type="http://schemas.openxmlformats.org/officeDocument/2006/relationships/tags" Target="../tags/tag3002.xml"/><Relationship Id="rId2" Type="http://schemas.openxmlformats.org/officeDocument/2006/relationships/tags" Target="../tags/tag3001.xml"/><Relationship Id="rId11" Type="http://schemas.openxmlformats.org/officeDocument/2006/relationships/tags" Target="../tags/tag3010.xml"/><Relationship Id="rId10" Type="http://schemas.openxmlformats.org/officeDocument/2006/relationships/tags" Target="../tags/tag3009.xml"/><Relationship Id="rId1" Type="http://schemas.openxmlformats.org/officeDocument/2006/relationships/slideMaster" Target="../slideMasters/slideMaster20.xml"/></Relationships>
</file>

<file path=ppt/slideLayouts/_rels/slideLayout37.xml.rels><?xml version="1.0" encoding="UTF-8" standalone="yes"?>
<Relationships xmlns="http://schemas.openxmlformats.org/package/2006/relationships"><Relationship Id="rId4" Type="http://schemas.openxmlformats.org/officeDocument/2006/relationships/tags" Target="../tags/tag216.xml"/><Relationship Id="rId3" Type="http://schemas.openxmlformats.org/officeDocument/2006/relationships/tags" Target="../tags/tag215.xml"/><Relationship Id="rId2" Type="http://schemas.openxmlformats.org/officeDocument/2006/relationships/tags" Target="../tags/tag214.xml"/><Relationship Id="rId1" Type="http://schemas.openxmlformats.org/officeDocument/2006/relationships/slideMaster" Target="../slideMasters/slideMaster3.xml"/></Relationships>
</file>

<file path=ppt/slideLayouts/_rels/slideLayout370.xml.rels><?xml version="1.0" encoding="UTF-8" standalone="yes"?>
<Relationships xmlns="http://schemas.openxmlformats.org/package/2006/relationships"><Relationship Id="rId9" Type="http://schemas.openxmlformats.org/officeDocument/2006/relationships/tags" Target="../tags/tag3018.xml"/><Relationship Id="rId8" Type="http://schemas.openxmlformats.org/officeDocument/2006/relationships/tags" Target="../tags/tag3017.xml"/><Relationship Id="rId7" Type="http://schemas.openxmlformats.org/officeDocument/2006/relationships/tags" Target="../tags/tag3016.xml"/><Relationship Id="rId6" Type="http://schemas.openxmlformats.org/officeDocument/2006/relationships/tags" Target="../tags/tag3015.xml"/><Relationship Id="rId5" Type="http://schemas.openxmlformats.org/officeDocument/2006/relationships/tags" Target="../tags/tag3014.xml"/><Relationship Id="rId4" Type="http://schemas.openxmlformats.org/officeDocument/2006/relationships/tags" Target="../tags/tag3013.xml"/><Relationship Id="rId3" Type="http://schemas.openxmlformats.org/officeDocument/2006/relationships/tags" Target="../tags/tag3012.xml"/><Relationship Id="rId2" Type="http://schemas.openxmlformats.org/officeDocument/2006/relationships/tags" Target="../tags/tag3011.xml"/><Relationship Id="rId13" Type="http://schemas.openxmlformats.org/officeDocument/2006/relationships/tags" Target="../tags/tag3022.xml"/><Relationship Id="rId12" Type="http://schemas.openxmlformats.org/officeDocument/2006/relationships/tags" Target="../tags/tag3021.xml"/><Relationship Id="rId11" Type="http://schemas.openxmlformats.org/officeDocument/2006/relationships/tags" Target="../tags/tag3020.xml"/><Relationship Id="rId10" Type="http://schemas.openxmlformats.org/officeDocument/2006/relationships/tags" Target="../tags/tag3019.xml"/><Relationship Id="rId1" Type="http://schemas.openxmlformats.org/officeDocument/2006/relationships/slideMaster" Target="../slideMasters/slideMaster20.xml"/></Relationships>
</file>

<file path=ppt/slideLayouts/_rels/slideLayout371.xml.rels><?xml version="1.0" encoding="UTF-8" standalone="yes"?>
<Relationships xmlns="http://schemas.openxmlformats.org/package/2006/relationships"><Relationship Id="rId9" Type="http://schemas.openxmlformats.org/officeDocument/2006/relationships/tags" Target="../tags/tag3030.xml"/><Relationship Id="rId8" Type="http://schemas.openxmlformats.org/officeDocument/2006/relationships/tags" Target="../tags/tag3029.xml"/><Relationship Id="rId7" Type="http://schemas.openxmlformats.org/officeDocument/2006/relationships/tags" Target="../tags/tag3028.xml"/><Relationship Id="rId6" Type="http://schemas.openxmlformats.org/officeDocument/2006/relationships/tags" Target="../tags/tag3027.xml"/><Relationship Id="rId5" Type="http://schemas.openxmlformats.org/officeDocument/2006/relationships/tags" Target="../tags/tag3026.xml"/><Relationship Id="rId4" Type="http://schemas.openxmlformats.org/officeDocument/2006/relationships/tags" Target="../tags/tag3025.xml"/><Relationship Id="rId3" Type="http://schemas.openxmlformats.org/officeDocument/2006/relationships/tags" Target="../tags/tag3024.xml"/><Relationship Id="rId2" Type="http://schemas.openxmlformats.org/officeDocument/2006/relationships/tags" Target="../tags/tag3023.xml"/><Relationship Id="rId13" Type="http://schemas.openxmlformats.org/officeDocument/2006/relationships/tags" Target="../tags/tag3034.xml"/><Relationship Id="rId12" Type="http://schemas.openxmlformats.org/officeDocument/2006/relationships/tags" Target="../tags/tag3033.xml"/><Relationship Id="rId11" Type="http://schemas.openxmlformats.org/officeDocument/2006/relationships/tags" Target="../tags/tag3032.xml"/><Relationship Id="rId10" Type="http://schemas.openxmlformats.org/officeDocument/2006/relationships/tags" Target="../tags/tag3031.xml"/><Relationship Id="rId1" Type="http://schemas.openxmlformats.org/officeDocument/2006/relationships/slideMaster" Target="../slideMasters/slideMaster20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73.xml.rels><?xml version="1.0" encoding="UTF-8" standalone="yes"?>
<Relationships xmlns="http://schemas.openxmlformats.org/package/2006/relationships"><Relationship Id="rId9" Type="http://schemas.openxmlformats.org/officeDocument/2006/relationships/tags" Target="../tags/tag3048.xml"/><Relationship Id="rId8" Type="http://schemas.openxmlformats.org/officeDocument/2006/relationships/tags" Target="../tags/tag3047.xml"/><Relationship Id="rId7" Type="http://schemas.openxmlformats.org/officeDocument/2006/relationships/tags" Target="../tags/tag3046.xml"/><Relationship Id="rId6" Type="http://schemas.openxmlformats.org/officeDocument/2006/relationships/tags" Target="../tags/tag3045.xml"/><Relationship Id="rId5" Type="http://schemas.openxmlformats.org/officeDocument/2006/relationships/tags" Target="../tags/tag3044.xml"/><Relationship Id="rId4" Type="http://schemas.openxmlformats.org/officeDocument/2006/relationships/tags" Target="../tags/tag3043.xml"/><Relationship Id="rId3" Type="http://schemas.openxmlformats.org/officeDocument/2006/relationships/tags" Target="../tags/tag3042.xml"/><Relationship Id="rId2" Type="http://schemas.openxmlformats.org/officeDocument/2006/relationships/tags" Target="../tags/tag3041.xml"/><Relationship Id="rId14" Type="http://schemas.openxmlformats.org/officeDocument/2006/relationships/tags" Target="../tags/tag3053.xml"/><Relationship Id="rId13" Type="http://schemas.openxmlformats.org/officeDocument/2006/relationships/tags" Target="../tags/tag3052.xml"/><Relationship Id="rId12" Type="http://schemas.openxmlformats.org/officeDocument/2006/relationships/tags" Target="../tags/tag3051.xml"/><Relationship Id="rId11" Type="http://schemas.openxmlformats.org/officeDocument/2006/relationships/tags" Target="../tags/tag3050.xml"/><Relationship Id="rId10" Type="http://schemas.openxmlformats.org/officeDocument/2006/relationships/tags" Target="../tags/tag3049.xml"/><Relationship Id="rId1" Type="http://schemas.openxmlformats.org/officeDocument/2006/relationships/slideMaster" Target="../slideMasters/slideMaster21.xml"/></Relationships>
</file>

<file path=ppt/slideLayouts/_rels/slideLayout374.xml.rels><?xml version="1.0" encoding="UTF-8" standalone="yes"?>
<Relationships xmlns="http://schemas.openxmlformats.org/package/2006/relationships"><Relationship Id="rId6" Type="http://schemas.openxmlformats.org/officeDocument/2006/relationships/tags" Target="../tags/tag3058.xml"/><Relationship Id="rId5" Type="http://schemas.openxmlformats.org/officeDocument/2006/relationships/tags" Target="../tags/tag3057.xml"/><Relationship Id="rId4" Type="http://schemas.openxmlformats.org/officeDocument/2006/relationships/tags" Target="../tags/tag3056.xml"/><Relationship Id="rId3" Type="http://schemas.openxmlformats.org/officeDocument/2006/relationships/tags" Target="../tags/tag3055.xml"/><Relationship Id="rId2" Type="http://schemas.openxmlformats.org/officeDocument/2006/relationships/tags" Target="../tags/tag3054.xml"/><Relationship Id="rId1" Type="http://schemas.openxmlformats.org/officeDocument/2006/relationships/slideMaster" Target="../slideMasters/slideMaster21.xml"/></Relationships>
</file>

<file path=ppt/slideLayouts/_rels/slideLayout375.xml.rels><?xml version="1.0" encoding="UTF-8" standalone="yes"?>
<Relationships xmlns="http://schemas.openxmlformats.org/package/2006/relationships"><Relationship Id="rId9" Type="http://schemas.openxmlformats.org/officeDocument/2006/relationships/tags" Target="../tags/tag3066.xml"/><Relationship Id="rId8" Type="http://schemas.openxmlformats.org/officeDocument/2006/relationships/tags" Target="../tags/tag3065.xml"/><Relationship Id="rId7" Type="http://schemas.openxmlformats.org/officeDocument/2006/relationships/tags" Target="../tags/tag3064.xml"/><Relationship Id="rId6" Type="http://schemas.openxmlformats.org/officeDocument/2006/relationships/tags" Target="../tags/tag3063.xml"/><Relationship Id="rId5" Type="http://schemas.openxmlformats.org/officeDocument/2006/relationships/tags" Target="../tags/tag3062.xml"/><Relationship Id="rId4" Type="http://schemas.openxmlformats.org/officeDocument/2006/relationships/tags" Target="../tags/tag3061.xml"/><Relationship Id="rId3" Type="http://schemas.openxmlformats.org/officeDocument/2006/relationships/tags" Target="../tags/tag3060.xml"/><Relationship Id="rId2" Type="http://schemas.openxmlformats.org/officeDocument/2006/relationships/tags" Target="../tags/tag3059.xml"/><Relationship Id="rId15" Type="http://schemas.openxmlformats.org/officeDocument/2006/relationships/tags" Target="../tags/tag3072.xml"/><Relationship Id="rId14" Type="http://schemas.openxmlformats.org/officeDocument/2006/relationships/tags" Target="../tags/tag3071.xml"/><Relationship Id="rId13" Type="http://schemas.openxmlformats.org/officeDocument/2006/relationships/tags" Target="../tags/tag3070.xml"/><Relationship Id="rId12" Type="http://schemas.openxmlformats.org/officeDocument/2006/relationships/tags" Target="../tags/tag3069.xml"/><Relationship Id="rId11" Type="http://schemas.openxmlformats.org/officeDocument/2006/relationships/tags" Target="../tags/tag3068.xml"/><Relationship Id="rId10" Type="http://schemas.openxmlformats.org/officeDocument/2006/relationships/tags" Target="../tags/tag3067.xml"/><Relationship Id="rId1" Type="http://schemas.openxmlformats.org/officeDocument/2006/relationships/slideMaster" Target="../slideMasters/slideMaster21.xml"/></Relationships>
</file>

<file path=ppt/slideLayouts/_rels/slideLayout376.xml.rels><?xml version="1.0" encoding="UTF-8" standalone="yes"?>
<Relationships xmlns="http://schemas.openxmlformats.org/package/2006/relationships"><Relationship Id="rId7" Type="http://schemas.openxmlformats.org/officeDocument/2006/relationships/tags" Target="../tags/tag3078.xml"/><Relationship Id="rId6" Type="http://schemas.openxmlformats.org/officeDocument/2006/relationships/tags" Target="../tags/tag3077.xml"/><Relationship Id="rId5" Type="http://schemas.openxmlformats.org/officeDocument/2006/relationships/tags" Target="../tags/tag3076.xml"/><Relationship Id="rId4" Type="http://schemas.openxmlformats.org/officeDocument/2006/relationships/tags" Target="../tags/tag3075.xml"/><Relationship Id="rId3" Type="http://schemas.openxmlformats.org/officeDocument/2006/relationships/tags" Target="../tags/tag3074.xml"/><Relationship Id="rId2" Type="http://schemas.openxmlformats.org/officeDocument/2006/relationships/tags" Target="../tags/tag3073.xml"/><Relationship Id="rId1" Type="http://schemas.openxmlformats.org/officeDocument/2006/relationships/slideMaster" Target="../slideMasters/slideMaster21.xml"/></Relationships>
</file>

<file path=ppt/slideLayouts/_rels/slideLayout377.xml.rels><?xml version="1.0" encoding="UTF-8" standalone="yes"?>
<Relationships xmlns="http://schemas.openxmlformats.org/package/2006/relationships"><Relationship Id="rId9" Type="http://schemas.openxmlformats.org/officeDocument/2006/relationships/tags" Target="../tags/tag3086.xml"/><Relationship Id="rId8" Type="http://schemas.openxmlformats.org/officeDocument/2006/relationships/tags" Target="../tags/tag3085.xml"/><Relationship Id="rId7" Type="http://schemas.openxmlformats.org/officeDocument/2006/relationships/tags" Target="../tags/tag3084.xml"/><Relationship Id="rId6" Type="http://schemas.openxmlformats.org/officeDocument/2006/relationships/tags" Target="../tags/tag3083.xml"/><Relationship Id="rId5" Type="http://schemas.openxmlformats.org/officeDocument/2006/relationships/tags" Target="../tags/tag3082.xml"/><Relationship Id="rId4" Type="http://schemas.openxmlformats.org/officeDocument/2006/relationships/tags" Target="../tags/tag3081.xml"/><Relationship Id="rId3" Type="http://schemas.openxmlformats.org/officeDocument/2006/relationships/tags" Target="../tags/tag3080.xml"/><Relationship Id="rId2" Type="http://schemas.openxmlformats.org/officeDocument/2006/relationships/tags" Target="../tags/tag3079.xml"/><Relationship Id="rId1" Type="http://schemas.openxmlformats.org/officeDocument/2006/relationships/slideMaster" Target="../slideMasters/slideMaster21.xml"/></Relationships>
</file>

<file path=ppt/slideLayouts/_rels/slideLayout378.xml.rels><?xml version="1.0" encoding="UTF-8" standalone="yes"?>
<Relationships xmlns="http://schemas.openxmlformats.org/package/2006/relationships"><Relationship Id="rId8" Type="http://schemas.openxmlformats.org/officeDocument/2006/relationships/tags" Target="../tags/tag3093.xml"/><Relationship Id="rId7" Type="http://schemas.openxmlformats.org/officeDocument/2006/relationships/tags" Target="../tags/tag3092.xml"/><Relationship Id="rId6" Type="http://schemas.openxmlformats.org/officeDocument/2006/relationships/tags" Target="../tags/tag3091.xml"/><Relationship Id="rId5" Type="http://schemas.openxmlformats.org/officeDocument/2006/relationships/tags" Target="../tags/tag3090.xml"/><Relationship Id="rId4" Type="http://schemas.openxmlformats.org/officeDocument/2006/relationships/tags" Target="../tags/tag3089.xml"/><Relationship Id="rId3" Type="http://schemas.openxmlformats.org/officeDocument/2006/relationships/tags" Target="../tags/tag3088.xml"/><Relationship Id="rId2" Type="http://schemas.openxmlformats.org/officeDocument/2006/relationships/tags" Target="../tags/tag3087.xml"/><Relationship Id="rId1" Type="http://schemas.openxmlformats.org/officeDocument/2006/relationships/slideMaster" Target="../slideMasters/slideMaster21.xml"/></Relationships>
</file>

<file path=ppt/slideLayouts/_rels/slideLayout379.xml.rels><?xml version="1.0" encoding="UTF-8" standalone="yes"?>
<Relationships xmlns="http://schemas.openxmlformats.org/package/2006/relationships"><Relationship Id="rId4" Type="http://schemas.openxmlformats.org/officeDocument/2006/relationships/tags" Target="../tags/tag3096.xml"/><Relationship Id="rId3" Type="http://schemas.openxmlformats.org/officeDocument/2006/relationships/tags" Target="../tags/tag3095.xml"/><Relationship Id="rId2" Type="http://schemas.openxmlformats.org/officeDocument/2006/relationships/tags" Target="../tags/tag3094.xml"/><Relationship Id="rId1" Type="http://schemas.openxmlformats.org/officeDocument/2006/relationships/slideMaster" Target="../slideMasters/slideMaster21.xml"/></Relationships>
</file>

<file path=ppt/slideLayouts/_rels/slideLayout38.xml.rels><?xml version="1.0" encoding="UTF-8" standalone="yes"?>
<Relationships xmlns="http://schemas.openxmlformats.org/package/2006/relationships"><Relationship Id="rId7" Type="http://schemas.openxmlformats.org/officeDocument/2006/relationships/tags" Target="../tags/tag222.xml"/><Relationship Id="rId6" Type="http://schemas.openxmlformats.org/officeDocument/2006/relationships/tags" Target="../tags/tag221.xml"/><Relationship Id="rId5" Type="http://schemas.openxmlformats.org/officeDocument/2006/relationships/tags" Target="../tags/tag220.xml"/><Relationship Id="rId4" Type="http://schemas.openxmlformats.org/officeDocument/2006/relationships/tags" Target="../tags/tag219.xml"/><Relationship Id="rId3" Type="http://schemas.openxmlformats.org/officeDocument/2006/relationships/tags" Target="../tags/tag218.xml"/><Relationship Id="rId2" Type="http://schemas.openxmlformats.org/officeDocument/2006/relationships/tags" Target="../tags/tag217.xml"/><Relationship Id="rId1" Type="http://schemas.openxmlformats.org/officeDocument/2006/relationships/slideMaster" Target="../slideMasters/slideMaster3.xml"/></Relationships>
</file>

<file path=ppt/slideLayouts/_rels/slideLayout380.xml.rels><?xml version="1.0" encoding="UTF-8" standalone="yes"?>
<Relationships xmlns="http://schemas.openxmlformats.org/package/2006/relationships"><Relationship Id="rId7" Type="http://schemas.openxmlformats.org/officeDocument/2006/relationships/tags" Target="../tags/tag3102.xml"/><Relationship Id="rId6" Type="http://schemas.openxmlformats.org/officeDocument/2006/relationships/tags" Target="../tags/tag3101.xml"/><Relationship Id="rId5" Type="http://schemas.openxmlformats.org/officeDocument/2006/relationships/tags" Target="../tags/tag3100.xml"/><Relationship Id="rId4" Type="http://schemas.openxmlformats.org/officeDocument/2006/relationships/tags" Target="../tags/tag3099.xml"/><Relationship Id="rId3" Type="http://schemas.openxmlformats.org/officeDocument/2006/relationships/tags" Target="../tags/tag3098.xml"/><Relationship Id="rId2" Type="http://schemas.openxmlformats.org/officeDocument/2006/relationships/tags" Target="../tags/tag3097.xml"/><Relationship Id="rId1" Type="http://schemas.openxmlformats.org/officeDocument/2006/relationships/slideMaster" Target="../slideMasters/slideMaster21.xml"/></Relationships>
</file>

<file path=ppt/slideLayouts/_rels/slideLayout381.xml.rels><?xml version="1.0" encoding="UTF-8" standalone="yes"?>
<Relationships xmlns="http://schemas.openxmlformats.org/package/2006/relationships"><Relationship Id="rId6" Type="http://schemas.openxmlformats.org/officeDocument/2006/relationships/tags" Target="../tags/tag3107.xml"/><Relationship Id="rId5" Type="http://schemas.openxmlformats.org/officeDocument/2006/relationships/tags" Target="../tags/tag3106.xml"/><Relationship Id="rId4" Type="http://schemas.openxmlformats.org/officeDocument/2006/relationships/tags" Target="../tags/tag3105.xml"/><Relationship Id="rId3" Type="http://schemas.openxmlformats.org/officeDocument/2006/relationships/tags" Target="../tags/tag3104.xml"/><Relationship Id="rId2" Type="http://schemas.openxmlformats.org/officeDocument/2006/relationships/tags" Target="../tags/tag3103.xml"/><Relationship Id="rId1" Type="http://schemas.openxmlformats.org/officeDocument/2006/relationships/slideMaster" Target="../slideMasters/slideMaster21.xml"/></Relationships>
</file>

<file path=ppt/slideLayouts/_rels/slideLayout382.xml.rels><?xml version="1.0" encoding="UTF-8" standalone="yes"?>
<Relationships xmlns="http://schemas.openxmlformats.org/package/2006/relationships"><Relationship Id="rId5" Type="http://schemas.openxmlformats.org/officeDocument/2006/relationships/tags" Target="../tags/tag3111.xml"/><Relationship Id="rId4" Type="http://schemas.openxmlformats.org/officeDocument/2006/relationships/tags" Target="../tags/tag3110.xml"/><Relationship Id="rId3" Type="http://schemas.openxmlformats.org/officeDocument/2006/relationships/tags" Target="../tags/tag3109.xml"/><Relationship Id="rId2" Type="http://schemas.openxmlformats.org/officeDocument/2006/relationships/tags" Target="../tags/tag3108.xml"/><Relationship Id="rId1" Type="http://schemas.openxmlformats.org/officeDocument/2006/relationships/slideMaster" Target="../slideMasters/slideMaster21.xml"/></Relationships>
</file>

<file path=ppt/slideLayouts/_rels/slideLayout383.xml.rels><?xml version="1.0" encoding="UTF-8" standalone="yes"?>
<Relationships xmlns="http://schemas.openxmlformats.org/package/2006/relationships"><Relationship Id="rId9" Type="http://schemas.openxmlformats.org/officeDocument/2006/relationships/tags" Target="../tags/tag3119.xml"/><Relationship Id="rId8" Type="http://schemas.openxmlformats.org/officeDocument/2006/relationships/tags" Target="../tags/tag3118.xml"/><Relationship Id="rId7" Type="http://schemas.openxmlformats.org/officeDocument/2006/relationships/tags" Target="../tags/tag3117.xml"/><Relationship Id="rId6" Type="http://schemas.openxmlformats.org/officeDocument/2006/relationships/tags" Target="../tags/tag3116.xml"/><Relationship Id="rId5" Type="http://schemas.openxmlformats.org/officeDocument/2006/relationships/tags" Target="../tags/tag3115.xml"/><Relationship Id="rId4" Type="http://schemas.openxmlformats.org/officeDocument/2006/relationships/tags" Target="../tags/tag3114.xml"/><Relationship Id="rId3" Type="http://schemas.openxmlformats.org/officeDocument/2006/relationships/tags" Target="../tags/tag3113.xml"/><Relationship Id="rId2" Type="http://schemas.openxmlformats.org/officeDocument/2006/relationships/tags" Target="../tags/tag3112.xml"/><Relationship Id="rId11" Type="http://schemas.openxmlformats.org/officeDocument/2006/relationships/tags" Target="../tags/tag3121.xml"/><Relationship Id="rId10" Type="http://schemas.openxmlformats.org/officeDocument/2006/relationships/tags" Target="../tags/tag3120.xml"/><Relationship Id="rId1" Type="http://schemas.openxmlformats.org/officeDocument/2006/relationships/slideMaster" Target="../slideMasters/slideMaster21.xml"/></Relationships>
</file>

<file path=ppt/slideLayouts/_rels/slideLayout384.xml.rels><?xml version="1.0" encoding="UTF-8" standalone="yes"?>
<Relationships xmlns="http://schemas.openxmlformats.org/package/2006/relationships"><Relationship Id="rId8" Type="http://schemas.openxmlformats.org/officeDocument/2006/relationships/tags" Target="../tags/tag3128.xml"/><Relationship Id="rId7" Type="http://schemas.openxmlformats.org/officeDocument/2006/relationships/tags" Target="../tags/tag3127.xml"/><Relationship Id="rId6" Type="http://schemas.openxmlformats.org/officeDocument/2006/relationships/tags" Target="../tags/tag3126.xml"/><Relationship Id="rId5" Type="http://schemas.openxmlformats.org/officeDocument/2006/relationships/tags" Target="../tags/tag3125.xml"/><Relationship Id="rId4" Type="http://schemas.openxmlformats.org/officeDocument/2006/relationships/tags" Target="../tags/tag3124.xml"/><Relationship Id="rId3" Type="http://schemas.openxmlformats.org/officeDocument/2006/relationships/tags" Target="../tags/tag3123.xml"/><Relationship Id="rId2" Type="http://schemas.openxmlformats.org/officeDocument/2006/relationships/tags" Target="../tags/tag3122.xml"/><Relationship Id="rId1" Type="http://schemas.openxmlformats.org/officeDocument/2006/relationships/slideMaster" Target="../slideMasters/slideMaster21.xml"/></Relationships>
</file>

<file path=ppt/slideLayouts/_rels/slideLayout385.xml.rels><?xml version="1.0" encoding="UTF-8" standalone="yes"?>
<Relationships xmlns="http://schemas.openxmlformats.org/package/2006/relationships"><Relationship Id="rId9" Type="http://schemas.openxmlformats.org/officeDocument/2006/relationships/tags" Target="../tags/tag3136.xml"/><Relationship Id="rId8" Type="http://schemas.openxmlformats.org/officeDocument/2006/relationships/tags" Target="../tags/tag3135.xml"/><Relationship Id="rId7" Type="http://schemas.openxmlformats.org/officeDocument/2006/relationships/tags" Target="../tags/tag3134.xml"/><Relationship Id="rId6" Type="http://schemas.openxmlformats.org/officeDocument/2006/relationships/tags" Target="../tags/tag3133.xml"/><Relationship Id="rId5" Type="http://schemas.openxmlformats.org/officeDocument/2006/relationships/tags" Target="../tags/tag3132.xml"/><Relationship Id="rId4" Type="http://schemas.openxmlformats.org/officeDocument/2006/relationships/tags" Target="../tags/tag3131.xml"/><Relationship Id="rId3" Type="http://schemas.openxmlformats.org/officeDocument/2006/relationships/tags" Target="../tags/tag3130.xml"/><Relationship Id="rId2" Type="http://schemas.openxmlformats.org/officeDocument/2006/relationships/tags" Target="../tags/tag3129.xml"/><Relationship Id="rId13" Type="http://schemas.openxmlformats.org/officeDocument/2006/relationships/tags" Target="../tags/tag3140.xml"/><Relationship Id="rId12" Type="http://schemas.openxmlformats.org/officeDocument/2006/relationships/tags" Target="../tags/tag3139.xml"/><Relationship Id="rId11" Type="http://schemas.openxmlformats.org/officeDocument/2006/relationships/tags" Target="../tags/tag3138.xml"/><Relationship Id="rId10" Type="http://schemas.openxmlformats.org/officeDocument/2006/relationships/tags" Target="../tags/tag3137.xml"/><Relationship Id="rId1" Type="http://schemas.openxmlformats.org/officeDocument/2006/relationships/slideMaster" Target="../slideMasters/slideMaster21.xml"/></Relationships>
</file>

<file path=ppt/slideLayouts/_rels/slideLayout386.xml.rels><?xml version="1.0" encoding="UTF-8" standalone="yes"?>
<Relationships xmlns="http://schemas.openxmlformats.org/package/2006/relationships"><Relationship Id="rId9" Type="http://schemas.openxmlformats.org/officeDocument/2006/relationships/tags" Target="../tags/tag3148.xml"/><Relationship Id="rId8" Type="http://schemas.openxmlformats.org/officeDocument/2006/relationships/tags" Target="../tags/tag3147.xml"/><Relationship Id="rId7" Type="http://schemas.openxmlformats.org/officeDocument/2006/relationships/tags" Target="../tags/tag3146.xml"/><Relationship Id="rId6" Type="http://schemas.openxmlformats.org/officeDocument/2006/relationships/tags" Target="../tags/tag3145.xml"/><Relationship Id="rId5" Type="http://schemas.openxmlformats.org/officeDocument/2006/relationships/tags" Target="../tags/tag3144.xml"/><Relationship Id="rId4" Type="http://schemas.openxmlformats.org/officeDocument/2006/relationships/tags" Target="../tags/tag3143.xml"/><Relationship Id="rId3" Type="http://schemas.openxmlformats.org/officeDocument/2006/relationships/tags" Target="../tags/tag3142.xml"/><Relationship Id="rId2" Type="http://schemas.openxmlformats.org/officeDocument/2006/relationships/tags" Target="../tags/tag3141.xml"/><Relationship Id="rId11" Type="http://schemas.openxmlformats.org/officeDocument/2006/relationships/tags" Target="../tags/tag3150.xml"/><Relationship Id="rId10" Type="http://schemas.openxmlformats.org/officeDocument/2006/relationships/tags" Target="../tags/tag3149.xml"/><Relationship Id="rId1" Type="http://schemas.openxmlformats.org/officeDocument/2006/relationships/slideMaster" Target="../slideMasters/slideMaster21.xml"/></Relationships>
</file>

<file path=ppt/slideLayouts/_rels/slideLayout387.xml.rels><?xml version="1.0" encoding="UTF-8" standalone="yes"?>
<Relationships xmlns="http://schemas.openxmlformats.org/package/2006/relationships"><Relationship Id="rId9" Type="http://schemas.openxmlformats.org/officeDocument/2006/relationships/tags" Target="../tags/tag3158.xml"/><Relationship Id="rId8" Type="http://schemas.openxmlformats.org/officeDocument/2006/relationships/tags" Target="../tags/tag3157.xml"/><Relationship Id="rId7" Type="http://schemas.openxmlformats.org/officeDocument/2006/relationships/tags" Target="../tags/tag3156.xml"/><Relationship Id="rId6" Type="http://schemas.openxmlformats.org/officeDocument/2006/relationships/tags" Target="../tags/tag3155.xml"/><Relationship Id="rId5" Type="http://schemas.openxmlformats.org/officeDocument/2006/relationships/tags" Target="../tags/tag3154.xml"/><Relationship Id="rId4" Type="http://schemas.openxmlformats.org/officeDocument/2006/relationships/tags" Target="../tags/tag3153.xml"/><Relationship Id="rId3" Type="http://schemas.openxmlformats.org/officeDocument/2006/relationships/tags" Target="../tags/tag3152.xml"/><Relationship Id="rId2" Type="http://schemas.openxmlformats.org/officeDocument/2006/relationships/tags" Target="../tags/tag3151.xml"/><Relationship Id="rId11" Type="http://schemas.openxmlformats.org/officeDocument/2006/relationships/tags" Target="../tags/tag3160.xml"/><Relationship Id="rId10" Type="http://schemas.openxmlformats.org/officeDocument/2006/relationships/tags" Target="../tags/tag3159.xml"/><Relationship Id="rId1" Type="http://schemas.openxmlformats.org/officeDocument/2006/relationships/slideMaster" Target="../slideMasters/slideMaster21.xml"/></Relationships>
</file>

<file path=ppt/slideLayouts/_rels/slideLayout388.xml.rels><?xml version="1.0" encoding="UTF-8" standalone="yes"?>
<Relationships xmlns="http://schemas.openxmlformats.org/package/2006/relationships"><Relationship Id="rId9" Type="http://schemas.openxmlformats.org/officeDocument/2006/relationships/tags" Target="../tags/tag3168.xml"/><Relationship Id="rId8" Type="http://schemas.openxmlformats.org/officeDocument/2006/relationships/tags" Target="../tags/tag3167.xml"/><Relationship Id="rId7" Type="http://schemas.openxmlformats.org/officeDocument/2006/relationships/tags" Target="../tags/tag3166.xml"/><Relationship Id="rId6" Type="http://schemas.openxmlformats.org/officeDocument/2006/relationships/tags" Target="../tags/tag3165.xml"/><Relationship Id="rId5" Type="http://schemas.openxmlformats.org/officeDocument/2006/relationships/tags" Target="../tags/tag3164.xml"/><Relationship Id="rId4" Type="http://schemas.openxmlformats.org/officeDocument/2006/relationships/tags" Target="../tags/tag3163.xml"/><Relationship Id="rId3" Type="http://schemas.openxmlformats.org/officeDocument/2006/relationships/tags" Target="../tags/tag3162.xml"/><Relationship Id="rId2" Type="http://schemas.openxmlformats.org/officeDocument/2006/relationships/tags" Target="../tags/tag3161.xml"/><Relationship Id="rId11" Type="http://schemas.openxmlformats.org/officeDocument/2006/relationships/tags" Target="../tags/tag3170.xml"/><Relationship Id="rId10" Type="http://schemas.openxmlformats.org/officeDocument/2006/relationships/tags" Target="../tags/tag3169.xml"/><Relationship Id="rId1" Type="http://schemas.openxmlformats.org/officeDocument/2006/relationships/slideMaster" Target="../slideMasters/slideMaster21.xml"/></Relationships>
</file>

<file path=ppt/slideLayouts/_rels/slideLayout389.xml.rels><?xml version="1.0" encoding="UTF-8" standalone="yes"?>
<Relationships xmlns="http://schemas.openxmlformats.org/package/2006/relationships"><Relationship Id="rId9" Type="http://schemas.openxmlformats.org/officeDocument/2006/relationships/tags" Target="../tags/tag3178.xml"/><Relationship Id="rId8" Type="http://schemas.openxmlformats.org/officeDocument/2006/relationships/tags" Target="../tags/tag3177.xml"/><Relationship Id="rId7" Type="http://schemas.openxmlformats.org/officeDocument/2006/relationships/tags" Target="../tags/tag3176.xml"/><Relationship Id="rId6" Type="http://schemas.openxmlformats.org/officeDocument/2006/relationships/tags" Target="../tags/tag3175.xml"/><Relationship Id="rId5" Type="http://schemas.openxmlformats.org/officeDocument/2006/relationships/tags" Target="../tags/tag3174.xml"/><Relationship Id="rId4" Type="http://schemas.openxmlformats.org/officeDocument/2006/relationships/tags" Target="../tags/tag3173.xml"/><Relationship Id="rId3" Type="http://schemas.openxmlformats.org/officeDocument/2006/relationships/tags" Target="../tags/tag3172.xml"/><Relationship Id="rId2" Type="http://schemas.openxmlformats.org/officeDocument/2006/relationships/tags" Target="../tags/tag3171.xml"/><Relationship Id="rId13" Type="http://schemas.openxmlformats.org/officeDocument/2006/relationships/tags" Target="../tags/tag3182.xml"/><Relationship Id="rId12" Type="http://schemas.openxmlformats.org/officeDocument/2006/relationships/tags" Target="../tags/tag3181.xml"/><Relationship Id="rId11" Type="http://schemas.openxmlformats.org/officeDocument/2006/relationships/tags" Target="../tags/tag3180.xml"/><Relationship Id="rId10" Type="http://schemas.openxmlformats.org/officeDocument/2006/relationships/tags" Target="../tags/tag3179.xml"/><Relationship Id="rId1" Type="http://schemas.openxmlformats.org/officeDocument/2006/relationships/slideMaster" Target="../slideMasters/slideMaster21.xml"/></Relationships>
</file>

<file path=ppt/slideLayouts/_rels/slideLayout39.xml.rels><?xml version="1.0" encoding="UTF-8" standalone="yes"?>
<Relationships xmlns="http://schemas.openxmlformats.org/package/2006/relationships"><Relationship Id="rId6" Type="http://schemas.openxmlformats.org/officeDocument/2006/relationships/tags" Target="../tags/tag227.xml"/><Relationship Id="rId5" Type="http://schemas.openxmlformats.org/officeDocument/2006/relationships/tags" Target="../tags/tag226.xml"/><Relationship Id="rId4" Type="http://schemas.openxmlformats.org/officeDocument/2006/relationships/tags" Target="../tags/tag225.xml"/><Relationship Id="rId3" Type="http://schemas.openxmlformats.org/officeDocument/2006/relationships/tags" Target="../tags/tag224.xml"/><Relationship Id="rId2" Type="http://schemas.openxmlformats.org/officeDocument/2006/relationships/tags" Target="../tags/tag223.xml"/><Relationship Id="rId1" Type="http://schemas.openxmlformats.org/officeDocument/2006/relationships/slideMaster" Target="../slideMasters/slideMaster3.xml"/></Relationships>
</file>

<file path=ppt/slideLayouts/_rels/slideLayout390.xml.rels><?xml version="1.0" encoding="UTF-8" standalone="yes"?>
<Relationships xmlns="http://schemas.openxmlformats.org/package/2006/relationships"><Relationship Id="rId9" Type="http://schemas.openxmlformats.org/officeDocument/2006/relationships/tags" Target="../tags/tag3190.xml"/><Relationship Id="rId8" Type="http://schemas.openxmlformats.org/officeDocument/2006/relationships/tags" Target="../tags/tag3189.xml"/><Relationship Id="rId7" Type="http://schemas.openxmlformats.org/officeDocument/2006/relationships/tags" Target="../tags/tag3188.xml"/><Relationship Id="rId6" Type="http://schemas.openxmlformats.org/officeDocument/2006/relationships/tags" Target="../tags/tag3187.xml"/><Relationship Id="rId5" Type="http://schemas.openxmlformats.org/officeDocument/2006/relationships/tags" Target="../tags/tag3186.xml"/><Relationship Id="rId4" Type="http://schemas.openxmlformats.org/officeDocument/2006/relationships/tags" Target="../tags/tag3185.xml"/><Relationship Id="rId3" Type="http://schemas.openxmlformats.org/officeDocument/2006/relationships/tags" Target="../tags/tag3184.xml"/><Relationship Id="rId2" Type="http://schemas.openxmlformats.org/officeDocument/2006/relationships/tags" Target="../tags/tag3183.xml"/><Relationship Id="rId13" Type="http://schemas.openxmlformats.org/officeDocument/2006/relationships/tags" Target="../tags/tag3194.xml"/><Relationship Id="rId12" Type="http://schemas.openxmlformats.org/officeDocument/2006/relationships/tags" Target="../tags/tag3193.xml"/><Relationship Id="rId11" Type="http://schemas.openxmlformats.org/officeDocument/2006/relationships/tags" Target="../tags/tag3192.xml"/><Relationship Id="rId10" Type="http://schemas.openxmlformats.org/officeDocument/2006/relationships/tags" Target="../tags/tag3191.xml"/><Relationship Id="rId1" Type="http://schemas.openxmlformats.org/officeDocument/2006/relationships/slideMaster" Target="../slideMasters/slideMaster21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92.xml.rels><?xml version="1.0" encoding="UTF-8" standalone="yes"?>
<Relationships xmlns="http://schemas.openxmlformats.org/package/2006/relationships"><Relationship Id="rId9" Type="http://schemas.openxmlformats.org/officeDocument/2006/relationships/tags" Target="../tags/tag3208.xml"/><Relationship Id="rId8" Type="http://schemas.openxmlformats.org/officeDocument/2006/relationships/tags" Target="../tags/tag3207.xml"/><Relationship Id="rId7" Type="http://schemas.openxmlformats.org/officeDocument/2006/relationships/tags" Target="../tags/tag3206.xml"/><Relationship Id="rId6" Type="http://schemas.openxmlformats.org/officeDocument/2006/relationships/tags" Target="../tags/tag3205.xml"/><Relationship Id="rId5" Type="http://schemas.openxmlformats.org/officeDocument/2006/relationships/tags" Target="../tags/tag3204.xml"/><Relationship Id="rId4" Type="http://schemas.openxmlformats.org/officeDocument/2006/relationships/tags" Target="../tags/tag3203.xml"/><Relationship Id="rId3" Type="http://schemas.openxmlformats.org/officeDocument/2006/relationships/tags" Target="../tags/tag3202.xml"/><Relationship Id="rId2" Type="http://schemas.openxmlformats.org/officeDocument/2006/relationships/tags" Target="../tags/tag3201.xml"/><Relationship Id="rId14" Type="http://schemas.openxmlformats.org/officeDocument/2006/relationships/tags" Target="../tags/tag3213.xml"/><Relationship Id="rId13" Type="http://schemas.openxmlformats.org/officeDocument/2006/relationships/tags" Target="../tags/tag3212.xml"/><Relationship Id="rId12" Type="http://schemas.openxmlformats.org/officeDocument/2006/relationships/tags" Target="../tags/tag3211.xml"/><Relationship Id="rId11" Type="http://schemas.openxmlformats.org/officeDocument/2006/relationships/tags" Target="../tags/tag3210.xml"/><Relationship Id="rId10" Type="http://schemas.openxmlformats.org/officeDocument/2006/relationships/tags" Target="../tags/tag3209.xml"/><Relationship Id="rId1" Type="http://schemas.openxmlformats.org/officeDocument/2006/relationships/slideMaster" Target="../slideMasters/slideMaster22.xml"/></Relationships>
</file>

<file path=ppt/slideLayouts/_rels/slideLayout393.xml.rels><?xml version="1.0" encoding="UTF-8" standalone="yes"?>
<Relationships xmlns="http://schemas.openxmlformats.org/package/2006/relationships"><Relationship Id="rId6" Type="http://schemas.openxmlformats.org/officeDocument/2006/relationships/tags" Target="../tags/tag3218.xml"/><Relationship Id="rId5" Type="http://schemas.openxmlformats.org/officeDocument/2006/relationships/tags" Target="../tags/tag3217.xml"/><Relationship Id="rId4" Type="http://schemas.openxmlformats.org/officeDocument/2006/relationships/tags" Target="../tags/tag3216.xml"/><Relationship Id="rId3" Type="http://schemas.openxmlformats.org/officeDocument/2006/relationships/tags" Target="../tags/tag3215.xml"/><Relationship Id="rId2" Type="http://schemas.openxmlformats.org/officeDocument/2006/relationships/tags" Target="../tags/tag3214.xml"/><Relationship Id="rId1" Type="http://schemas.openxmlformats.org/officeDocument/2006/relationships/slideMaster" Target="../slideMasters/slideMaster22.xml"/></Relationships>
</file>

<file path=ppt/slideLayouts/_rels/slideLayout394.xml.rels><?xml version="1.0" encoding="UTF-8" standalone="yes"?>
<Relationships xmlns="http://schemas.openxmlformats.org/package/2006/relationships"><Relationship Id="rId9" Type="http://schemas.openxmlformats.org/officeDocument/2006/relationships/tags" Target="../tags/tag3226.xml"/><Relationship Id="rId8" Type="http://schemas.openxmlformats.org/officeDocument/2006/relationships/tags" Target="../tags/tag3225.xml"/><Relationship Id="rId7" Type="http://schemas.openxmlformats.org/officeDocument/2006/relationships/tags" Target="../tags/tag3224.xml"/><Relationship Id="rId6" Type="http://schemas.openxmlformats.org/officeDocument/2006/relationships/tags" Target="../tags/tag3223.xml"/><Relationship Id="rId5" Type="http://schemas.openxmlformats.org/officeDocument/2006/relationships/tags" Target="../tags/tag3222.xml"/><Relationship Id="rId4" Type="http://schemas.openxmlformats.org/officeDocument/2006/relationships/tags" Target="../tags/tag3221.xml"/><Relationship Id="rId3" Type="http://schemas.openxmlformats.org/officeDocument/2006/relationships/tags" Target="../tags/tag3220.xml"/><Relationship Id="rId2" Type="http://schemas.openxmlformats.org/officeDocument/2006/relationships/tags" Target="../tags/tag3219.xml"/><Relationship Id="rId15" Type="http://schemas.openxmlformats.org/officeDocument/2006/relationships/tags" Target="../tags/tag3232.xml"/><Relationship Id="rId14" Type="http://schemas.openxmlformats.org/officeDocument/2006/relationships/tags" Target="../tags/tag3231.xml"/><Relationship Id="rId13" Type="http://schemas.openxmlformats.org/officeDocument/2006/relationships/tags" Target="../tags/tag3230.xml"/><Relationship Id="rId12" Type="http://schemas.openxmlformats.org/officeDocument/2006/relationships/tags" Target="../tags/tag3229.xml"/><Relationship Id="rId11" Type="http://schemas.openxmlformats.org/officeDocument/2006/relationships/tags" Target="../tags/tag3228.xml"/><Relationship Id="rId10" Type="http://schemas.openxmlformats.org/officeDocument/2006/relationships/tags" Target="../tags/tag3227.xml"/><Relationship Id="rId1" Type="http://schemas.openxmlformats.org/officeDocument/2006/relationships/slideMaster" Target="../slideMasters/slideMaster22.xml"/></Relationships>
</file>

<file path=ppt/slideLayouts/_rels/slideLayout395.xml.rels><?xml version="1.0" encoding="UTF-8" standalone="yes"?>
<Relationships xmlns="http://schemas.openxmlformats.org/package/2006/relationships"><Relationship Id="rId7" Type="http://schemas.openxmlformats.org/officeDocument/2006/relationships/tags" Target="../tags/tag3238.xml"/><Relationship Id="rId6" Type="http://schemas.openxmlformats.org/officeDocument/2006/relationships/tags" Target="../tags/tag3237.xml"/><Relationship Id="rId5" Type="http://schemas.openxmlformats.org/officeDocument/2006/relationships/tags" Target="../tags/tag3236.xml"/><Relationship Id="rId4" Type="http://schemas.openxmlformats.org/officeDocument/2006/relationships/tags" Target="../tags/tag3235.xml"/><Relationship Id="rId3" Type="http://schemas.openxmlformats.org/officeDocument/2006/relationships/tags" Target="../tags/tag3234.xml"/><Relationship Id="rId2" Type="http://schemas.openxmlformats.org/officeDocument/2006/relationships/tags" Target="../tags/tag3233.xml"/><Relationship Id="rId1" Type="http://schemas.openxmlformats.org/officeDocument/2006/relationships/slideMaster" Target="../slideMasters/slideMaster22.xml"/></Relationships>
</file>

<file path=ppt/slideLayouts/_rels/slideLayout396.xml.rels><?xml version="1.0" encoding="UTF-8" standalone="yes"?>
<Relationships xmlns="http://schemas.openxmlformats.org/package/2006/relationships"><Relationship Id="rId9" Type="http://schemas.openxmlformats.org/officeDocument/2006/relationships/tags" Target="../tags/tag3246.xml"/><Relationship Id="rId8" Type="http://schemas.openxmlformats.org/officeDocument/2006/relationships/tags" Target="../tags/tag3245.xml"/><Relationship Id="rId7" Type="http://schemas.openxmlformats.org/officeDocument/2006/relationships/tags" Target="../tags/tag3244.xml"/><Relationship Id="rId6" Type="http://schemas.openxmlformats.org/officeDocument/2006/relationships/tags" Target="../tags/tag3243.xml"/><Relationship Id="rId5" Type="http://schemas.openxmlformats.org/officeDocument/2006/relationships/tags" Target="../tags/tag3242.xml"/><Relationship Id="rId4" Type="http://schemas.openxmlformats.org/officeDocument/2006/relationships/tags" Target="../tags/tag3241.xml"/><Relationship Id="rId3" Type="http://schemas.openxmlformats.org/officeDocument/2006/relationships/tags" Target="../tags/tag3240.xml"/><Relationship Id="rId2" Type="http://schemas.openxmlformats.org/officeDocument/2006/relationships/tags" Target="../tags/tag3239.xml"/><Relationship Id="rId1" Type="http://schemas.openxmlformats.org/officeDocument/2006/relationships/slideMaster" Target="../slideMasters/slideMaster22.xml"/></Relationships>
</file>

<file path=ppt/slideLayouts/_rels/slideLayout397.xml.rels><?xml version="1.0" encoding="UTF-8" standalone="yes"?>
<Relationships xmlns="http://schemas.openxmlformats.org/package/2006/relationships"><Relationship Id="rId8" Type="http://schemas.openxmlformats.org/officeDocument/2006/relationships/tags" Target="../tags/tag3253.xml"/><Relationship Id="rId7" Type="http://schemas.openxmlformats.org/officeDocument/2006/relationships/tags" Target="../tags/tag3252.xml"/><Relationship Id="rId6" Type="http://schemas.openxmlformats.org/officeDocument/2006/relationships/tags" Target="../tags/tag3251.xml"/><Relationship Id="rId5" Type="http://schemas.openxmlformats.org/officeDocument/2006/relationships/tags" Target="../tags/tag3250.xml"/><Relationship Id="rId4" Type="http://schemas.openxmlformats.org/officeDocument/2006/relationships/tags" Target="../tags/tag3249.xml"/><Relationship Id="rId3" Type="http://schemas.openxmlformats.org/officeDocument/2006/relationships/tags" Target="../tags/tag3248.xml"/><Relationship Id="rId2" Type="http://schemas.openxmlformats.org/officeDocument/2006/relationships/tags" Target="../tags/tag3247.xml"/><Relationship Id="rId1" Type="http://schemas.openxmlformats.org/officeDocument/2006/relationships/slideMaster" Target="../slideMasters/slideMaster22.xml"/></Relationships>
</file>

<file path=ppt/slideLayouts/_rels/slideLayout398.xml.rels><?xml version="1.0" encoding="UTF-8" standalone="yes"?>
<Relationships xmlns="http://schemas.openxmlformats.org/package/2006/relationships"><Relationship Id="rId4" Type="http://schemas.openxmlformats.org/officeDocument/2006/relationships/tags" Target="../tags/tag3256.xml"/><Relationship Id="rId3" Type="http://schemas.openxmlformats.org/officeDocument/2006/relationships/tags" Target="../tags/tag3255.xml"/><Relationship Id="rId2" Type="http://schemas.openxmlformats.org/officeDocument/2006/relationships/tags" Target="../tags/tag3254.xml"/><Relationship Id="rId1" Type="http://schemas.openxmlformats.org/officeDocument/2006/relationships/slideMaster" Target="../slideMasters/slideMaster22.xml"/></Relationships>
</file>

<file path=ppt/slideLayouts/_rels/slideLayout399.xml.rels><?xml version="1.0" encoding="UTF-8" standalone="yes"?>
<Relationships xmlns="http://schemas.openxmlformats.org/package/2006/relationships"><Relationship Id="rId7" Type="http://schemas.openxmlformats.org/officeDocument/2006/relationships/tags" Target="../tags/tag3262.xml"/><Relationship Id="rId6" Type="http://schemas.openxmlformats.org/officeDocument/2006/relationships/tags" Target="../tags/tag3261.xml"/><Relationship Id="rId5" Type="http://schemas.openxmlformats.org/officeDocument/2006/relationships/tags" Target="../tags/tag3260.xml"/><Relationship Id="rId4" Type="http://schemas.openxmlformats.org/officeDocument/2006/relationships/tags" Target="../tags/tag3259.xml"/><Relationship Id="rId3" Type="http://schemas.openxmlformats.org/officeDocument/2006/relationships/tags" Target="../tags/tag3258.xml"/><Relationship Id="rId2" Type="http://schemas.openxmlformats.org/officeDocument/2006/relationships/tags" Target="../tags/tag3257.xml"/><Relationship Id="rId1" Type="http://schemas.openxmlformats.org/officeDocument/2006/relationships/slideMaster" Target="../slideMasters/slideMaster2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5" Type="http://schemas.openxmlformats.org/officeDocument/2006/relationships/tags" Target="../tags/tag231.xml"/><Relationship Id="rId4" Type="http://schemas.openxmlformats.org/officeDocument/2006/relationships/tags" Target="../tags/tag230.xml"/><Relationship Id="rId3" Type="http://schemas.openxmlformats.org/officeDocument/2006/relationships/tags" Target="../tags/tag229.xml"/><Relationship Id="rId2" Type="http://schemas.openxmlformats.org/officeDocument/2006/relationships/tags" Target="../tags/tag228.xml"/><Relationship Id="rId1" Type="http://schemas.openxmlformats.org/officeDocument/2006/relationships/slideMaster" Target="../slideMasters/slideMaster3.xml"/></Relationships>
</file>

<file path=ppt/slideLayouts/_rels/slideLayout400.xml.rels><?xml version="1.0" encoding="UTF-8" standalone="yes"?>
<Relationships xmlns="http://schemas.openxmlformats.org/package/2006/relationships"><Relationship Id="rId6" Type="http://schemas.openxmlformats.org/officeDocument/2006/relationships/tags" Target="../tags/tag3267.xml"/><Relationship Id="rId5" Type="http://schemas.openxmlformats.org/officeDocument/2006/relationships/tags" Target="../tags/tag3266.xml"/><Relationship Id="rId4" Type="http://schemas.openxmlformats.org/officeDocument/2006/relationships/tags" Target="../tags/tag3265.xml"/><Relationship Id="rId3" Type="http://schemas.openxmlformats.org/officeDocument/2006/relationships/tags" Target="../tags/tag3264.xml"/><Relationship Id="rId2" Type="http://schemas.openxmlformats.org/officeDocument/2006/relationships/tags" Target="../tags/tag3263.xml"/><Relationship Id="rId1" Type="http://schemas.openxmlformats.org/officeDocument/2006/relationships/slideMaster" Target="../slideMasters/slideMaster22.xml"/></Relationships>
</file>

<file path=ppt/slideLayouts/_rels/slideLayout401.xml.rels><?xml version="1.0" encoding="UTF-8" standalone="yes"?>
<Relationships xmlns="http://schemas.openxmlformats.org/package/2006/relationships"><Relationship Id="rId5" Type="http://schemas.openxmlformats.org/officeDocument/2006/relationships/tags" Target="../tags/tag3271.xml"/><Relationship Id="rId4" Type="http://schemas.openxmlformats.org/officeDocument/2006/relationships/tags" Target="../tags/tag3270.xml"/><Relationship Id="rId3" Type="http://schemas.openxmlformats.org/officeDocument/2006/relationships/tags" Target="../tags/tag3269.xml"/><Relationship Id="rId2" Type="http://schemas.openxmlformats.org/officeDocument/2006/relationships/tags" Target="../tags/tag3268.xml"/><Relationship Id="rId1" Type="http://schemas.openxmlformats.org/officeDocument/2006/relationships/slideMaster" Target="../slideMasters/slideMaster22.xml"/></Relationships>
</file>

<file path=ppt/slideLayouts/_rels/slideLayout402.xml.rels><?xml version="1.0" encoding="UTF-8" standalone="yes"?>
<Relationships xmlns="http://schemas.openxmlformats.org/package/2006/relationships"><Relationship Id="rId9" Type="http://schemas.openxmlformats.org/officeDocument/2006/relationships/tags" Target="../tags/tag3279.xml"/><Relationship Id="rId8" Type="http://schemas.openxmlformats.org/officeDocument/2006/relationships/tags" Target="../tags/tag3278.xml"/><Relationship Id="rId7" Type="http://schemas.openxmlformats.org/officeDocument/2006/relationships/tags" Target="../tags/tag3277.xml"/><Relationship Id="rId6" Type="http://schemas.openxmlformats.org/officeDocument/2006/relationships/tags" Target="../tags/tag3276.xml"/><Relationship Id="rId5" Type="http://schemas.openxmlformats.org/officeDocument/2006/relationships/tags" Target="../tags/tag3275.xml"/><Relationship Id="rId4" Type="http://schemas.openxmlformats.org/officeDocument/2006/relationships/tags" Target="../tags/tag3274.xml"/><Relationship Id="rId3" Type="http://schemas.openxmlformats.org/officeDocument/2006/relationships/tags" Target="../tags/tag3273.xml"/><Relationship Id="rId2" Type="http://schemas.openxmlformats.org/officeDocument/2006/relationships/tags" Target="../tags/tag3272.xml"/><Relationship Id="rId11" Type="http://schemas.openxmlformats.org/officeDocument/2006/relationships/tags" Target="../tags/tag3281.xml"/><Relationship Id="rId10" Type="http://schemas.openxmlformats.org/officeDocument/2006/relationships/tags" Target="../tags/tag3280.xml"/><Relationship Id="rId1" Type="http://schemas.openxmlformats.org/officeDocument/2006/relationships/slideMaster" Target="../slideMasters/slideMaster22.xml"/></Relationships>
</file>

<file path=ppt/slideLayouts/_rels/slideLayout403.xml.rels><?xml version="1.0" encoding="UTF-8" standalone="yes"?>
<Relationships xmlns="http://schemas.openxmlformats.org/package/2006/relationships"><Relationship Id="rId8" Type="http://schemas.openxmlformats.org/officeDocument/2006/relationships/tags" Target="../tags/tag3288.xml"/><Relationship Id="rId7" Type="http://schemas.openxmlformats.org/officeDocument/2006/relationships/tags" Target="../tags/tag3287.xml"/><Relationship Id="rId6" Type="http://schemas.openxmlformats.org/officeDocument/2006/relationships/tags" Target="../tags/tag3286.xml"/><Relationship Id="rId5" Type="http://schemas.openxmlformats.org/officeDocument/2006/relationships/tags" Target="../tags/tag3285.xml"/><Relationship Id="rId4" Type="http://schemas.openxmlformats.org/officeDocument/2006/relationships/tags" Target="../tags/tag3284.xml"/><Relationship Id="rId3" Type="http://schemas.openxmlformats.org/officeDocument/2006/relationships/tags" Target="../tags/tag3283.xml"/><Relationship Id="rId2" Type="http://schemas.openxmlformats.org/officeDocument/2006/relationships/tags" Target="../tags/tag3282.xml"/><Relationship Id="rId1" Type="http://schemas.openxmlformats.org/officeDocument/2006/relationships/slideMaster" Target="../slideMasters/slideMaster22.xml"/></Relationships>
</file>

<file path=ppt/slideLayouts/_rels/slideLayout404.xml.rels><?xml version="1.0" encoding="UTF-8" standalone="yes"?>
<Relationships xmlns="http://schemas.openxmlformats.org/package/2006/relationships"><Relationship Id="rId9" Type="http://schemas.openxmlformats.org/officeDocument/2006/relationships/tags" Target="../tags/tag3296.xml"/><Relationship Id="rId8" Type="http://schemas.openxmlformats.org/officeDocument/2006/relationships/tags" Target="../tags/tag3295.xml"/><Relationship Id="rId7" Type="http://schemas.openxmlformats.org/officeDocument/2006/relationships/tags" Target="../tags/tag3294.xml"/><Relationship Id="rId6" Type="http://schemas.openxmlformats.org/officeDocument/2006/relationships/tags" Target="../tags/tag3293.xml"/><Relationship Id="rId5" Type="http://schemas.openxmlformats.org/officeDocument/2006/relationships/tags" Target="../tags/tag3292.xml"/><Relationship Id="rId4" Type="http://schemas.openxmlformats.org/officeDocument/2006/relationships/tags" Target="../tags/tag3291.xml"/><Relationship Id="rId3" Type="http://schemas.openxmlformats.org/officeDocument/2006/relationships/tags" Target="../tags/tag3290.xml"/><Relationship Id="rId2" Type="http://schemas.openxmlformats.org/officeDocument/2006/relationships/tags" Target="../tags/tag3289.xml"/><Relationship Id="rId13" Type="http://schemas.openxmlformats.org/officeDocument/2006/relationships/tags" Target="../tags/tag3300.xml"/><Relationship Id="rId12" Type="http://schemas.openxmlformats.org/officeDocument/2006/relationships/tags" Target="../tags/tag3299.xml"/><Relationship Id="rId11" Type="http://schemas.openxmlformats.org/officeDocument/2006/relationships/tags" Target="../tags/tag3298.xml"/><Relationship Id="rId10" Type="http://schemas.openxmlformats.org/officeDocument/2006/relationships/tags" Target="../tags/tag3297.xml"/><Relationship Id="rId1" Type="http://schemas.openxmlformats.org/officeDocument/2006/relationships/slideMaster" Target="../slideMasters/slideMaster22.xml"/></Relationships>
</file>

<file path=ppt/slideLayouts/_rels/slideLayout405.xml.rels><?xml version="1.0" encoding="UTF-8" standalone="yes"?>
<Relationships xmlns="http://schemas.openxmlformats.org/package/2006/relationships"><Relationship Id="rId9" Type="http://schemas.openxmlformats.org/officeDocument/2006/relationships/tags" Target="../tags/tag3308.xml"/><Relationship Id="rId8" Type="http://schemas.openxmlformats.org/officeDocument/2006/relationships/tags" Target="../tags/tag3307.xml"/><Relationship Id="rId7" Type="http://schemas.openxmlformats.org/officeDocument/2006/relationships/tags" Target="../tags/tag3306.xml"/><Relationship Id="rId6" Type="http://schemas.openxmlformats.org/officeDocument/2006/relationships/tags" Target="../tags/tag3305.xml"/><Relationship Id="rId5" Type="http://schemas.openxmlformats.org/officeDocument/2006/relationships/tags" Target="../tags/tag3304.xml"/><Relationship Id="rId4" Type="http://schemas.openxmlformats.org/officeDocument/2006/relationships/tags" Target="../tags/tag3303.xml"/><Relationship Id="rId3" Type="http://schemas.openxmlformats.org/officeDocument/2006/relationships/tags" Target="../tags/tag3302.xml"/><Relationship Id="rId2" Type="http://schemas.openxmlformats.org/officeDocument/2006/relationships/tags" Target="../tags/tag3301.xml"/><Relationship Id="rId11" Type="http://schemas.openxmlformats.org/officeDocument/2006/relationships/tags" Target="../tags/tag3310.xml"/><Relationship Id="rId10" Type="http://schemas.openxmlformats.org/officeDocument/2006/relationships/tags" Target="../tags/tag3309.xml"/><Relationship Id="rId1" Type="http://schemas.openxmlformats.org/officeDocument/2006/relationships/slideMaster" Target="../slideMasters/slideMaster22.xml"/></Relationships>
</file>

<file path=ppt/slideLayouts/_rels/slideLayout406.xml.rels><?xml version="1.0" encoding="UTF-8" standalone="yes"?>
<Relationships xmlns="http://schemas.openxmlformats.org/package/2006/relationships"><Relationship Id="rId9" Type="http://schemas.openxmlformats.org/officeDocument/2006/relationships/tags" Target="../tags/tag3318.xml"/><Relationship Id="rId8" Type="http://schemas.openxmlformats.org/officeDocument/2006/relationships/tags" Target="../tags/tag3317.xml"/><Relationship Id="rId7" Type="http://schemas.openxmlformats.org/officeDocument/2006/relationships/tags" Target="../tags/tag3316.xml"/><Relationship Id="rId6" Type="http://schemas.openxmlformats.org/officeDocument/2006/relationships/tags" Target="../tags/tag3315.xml"/><Relationship Id="rId5" Type="http://schemas.openxmlformats.org/officeDocument/2006/relationships/tags" Target="../tags/tag3314.xml"/><Relationship Id="rId4" Type="http://schemas.openxmlformats.org/officeDocument/2006/relationships/tags" Target="../tags/tag3313.xml"/><Relationship Id="rId3" Type="http://schemas.openxmlformats.org/officeDocument/2006/relationships/tags" Target="../tags/tag3312.xml"/><Relationship Id="rId2" Type="http://schemas.openxmlformats.org/officeDocument/2006/relationships/tags" Target="../tags/tag3311.xml"/><Relationship Id="rId11" Type="http://schemas.openxmlformats.org/officeDocument/2006/relationships/tags" Target="../tags/tag3320.xml"/><Relationship Id="rId10" Type="http://schemas.openxmlformats.org/officeDocument/2006/relationships/tags" Target="../tags/tag3319.xml"/><Relationship Id="rId1" Type="http://schemas.openxmlformats.org/officeDocument/2006/relationships/slideMaster" Target="../slideMasters/slideMaster22.xml"/></Relationships>
</file>

<file path=ppt/slideLayouts/_rels/slideLayout407.xml.rels><?xml version="1.0" encoding="UTF-8" standalone="yes"?>
<Relationships xmlns="http://schemas.openxmlformats.org/package/2006/relationships"><Relationship Id="rId9" Type="http://schemas.openxmlformats.org/officeDocument/2006/relationships/tags" Target="../tags/tag3328.xml"/><Relationship Id="rId8" Type="http://schemas.openxmlformats.org/officeDocument/2006/relationships/tags" Target="../tags/tag3327.xml"/><Relationship Id="rId7" Type="http://schemas.openxmlformats.org/officeDocument/2006/relationships/tags" Target="../tags/tag3326.xml"/><Relationship Id="rId6" Type="http://schemas.openxmlformats.org/officeDocument/2006/relationships/tags" Target="../tags/tag3325.xml"/><Relationship Id="rId5" Type="http://schemas.openxmlformats.org/officeDocument/2006/relationships/tags" Target="../tags/tag3324.xml"/><Relationship Id="rId4" Type="http://schemas.openxmlformats.org/officeDocument/2006/relationships/tags" Target="../tags/tag3323.xml"/><Relationship Id="rId3" Type="http://schemas.openxmlformats.org/officeDocument/2006/relationships/tags" Target="../tags/tag3322.xml"/><Relationship Id="rId2" Type="http://schemas.openxmlformats.org/officeDocument/2006/relationships/tags" Target="../tags/tag3321.xml"/><Relationship Id="rId11" Type="http://schemas.openxmlformats.org/officeDocument/2006/relationships/tags" Target="../tags/tag3330.xml"/><Relationship Id="rId10" Type="http://schemas.openxmlformats.org/officeDocument/2006/relationships/tags" Target="../tags/tag3329.xml"/><Relationship Id="rId1" Type="http://schemas.openxmlformats.org/officeDocument/2006/relationships/slideMaster" Target="../slideMasters/slideMaster22.xml"/></Relationships>
</file>

<file path=ppt/slideLayouts/_rels/slideLayout408.xml.rels><?xml version="1.0" encoding="UTF-8" standalone="yes"?>
<Relationships xmlns="http://schemas.openxmlformats.org/package/2006/relationships"><Relationship Id="rId9" Type="http://schemas.openxmlformats.org/officeDocument/2006/relationships/tags" Target="../tags/tag3338.xml"/><Relationship Id="rId8" Type="http://schemas.openxmlformats.org/officeDocument/2006/relationships/tags" Target="../tags/tag3337.xml"/><Relationship Id="rId7" Type="http://schemas.openxmlformats.org/officeDocument/2006/relationships/tags" Target="../tags/tag3336.xml"/><Relationship Id="rId6" Type="http://schemas.openxmlformats.org/officeDocument/2006/relationships/tags" Target="../tags/tag3335.xml"/><Relationship Id="rId5" Type="http://schemas.openxmlformats.org/officeDocument/2006/relationships/tags" Target="../tags/tag3334.xml"/><Relationship Id="rId4" Type="http://schemas.openxmlformats.org/officeDocument/2006/relationships/tags" Target="../tags/tag3333.xml"/><Relationship Id="rId3" Type="http://schemas.openxmlformats.org/officeDocument/2006/relationships/tags" Target="../tags/tag3332.xml"/><Relationship Id="rId2" Type="http://schemas.openxmlformats.org/officeDocument/2006/relationships/tags" Target="../tags/tag3331.xml"/><Relationship Id="rId13" Type="http://schemas.openxmlformats.org/officeDocument/2006/relationships/tags" Target="../tags/tag3342.xml"/><Relationship Id="rId12" Type="http://schemas.openxmlformats.org/officeDocument/2006/relationships/tags" Target="../tags/tag3341.xml"/><Relationship Id="rId11" Type="http://schemas.openxmlformats.org/officeDocument/2006/relationships/tags" Target="../tags/tag3340.xml"/><Relationship Id="rId10" Type="http://schemas.openxmlformats.org/officeDocument/2006/relationships/tags" Target="../tags/tag3339.xml"/><Relationship Id="rId1" Type="http://schemas.openxmlformats.org/officeDocument/2006/relationships/slideMaster" Target="../slideMasters/slideMaster22.xml"/></Relationships>
</file>

<file path=ppt/slideLayouts/_rels/slideLayout409.xml.rels><?xml version="1.0" encoding="UTF-8" standalone="yes"?>
<Relationships xmlns="http://schemas.openxmlformats.org/package/2006/relationships"><Relationship Id="rId9" Type="http://schemas.openxmlformats.org/officeDocument/2006/relationships/tags" Target="../tags/tag3350.xml"/><Relationship Id="rId8" Type="http://schemas.openxmlformats.org/officeDocument/2006/relationships/tags" Target="../tags/tag3349.xml"/><Relationship Id="rId7" Type="http://schemas.openxmlformats.org/officeDocument/2006/relationships/tags" Target="../tags/tag3348.xml"/><Relationship Id="rId6" Type="http://schemas.openxmlformats.org/officeDocument/2006/relationships/tags" Target="../tags/tag3347.xml"/><Relationship Id="rId5" Type="http://schemas.openxmlformats.org/officeDocument/2006/relationships/tags" Target="../tags/tag3346.xml"/><Relationship Id="rId4" Type="http://schemas.openxmlformats.org/officeDocument/2006/relationships/tags" Target="../tags/tag3345.xml"/><Relationship Id="rId3" Type="http://schemas.openxmlformats.org/officeDocument/2006/relationships/tags" Target="../tags/tag3344.xml"/><Relationship Id="rId2" Type="http://schemas.openxmlformats.org/officeDocument/2006/relationships/tags" Target="../tags/tag3343.xml"/><Relationship Id="rId13" Type="http://schemas.openxmlformats.org/officeDocument/2006/relationships/tags" Target="../tags/tag3354.xml"/><Relationship Id="rId12" Type="http://schemas.openxmlformats.org/officeDocument/2006/relationships/tags" Target="../tags/tag3353.xml"/><Relationship Id="rId11" Type="http://schemas.openxmlformats.org/officeDocument/2006/relationships/tags" Target="../tags/tag3352.xml"/><Relationship Id="rId10" Type="http://schemas.openxmlformats.org/officeDocument/2006/relationships/tags" Target="../tags/tag3351.xml"/><Relationship Id="rId1" Type="http://schemas.openxmlformats.org/officeDocument/2006/relationships/slideMaster" Target="../slideMasters/slideMaster22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239.xml"/><Relationship Id="rId8" Type="http://schemas.openxmlformats.org/officeDocument/2006/relationships/tags" Target="../tags/tag238.xml"/><Relationship Id="rId7" Type="http://schemas.openxmlformats.org/officeDocument/2006/relationships/tags" Target="../tags/tag237.xml"/><Relationship Id="rId6" Type="http://schemas.openxmlformats.org/officeDocument/2006/relationships/tags" Target="../tags/tag236.xml"/><Relationship Id="rId5" Type="http://schemas.openxmlformats.org/officeDocument/2006/relationships/tags" Target="../tags/tag235.xml"/><Relationship Id="rId4" Type="http://schemas.openxmlformats.org/officeDocument/2006/relationships/tags" Target="../tags/tag234.xml"/><Relationship Id="rId3" Type="http://schemas.openxmlformats.org/officeDocument/2006/relationships/tags" Target="../tags/tag233.xml"/><Relationship Id="rId2" Type="http://schemas.openxmlformats.org/officeDocument/2006/relationships/tags" Target="../tags/tag232.xml"/><Relationship Id="rId11" Type="http://schemas.openxmlformats.org/officeDocument/2006/relationships/tags" Target="../tags/tag241.xml"/><Relationship Id="rId10" Type="http://schemas.openxmlformats.org/officeDocument/2006/relationships/tags" Target="../tags/tag240.xml"/><Relationship Id="rId1" Type="http://schemas.openxmlformats.org/officeDocument/2006/relationships/slideMaster" Target="../slideMasters/slideMaster3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11.xml.rels><?xml version="1.0" encoding="UTF-8" standalone="yes"?>
<Relationships xmlns="http://schemas.openxmlformats.org/package/2006/relationships"><Relationship Id="rId9" Type="http://schemas.openxmlformats.org/officeDocument/2006/relationships/tags" Target="../tags/tag3368.xml"/><Relationship Id="rId8" Type="http://schemas.openxmlformats.org/officeDocument/2006/relationships/tags" Target="../tags/tag3367.xml"/><Relationship Id="rId7" Type="http://schemas.openxmlformats.org/officeDocument/2006/relationships/tags" Target="../tags/tag3366.xml"/><Relationship Id="rId6" Type="http://schemas.openxmlformats.org/officeDocument/2006/relationships/tags" Target="../tags/tag3365.xml"/><Relationship Id="rId5" Type="http://schemas.openxmlformats.org/officeDocument/2006/relationships/tags" Target="../tags/tag3364.xml"/><Relationship Id="rId4" Type="http://schemas.openxmlformats.org/officeDocument/2006/relationships/tags" Target="../tags/tag3363.xml"/><Relationship Id="rId3" Type="http://schemas.openxmlformats.org/officeDocument/2006/relationships/tags" Target="../tags/tag3362.xml"/><Relationship Id="rId2" Type="http://schemas.openxmlformats.org/officeDocument/2006/relationships/tags" Target="../tags/tag3361.xml"/><Relationship Id="rId14" Type="http://schemas.openxmlformats.org/officeDocument/2006/relationships/tags" Target="../tags/tag3373.xml"/><Relationship Id="rId13" Type="http://schemas.openxmlformats.org/officeDocument/2006/relationships/tags" Target="../tags/tag3372.xml"/><Relationship Id="rId12" Type="http://schemas.openxmlformats.org/officeDocument/2006/relationships/tags" Target="../tags/tag3371.xml"/><Relationship Id="rId11" Type="http://schemas.openxmlformats.org/officeDocument/2006/relationships/tags" Target="../tags/tag3370.xml"/><Relationship Id="rId10" Type="http://schemas.openxmlformats.org/officeDocument/2006/relationships/tags" Target="../tags/tag3369.xml"/><Relationship Id="rId1" Type="http://schemas.openxmlformats.org/officeDocument/2006/relationships/slideMaster" Target="../slideMasters/slideMaster23.xml"/></Relationships>
</file>

<file path=ppt/slideLayouts/_rels/slideLayout412.xml.rels><?xml version="1.0" encoding="UTF-8" standalone="yes"?>
<Relationships xmlns="http://schemas.openxmlformats.org/package/2006/relationships"><Relationship Id="rId6" Type="http://schemas.openxmlformats.org/officeDocument/2006/relationships/tags" Target="../tags/tag3378.xml"/><Relationship Id="rId5" Type="http://schemas.openxmlformats.org/officeDocument/2006/relationships/tags" Target="../tags/tag3377.xml"/><Relationship Id="rId4" Type="http://schemas.openxmlformats.org/officeDocument/2006/relationships/tags" Target="../tags/tag3376.xml"/><Relationship Id="rId3" Type="http://schemas.openxmlformats.org/officeDocument/2006/relationships/tags" Target="../tags/tag3375.xml"/><Relationship Id="rId2" Type="http://schemas.openxmlformats.org/officeDocument/2006/relationships/tags" Target="../tags/tag3374.xml"/><Relationship Id="rId1" Type="http://schemas.openxmlformats.org/officeDocument/2006/relationships/slideMaster" Target="../slideMasters/slideMaster23.xml"/></Relationships>
</file>

<file path=ppt/slideLayouts/_rels/slideLayout413.xml.rels><?xml version="1.0" encoding="UTF-8" standalone="yes"?>
<Relationships xmlns="http://schemas.openxmlformats.org/package/2006/relationships"><Relationship Id="rId9" Type="http://schemas.openxmlformats.org/officeDocument/2006/relationships/tags" Target="../tags/tag3386.xml"/><Relationship Id="rId8" Type="http://schemas.openxmlformats.org/officeDocument/2006/relationships/tags" Target="../tags/tag3385.xml"/><Relationship Id="rId7" Type="http://schemas.openxmlformats.org/officeDocument/2006/relationships/tags" Target="../tags/tag3384.xml"/><Relationship Id="rId6" Type="http://schemas.openxmlformats.org/officeDocument/2006/relationships/tags" Target="../tags/tag3383.xml"/><Relationship Id="rId5" Type="http://schemas.openxmlformats.org/officeDocument/2006/relationships/tags" Target="../tags/tag3382.xml"/><Relationship Id="rId4" Type="http://schemas.openxmlformats.org/officeDocument/2006/relationships/tags" Target="../tags/tag3381.xml"/><Relationship Id="rId3" Type="http://schemas.openxmlformats.org/officeDocument/2006/relationships/tags" Target="../tags/tag3380.xml"/><Relationship Id="rId2" Type="http://schemas.openxmlformats.org/officeDocument/2006/relationships/tags" Target="../tags/tag3379.xml"/><Relationship Id="rId15" Type="http://schemas.openxmlformats.org/officeDocument/2006/relationships/tags" Target="../tags/tag3392.xml"/><Relationship Id="rId14" Type="http://schemas.openxmlformats.org/officeDocument/2006/relationships/tags" Target="../tags/tag3391.xml"/><Relationship Id="rId13" Type="http://schemas.openxmlformats.org/officeDocument/2006/relationships/tags" Target="../tags/tag3390.xml"/><Relationship Id="rId12" Type="http://schemas.openxmlformats.org/officeDocument/2006/relationships/tags" Target="../tags/tag3389.xml"/><Relationship Id="rId11" Type="http://schemas.openxmlformats.org/officeDocument/2006/relationships/tags" Target="../tags/tag3388.xml"/><Relationship Id="rId10" Type="http://schemas.openxmlformats.org/officeDocument/2006/relationships/tags" Target="../tags/tag3387.xml"/><Relationship Id="rId1" Type="http://schemas.openxmlformats.org/officeDocument/2006/relationships/slideMaster" Target="../slideMasters/slideMaster23.xml"/></Relationships>
</file>

<file path=ppt/slideLayouts/_rels/slideLayout414.xml.rels><?xml version="1.0" encoding="UTF-8" standalone="yes"?>
<Relationships xmlns="http://schemas.openxmlformats.org/package/2006/relationships"><Relationship Id="rId7" Type="http://schemas.openxmlformats.org/officeDocument/2006/relationships/tags" Target="../tags/tag3398.xml"/><Relationship Id="rId6" Type="http://schemas.openxmlformats.org/officeDocument/2006/relationships/tags" Target="../tags/tag3397.xml"/><Relationship Id="rId5" Type="http://schemas.openxmlformats.org/officeDocument/2006/relationships/tags" Target="../tags/tag3396.xml"/><Relationship Id="rId4" Type="http://schemas.openxmlformats.org/officeDocument/2006/relationships/tags" Target="../tags/tag3395.xml"/><Relationship Id="rId3" Type="http://schemas.openxmlformats.org/officeDocument/2006/relationships/tags" Target="../tags/tag3394.xml"/><Relationship Id="rId2" Type="http://schemas.openxmlformats.org/officeDocument/2006/relationships/tags" Target="../tags/tag3393.xml"/><Relationship Id="rId1" Type="http://schemas.openxmlformats.org/officeDocument/2006/relationships/slideMaster" Target="../slideMasters/slideMaster23.xml"/></Relationships>
</file>

<file path=ppt/slideLayouts/_rels/slideLayout415.xml.rels><?xml version="1.0" encoding="UTF-8" standalone="yes"?>
<Relationships xmlns="http://schemas.openxmlformats.org/package/2006/relationships"><Relationship Id="rId9" Type="http://schemas.openxmlformats.org/officeDocument/2006/relationships/tags" Target="../tags/tag3406.xml"/><Relationship Id="rId8" Type="http://schemas.openxmlformats.org/officeDocument/2006/relationships/tags" Target="../tags/tag3405.xml"/><Relationship Id="rId7" Type="http://schemas.openxmlformats.org/officeDocument/2006/relationships/tags" Target="../tags/tag3404.xml"/><Relationship Id="rId6" Type="http://schemas.openxmlformats.org/officeDocument/2006/relationships/tags" Target="../tags/tag3403.xml"/><Relationship Id="rId5" Type="http://schemas.openxmlformats.org/officeDocument/2006/relationships/tags" Target="../tags/tag3402.xml"/><Relationship Id="rId4" Type="http://schemas.openxmlformats.org/officeDocument/2006/relationships/tags" Target="../tags/tag3401.xml"/><Relationship Id="rId3" Type="http://schemas.openxmlformats.org/officeDocument/2006/relationships/tags" Target="../tags/tag3400.xml"/><Relationship Id="rId2" Type="http://schemas.openxmlformats.org/officeDocument/2006/relationships/tags" Target="../tags/tag3399.xml"/><Relationship Id="rId1" Type="http://schemas.openxmlformats.org/officeDocument/2006/relationships/slideMaster" Target="../slideMasters/slideMaster23.xml"/></Relationships>
</file>

<file path=ppt/slideLayouts/_rels/slideLayout416.xml.rels><?xml version="1.0" encoding="UTF-8" standalone="yes"?>
<Relationships xmlns="http://schemas.openxmlformats.org/package/2006/relationships"><Relationship Id="rId8" Type="http://schemas.openxmlformats.org/officeDocument/2006/relationships/tags" Target="../tags/tag3413.xml"/><Relationship Id="rId7" Type="http://schemas.openxmlformats.org/officeDocument/2006/relationships/tags" Target="../tags/tag3412.xml"/><Relationship Id="rId6" Type="http://schemas.openxmlformats.org/officeDocument/2006/relationships/tags" Target="../tags/tag3411.xml"/><Relationship Id="rId5" Type="http://schemas.openxmlformats.org/officeDocument/2006/relationships/tags" Target="../tags/tag3410.xml"/><Relationship Id="rId4" Type="http://schemas.openxmlformats.org/officeDocument/2006/relationships/tags" Target="../tags/tag3409.xml"/><Relationship Id="rId3" Type="http://schemas.openxmlformats.org/officeDocument/2006/relationships/tags" Target="../tags/tag3408.xml"/><Relationship Id="rId2" Type="http://schemas.openxmlformats.org/officeDocument/2006/relationships/tags" Target="../tags/tag3407.xml"/><Relationship Id="rId1" Type="http://schemas.openxmlformats.org/officeDocument/2006/relationships/slideMaster" Target="../slideMasters/slideMaster23.xml"/></Relationships>
</file>

<file path=ppt/slideLayouts/_rels/slideLayout417.xml.rels><?xml version="1.0" encoding="UTF-8" standalone="yes"?>
<Relationships xmlns="http://schemas.openxmlformats.org/package/2006/relationships"><Relationship Id="rId4" Type="http://schemas.openxmlformats.org/officeDocument/2006/relationships/tags" Target="../tags/tag3416.xml"/><Relationship Id="rId3" Type="http://schemas.openxmlformats.org/officeDocument/2006/relationships/tags" Target="../tags/tag3415.xml"/><Relationship Id="rId2" Type="http://schemas.openxmlformats.org/officeDocument/2006/relationships/tags" Target="../tags/tag3414.xml"/><Relationship Id="rId1" Type="http://schemas.openxmlformats.org/officeDocument/2006/relationships/slideMaster" Target="../slideMasters/slideMaster23.xml"/></Relationships>
</file>

<file path=ppt/slideLayouts/_rels/slideLayout418.xml.rels><?xml version="1.0" encoding="UTF-8" standalone="yes"?>
<Relationships xmlns="http://schemas.openxmlformats.org/package/2006/relationships"><Relationship Id="rId7" Type="http://schemas.openxmlformats.org/officeDocument/2006/relationships/tags" Target="../tags/tag3422.xml"/><Relationship Id="rId6" Type="http://schemas.openxmlformats.org/officeDocument/2006/relationships/tags" Target="../tags/tag3421.xml"/><Relationship Id="rId5" Type="http://schemas.openxmlformats.org/officeDocument/2006/relationships/tags" Target="../tags/tag3420.xml"/><Relationship Id="rId4" Type="http://schemas.openxmlformats.org/officeDocument/2006/relationships/tags" Target="../tags/tag3419.xml"/><Relationship Id="rId3" Type="http://schemas.openxmlformats.org/officeDocument/2006/relationships/tags" Target="../tags/tag3418.xml"/><Relationship Id="rId2" Type="http://schemas.openxmlformats.org/officeDocument/2006/relationships/tags" Target="../tags/tag3417.xml"/><Relationship Id="rId1" Type="http://schemas.openxmlformats.org/officeDocument/2006/relationships/slideMaster" Target="../slideMasters/slideMaster23.xml"/></Relationships>
</file>

<file path=ppt/slideLayouts/_rels/slideLayout419.xml.rels><?xml version="1.0" encoding="UTF-8" standalone="yes"?>
<Relationships xmlns="http://schemas.openxmlformats.org/package/2006/relationships"><Relationship Id="rId6" Type="http://schemas.openxmlformats.org/officeDocument/2006/relationships/tags" Target="../tags/tag3427.xml"/><Relationship Id="rId5" Type="http://schemas.openxmlformats.org/officeDocument/2006/relationships/tags" Target="../tags/tag3426.xml"/><Relationship Id="rId4" Type="http://schemas.openxmlformats.org/officeDocument/2006/relationships/tags" Target="../tags/tag3425.xml"/><Relationship Id="rId3" Type="http://schemas.openxmlformats.org/officeDocument/2006/relationships/tags" Target="../tags/tag3424.xml"/><Relationship Id="rId2" Type="http://schemas.openxmlformats.org/officeDocument/2006/relationships/tags" Target="../tags/tag3423.xml"/><Relationship Id="rId1" Type="http://schemas.openxmlformats.org/officeDocument/2006/relationships/slideMaster" Target="../slideMasters/slideMaster23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tags" Target="../tags/tag248.xml"/><Relationship Id="rId7" Type="http://schemas.openxmlformats.org/officeDocument/2006/relationships/tags" Target="../tags/tag247.xml"/><Relationship Id="rId6" Type="http://schemas.openxmlformats.org/officeDocument/2006/relationships/tags" Target="../tags/tag246.xml"/><Relationship Id="rId5" Type="http://schemas.openxmlformats.org/officeDocument/2006/relationships/tags" Target="../tags/tag245.xml"/><Relationship Id="rId4" Type="http://schemas.openxmlformats.org/officeDocument/2006/relationships/tags" Target="../tags/tag244.xml"/><Relationship Id="rId3" Type="http://schemas.openxmlformats.org/officeDocument/2006/relationships/tags" Target="../tags/tag243.xml"/><Relationship Id="rId2" Type="http://schemas.openxmlformats.org/officeDocument/2006/relationships/tags" Target="../tags/tag242.xml"/><Relationship Id="rId1" Type="http://schemas.openxmlformats.org/officeDocument/2006/relationships/slideMaster" Target="../slideMasters/slideMaster3.xml"/></Relationships>
</file>

<file path=ppt/slideLayouts/_rels/slideLayout420.xml.rels><?xml version="1.0" encoding="UTF-8" standalone="yes"?>
<Relationships xmlns="http://schemas.openxmlformats.org/package/2006/relationships"><Relationship Id="rId5" Type="http://schemas.openxmlformats.org/officeDocument/2006/relationships/tags" Target="../tags/tag3431.xml"/><Relationship Id="rId4" Type="http://schemas.openxmlformats.org/officeDocument/2006/relationships/tags" Target="../tags/tag3430.xml"/><Relationship Id="rId3" Type="http://schemas.openxmlformats.org/officeDocument/2006/relationships/tags" Target="../tags/tag3429.xml"/><Relationship Id="rId2" Type="http://schemas.openxmlformats.org/officeDocument/2006/relationships/tags" Target="../tags/tag3428.xml"/><Relationship Id="rId1" Type="http://schemas.openxmlformats.org/officeDocument/2006/relationships/slideMaster" Target="../slideMasters/slideMaster23.xml"/></Relationships>
</file>

<file path=ppt/slideLayouts/_rels/slideLayout421.xml.rels><?xml version="1.0" encoding="UTF-8" standalone="yes"?>
<Relationships xmlns="http://schemas.openxmlformats.org/package/2006/relationships"><Relationship Id="rId9" Type="http://schemas.openxmlformats.org/officeDocument/2006/relationships/tags" Target="../tags/tag3439.xml"/><Relationship Id="rId8" Type="http://schemas.openxmlformats.org/officeDocument/2006/relationships/tags" Target="../tags/tag3438.xml"/><Relationship Id="rId7" Type="http://schemas.openxmlformats.org/officeDocument/2006/relationships/tags" Target="../tags/tag3437.xml"/><Relationship Id="rId6" Type="http://schemas.openxmlformats.org/officeDocument/2006/relationships/tags" Target="../tags/tag3436.xml"/><Relationship Id="rId5" Type="http://schemas.openxmlformats.org/officeDocument/2006/relationships/tags" Target="../tags/tag3435.xml"/><Relationship Id="rId4" Type="http://schemas.openxmlformats.org/officeDocument/2006/relationships/tags" Target="../tags/tag3434.xml"/><Relationship Id="rId3" Type="http://schemas.openxmlformats.org/officeDocument/2006/relationships/tags" Target="../tags/tag3433.xml"/><Relationship Id="rId2" Type="http://schemas.openxmlformats.org/officeDocument/2006/relationships/tags" Target="../tags/tag3432.xml"/><Relationship Id="rId11" Type="http://schemas.openxmlformats.org/officeDocument/2006/relationships/tags" Target="../tags/tag3441.xml"/><Relationship Id="rId10" Type="http://schemas.openxmlformats.org/officeDocument/2006/relationships/tags" Target="../tags/tag3440.xml"/><Relationship Id="rId1" Type="http://schemas.openxmlformats.org/officeDocument/2006/relationships/slideMaster" Target="../slideMasters/slideMaster23.xml"/></Relationships>
</file>

<file path=ppt/slideLayouts/_rels/slideLayout422.xml.rels><?xml version="1.0" encoding="UTF-8" standalone="yes"?>
<Relationships xmlns="http://schemas.openxmlformats.org/package/2006/relationships"><Relationship Id="rId8" Type="http://schemas.openxmlformats.org/officeDocument/2006/relationships/tags" Target="../tags/tag3448.xml"/><Relationship Id="rId7" Type="http://schemas.openxmlformats.org/officeDocument/2006/relationships/tags" Target="../tags/tag3447.xml"/><Relationship Id="rId6" Type="http://schemas.openxmlformats.org/officeDocument/2006/relationships/tags" Target="../tags/tag3446.xml"/><Relationship Id="rId5" Type="http://schemas.openxmlformats.org/officeDocument/2006/relationships/tags" Target="../tags/tag3445.xml"/><Relationship Id="rId4" Type="http://schemas.openxmlformats.org/officeDocument/2006/relationships/tags" Target="../tags/tag3444.xml"/><Relationship Id="rId3" Type="http://schemas.openxmlformats.org/officeDocument/2006/relationships/tags" Target="../tags/tag3443.xml"/><Relationship Id="rId2" Type="http://schemas.openxmlformats.org/officeDocument/2006/relationships/tags" Target="../tags/tag3442.xml"/><Relationship Id="rId1" Type="http://schemas.openxmlformats.org/officeDocument/2006/relationships/slideMaster" Target="../slideMasters/slideMaster23.xml"/></Relationships>
</file>

<file path=ppt/slideLayouts/_rels/slideLayout423.xml.rels><?xml version="1.0" encoding="UTF-8" standalone="yes"?>
<Relationships xmlns="http://schemas.openxmlformats.org/package/2006/relationships"><Relationship Id="rId9" Type="http://schemas.openxmlformats.org/officeDocument/2006/relationships/tags" Target="../tags/tag3456.xml"/><Relationship Id="rId8" Type="http://schemas.openxmlformats.org/officeDocument/2006/relationships/tags" Target="../tags/tag3455.xml"/><Relationship Id="rId7" Type="http://schemas.openxmlformats.org/officeDocument/2006/relationships/tags" Target="../tags/tag3454.xml"/><Relationship Id="rId6" Type="http://schemas.openxmlformats.org/officeDocument/2006/relationships/tags" Target="../tags/tag3453.xml"/><Relationship Id="rId5" Type="http://schemas.openxmlformats.org/officeDocument/2006/relationships/tags" Target="../tags/tag3452.xml"/><Relationship Id="rId4" Type="http://schemas.openxmlformats.org/officeDocument/2006/relationships/tags" Target="../tags/tag3451.xml"/><Relationship Id="rId3" Type="http://schemas.openxmlformats.org/officeDocument/2006/relationships/tags" Target="../tags/tag3450.xml"/><Relationship Id="rId2" Type="http://schemas.openxmlformats.org/officeDocument/2006/relationships/tags" Target="../tags/tag3449.xml"/><Relationship Id="rId13" Type="http://schemas.openxmlformats.org/officeDocument/2006/relationships/tags" Target="../tags/tag3460.xml"/><Relationship Id="rId12" Type="http://schemas.openxmlformats.org/officeDocument/2006/relationships/tags" Target="../tags/tag3459.xml"/><Relationship Id="rId11" Type="http://schemas.openxmlformats.org/officeDocument/2006/relationships/tags" Target="../tags/tag3458.xml"/><Relationship Id="rId10" Type="http://schemas.openxmlformats.org/officeDocument/2006/relationships/tags" Target="../tags/tag3457.xml"/><Relationship Id="rId1" Type="http://schemas.openxmlformats.org/officeDocument/2006/relationships/slideMaster" Target="../slideMasters/slideMaster23.xml"/></Relationships>
</file>

<file path=ppt/slideLayouts/_rels/slideLayout424.xml.rels><?xml version="1.0" encoding="UTF-8" standalone="yes"?>
<Relationships xmlns="http://schemas.openxmlformats.org/package/2006/relationships"><Relationship Id="rId9" Type="http://schemas.openxmlformats.org/officeDocument/2006/relationships/tags" Target="../tags/tag3468.xml"/><Relationship Id="rId8" Type="http://schemas.openxmlformats.org/officeDocument/2006/relationships/tags" Target="../tags/tag3467.xml"/><Relationship Id="rId7" Type="http://schemas.openxmlformats.org/officeDocument/2006/relationships/tags" Target="../tags/tag3466.xml"/><Relationship Id="rId6" Type="http://schemas.openxmlformats.org/officeDocument/2006/relationships/tags" Target="../tags/tag3465.xml"/><Relationship Id="rId5" Type="http://schemas.openxmlformats.org/officeDocument/2006/relationships/tags" Target="../tags/tag3464.xml"/><Relationship Id="rId4" Type="http://schemas.openxmlformats.org/officeDocument/2006/relationships/tags" Target="../tags/tag3463.xml"/><Relationship Id="rId3" Type="http://schemas.openxmlformats.org/officeDocument/2006/relationships/tags" Target="../tags/tag3462.xml"/><Relationship Id="rId2" Type="http://schemas.openxmlformats.org/officeDocument/2006/relationships/tags" Target="../tags/tag3461.xml"/><Relationship Id="rId11" Type="http://schemas.openxmlformats.org/officeDocument/2006/relationships/tags" Target="../tags/tag3470.xml"/><Relationship Id="rId10" Type="http://schemas.openxmlformats.org/officeDocument/2006/relationships/tags" Target="../tags/tag3469.xml"/><Relationship Id="rId1" Type="http://schemas.openxmlformats.org/officeDocument/2006/relationships/slideMaster" Target="../slideMasters/slideMaster23.xml"/></Relationships>
</file>

<file path=ppt/slideLayouts/_rels/slideLayout425.xml.rels><?xml version="1.0" encoding="UTF-8" standalone="yes"?>
<Relationships xmlns="http://schemas.openxmlformats.org/package/2006/relationships"><Relationship Id="rId9" Type="http://schemas.openxmlformats.org/officeDocument/2006/relationships/tags" Target="../tags/tag3478.xml"/><Relationship Id="rId8" Type="http://schemas.openxmlformats.org/officeDocument/2006/relationships/tags" Target="../tags/tag3477.xml"/><Relationship Id="rId7" Type="http://schemas.openxmlformats.org/officeDocument/2006/relationships/tags" Target="../tags/tag3476.xml"/><Relationship Id="rId6" Type="http://schemas.openxmlformats.org/officeDocument/2006/relationships/tags" Target="../tags/tag3475.xml"/><Relationship Id="rId5" Type="http://schemas.openxmlformats.org/officeDocument/2006/relationships/tags" Target="../tags/tag3474.xml"/><Relationship Id="rId4" Type="http://schemas.openxmlformats.org/officeDocument/2006/relationships/tags" Target="../tags/tag3473.xml"/><Relationship Id="rId3" Type="http://schemas.openxmlformats.org/officeDocument/2006/relationships/tags" Target="../tags/tag3472.xml"/><Relationship Id="rId2" Type="http://schemas.openxmlformats.org/officeDocument/2006/relationships/tags" Target="../tags/tag3471.xml"/><Relationship Id="rId11" Type="http://schemas.openxmlformats.org/officeDocument/2006/relationships/tags" Target="../tags/tag3480.xml"/><Relationship Id="rId10" Type="http://schemas.openxmlformats.org/officeDocument/2006/relationships/tags" Target="../tags/tag3479.xml"/><Relationship Id="rId1" Type="http://schemas.openxmlformats.org/officeDocument/2006/relationships/slideMaster" Target="../slideMasters/slideMaster23.xml"/></Relationships>
</file>

<file path=ppt/slideLayouts/_rels/slideLayout426.xml.rels><?xml version="1.0" encoding="UTF-8" standalone="yes"?>
<Relationships xmlns="http://schemas.openxmlformats.org/package/2006/relationships"><Relationship Id="rId9" Type="http://schemas.openxmlformats.org/officeDocument/2006/relationships/tags" Target="../tags/tag3488.xml"/><Relationship Id="rId8" Type="http://schemas.openxmlformats.org/officeDocument/2006/relationships/tags" Target="../tags/tag3487.xml"/><Relationship Id="rId7" Type="http://schemas.openxmlformats.org/officeDocument/2006/relationships/tags" Target="../tags/tag3486.xml"/><Relationship Id="rId6" Type="http://schemas.openxmlformats.org/officeDocument/2006/relationships/tags" Target="../tags/tag3485.xml"/><Relationship Id="rId5" Type="http://schemas.openxmlformats.org/officeDocument/2006/relationships/tags" Target="../tags/tag3484.xml"/><Relationship Id="rId4" Type="http://schemas.openxmlformats.org/officeDocument/2006/relationships/tags" Target="../tags/tag3483.xml"/><Relationship Id="rId3" Type="http://schemas.openxmlformats.org/officeDocument/2006/relationships/tags" Target="../tags/tag3482.xml"/><Relationship Id="rId2" Type="http://schemas.openxmlformats.org/officeDocument/2006/relationships/tags" Target="../tags/tag3481.xml"/><Relationship Id="rId11" Type="http://schemas.openxmlformats.org/officeDocument/2006/relationships/tags" Target="../tags/tag3490.xml"/><Relationship Id="rId10" Type="http://schemas.openxmlformats.org/officeDocument/2006/relationships/tags" Target="../tags/tag3489.xml"/><Relationship Id="rId1" Type="http://schemas.openxmlformats.org/officeDocument/2006/relationships/slideMaster" Target="../slideMasters/slideMaster23.xml"/></Relationships>
</file>

<file path=ppt/slideLayouts/_rels/slideLayout427.xml.rels><?xml version="1.0" encoding="UTF-8" standalone="yes"?>
<Relationships xmlns="http://schemas.openxmlformats.org/package/2006/relationships"><Relationship Id="rId9" Type="http://schemas.openxmlformats.org/officeDocument/2006/relationships/tags" Target="../tags/tag3498.xml"/><Relationship Id="rId8" Type="http://schemas.openxmlformats.org/officeDocument/2006/relationships/tags" Target="../tags/tag3497.xml"/><Relationship Id="rId7" Type="http://schemas.openxmlformats.org/officeDocument/2006/relationships/tags" Target="../tags/tag3496.xml"/><Relationship Id="rId6" Type="http://schemas.openxmlformats.org/officeDocument/2006/relationships/tags" Target="../tags/tag3495.xml"/><Relationship Id="rId5" Type="http://schemas.openxmlformats.org/officeDocument/2006/relationships/tags" Target="../tags/tag3494.xml"/><Relationship Id="rId4" Type="http://schemas.openxmlformats.org/officeDocument/2006/relationships/tags" Target="../tags/tag3493.xml"/><Relationship Id="rId3" Type="http://schemas.openxmlformats.org/officeDocument/2006/relationships/tags" Target="../tags/tag3492.xml"/><Relationship Id="rId2" Type="http://schemas.openxmlformats.org/officeDocument/2006/relationships/tags" Target="../tags/tag3491.xml"/><Relationship Id="rId13" Type="http://schemas.openxmlformats.org/officeDocument/2006/relationships/tags" Target="../tags/tag3502.xml"/><Relationship Id="rId12" Type="http://schemas.openxmlformats.org/officeDocument/2006/relationships/tags" Target="../tags/tag3501.xml"/><Relationship Id="rId11" Type="http://schemas.openxmlformats.org/officeDocument/2006/relationships/tags" Target="../tags/tag3500.xml"/><Relationship Id="rId10" Type="http://schemas.openxmlformats.org/officeDocument/2006/relationships/tags" Target="../tags/tag3499.xml"/><Relationship Id="rId1" Type="http://schemas.openxmlformats.org/officeDocument/2006/relationships/slideMaster" Target="../slideMasters/slideMaster23.xml"/></Relationships>
</file>

<file path=ppt/slideLayouts/_rels/slideLayout428.xml.rels><?xml version="1.0" encoding="UTF-8" standalone="yes"?>
<Relationships xmlns="http://schemas.openxmlformats.org/package/2006/relationships"><Relationship Id="rId9" Type="http://schemas.openxmlformats.org/officeDocument/2006/relationships/tags" Target="../tags/tag3510.xml"/><Relationship Id="rId8" Type="http://schemas.openxmlformats.org/officeDocument/2006/relationships/tags" Target="../tags/tag3509.xml"/><Relationship Id="rId7" Type="http://schemas.openxmlformats.org/officeDocument/2006/relationships/tags" Target="../tags/tag3508.xml"/><Relationship Id="rId6" Type="http://schemas.openxmlformats.org/officeDocument/2006/relationships/tags" Target="../tags/tag3507.xml"/><Relationship Id="rId5" Type="http://schemas.openxmlformats.org/officeDocument/2006/relationships/tags" Target="../tags/tag3506.xml"/><Relationship Id="rId4" Type="http://schemas.openxmlformats.org/officeDocument/2006/relationships/tags" Target="../tags/tag3505.xml"/><Relationship Id="rId3" Type="http://schemas.openxmlformats.org/officeDocument/2006/relationships/tags" Target="../tags/tag3504.xml"/><Relationship Id="rId2" Type="http://schemas.openxmlformats.org/officeDocument/2006/relationships/tags" Target="../tags/tag3503.xml"/><Relationship Id="rId13" Type="http://schemas.openxmlformats.org/officeDocument/2006/relationships/tags" Target="../tags/tag3514.xml"/><Relationship Id="rId12" Type="http://schemas.openxmlformats.org/officeDocument/2006/relationships/tags" Target="../tags/tag3513.xml"/><Relationship Id="rId11" Type="http://schemas.openxmlformats.org/officeDocument/2006/relationships/tags" Target="../tags/tag3512.xml"/><Relationship Id="rId10" Type="http://schemas.openxmlformats.org/officeDocument/2006/relationships/tags" Target="../tags/tag3511.xml"/><Relationship Id="rId1" Type="http://schemas.openxmlformats.org/officeDocument/2006/relationships/slideMaster" Target="../slideMasters/slideMaster23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256.xml"/><Relationship Id="rId8" Type="http://schemas.openxmlformats.org/officeDocument/2006/relationships/tags" Target="../tags/tag255.xml"/><Relationship Id="rId7" Type="http://schemas.openxmlformats.org/officeDocument/2006/relationships/tags" Target="../tags/tag254.xml"/><Relationship Id="rId6" Type="http://schemas.openxmlformats.org/officeDocument/2006/relationships/tags" Target="../tags/tag253.xml"/><Relationship Id="rId5" Type="http://schemas.openxmlformats.org/officeDocument/2006/relationships/tags" Target="../tags/tag252.xml"/><Relationship Id="rId4" Type="http://schemas.openxmlformats.org/officeDocument/2006/relationships/tags" Target="../tags/tag251.xml"/><Relationship Id="rId3" Type="http://schemas.openxmlformats.org/officeDocument/2006/relationships/tags" Target="../tags/tag250.xml"/><Relationship Id="rId2" Type="http://schemas.openxmlformats.org/officeDocument/2006/relationships/tags" Target="../tags/tag249.xml"/><Relationship Id="rId13" Type="http://schemas.openxmlformats.org/officeDocument/2006/relationships/tags" Target="../tags/tag260.xml"/><Relationship Id="rId12" Type="http://schemas.openxmlformats.org/officeDocument/2006/relationships/tags" Target="../tags/tag259.xml"/><Relationship Id="rId11" Type="http://schemas.openxmlformats.org/officeDocument/2006/relationships/tags" Target="../tags/tag258.xml"/><Relationship Id="rId10" Type="http://schemas.openxmlformats.org/officeDocument/2006/relationships/tags" Target="../tags/tag257.xml"/><Relationship Id="rId1" Type="http://schemas.openxmlformats.org/officeDocument/2006/relationships/slideMaster" Target="../slideMasters/slideMaster3.xml"/></Relationships>
</file>

<file path=ppt/slideLayouts/_rels/slideLayout430.xml.rels><?xml version="1.0" encoding="UTF-8" standalone="yes"?>
<Relationships xmlns="http://schemas.openxmlformats.org/package/2006/relationships"><Relationship Id="rId9" Type="http://schemas.openxmlformats.org/officeDocument/2006/relationships/tags" Target="../tags/tag3528.xml"/><Relationship Id="rId8" Type="http://schemas.openxmlformats.org/officeDocument/2006/relationships/tags" Target="../tags/tag3527.xml"/><Relationship Id="rId7" Type="http://schemas.openxmlformats.org/officeDocument/2006/relationships/tags" Target="../tags/tag3526.xml"/><Relationship Id="rId6" Type="http://schemas.openxmlformats.org/officeDocument/2006/relationships/tags" Target="../tags/tag3525.xml"/><Relationship Id="rId5" Type="http://schemas.openxmlformats.org/officeDocument/2006/relationships/tags" Target="../tags/tag3524.xml"/><Relationship Id="rId4" Type="http://schemas.openxmlformats.org/officeDocument/2006/relationships/tags" Target="../tags/tag3523.xml"/><Relationship Id="rId3" Type="http://schemas.openxmlformats.org/officeDocument/2006/relationships/tags" Target="../tags/tag3522.xml"/><Relationship Id="rId2" Type="http://schemas.openxmlformats.org/officeDocument/2006/relationships/tags" Target="../tags/tag3521.xml"/><Relationship Id="rId14" Type="http://schemas.openxmlformats.org/officeDocument/2006/relationships/tags" Target="../tags/tag3533.xml"/><Relationship Id="rId13" Type="http://schemas.openxmlformats.org/officeDocument/2006/relationships/tags" Target="../tags/tag3532.xml"/><Relationship Id="rId12" Type="http://schemas.openxmlformats.org/officeDocument/2006/relationships/tags" Target="../tags/tag3531.xml"/><Relationship Id="rId11" Type="http://schemas.openxmlformats.org/officeDocument/2006/relationships/tags" Target="../tags/tag3530.xml"/><Relationship Id="rId10" Type="http://schemas.openxmlformats.org/officeDocument/2006/relationships/tags" Target="../tags/tag3529.xml"/><Relationship Id="rId1" Type="http://schemas.openxmlformats.org/officeDocument/2006/relationships/slideMaster" Target="../slideMasters/slideMaster24.xml"/></Relationships>
</file>

<file path=ppt/slideLayouts/_rels/slideLayout431.xml.rels><?xml version="1.0" encoding="UTF-8" standalone="yes"?>
<Relationships xmlns="http://schemas.openxmlformats.org/package/2006/relationships"><Relationship Id="rId6" Type="http://schemas.openxmlformats.org/officeDocument/2006/relationships/tags" Target="../tags/tag3538.xml"/><Relationship Id="rId5" Type="http://schemas.openxmlformats.org/officeDocument/2006/relationships/tags" Target="../tags/tag3537.xml"/><Relationship Id="rId4" Type="http://schemas.openxmlformats.org/officeDocument/2006/relationships/tags" Target="../tags/tag3536.xml"/><Relationship Id="rId3" Type="http://schemas.openxmlformats.org/officeDocument/2006/relationships/tags" Target="../tags/tag3535.xml"/><Relationship Id="rId2" Type="http://schemas.openxmlformats.org/officeDocument/2006/relationships/tags" Target="../tags/tag3534.xml"/><Relationship Id="rId1" Type="http://schemas.openxmlformats.org/officeDocument/2006/relationships/slideMaster" Target="../slideMasters/slideMaster24.xml"/></Relationships>
</file>

<file path=ppt/slideLayouts/_rels/slideLayout432.xml.rels><?xml version="1.0" encoding="UTF-8" standalone="yes"?>
<Relationships xmlns="http://schemas.openxmlformats.org/package/2006/relationships"><Relationship Id="rId9" Type="http://schemas.openxmlformats.org/officeDocument/2006/relationships/tags" Target="../tags/tag3546.xml"/><Relationship Id="rId8" Type="http://schemas.openxmlformats.org/officeDocument/2006/relationships/tags" Target="../tags/tag3545.xml"/><Relationship Id="rId7" Type="http://schemas.openxmlformats.org/officeDocument/2006/relationships/tags" Target="../tags/tag3544.xml"/><Relationship Id="rId6" Type="http://schemas.openxmlformats.org/officeDocument/2006/relationships/tags" Target="../tags/tag3543.xml"/><Relationship Id="rId5" Type="http://schemas.openxmlformats.org/officeDocument/2006/relationships/tags" Target="../tags/tag3542.xml"/><Relationship Id="rId4" Type="http://schemas.openxmlformats.org/officeDocument/2006/relationships/tags" Target="../tags/tag3541.xml"/><Relationship Id="rId3" Type="http://schemas.openxmlformats.org/officeDocument/2006/relationships/tags" Target="../tags/tag3540.xml"/><Relationship Id="rId2" Type="http://schemas.openxmlformats.org/officeDocument/2006/relationships/tags" Target="../tags/tag3539.xml"/><Relationship Id="rId15" Type="http://schemas.openxmlformats.org/officeDocument/2006/relationships/tags" Target="../tags/tag3552.xml"/><Relationship Id="rId14" Type="http://schemas.openxmlformats.org/officeDocument/2006/relationships/tags" Target="../tags/tag3551.xml"/><Relationship Id="rId13" Type="http://schemas.openxmlformats.org/officeDocument/2006/relationships/tags" Target="../tags/tag3550.xml"/><Relationship Id="rId12" Type="http://schemas.openxmlformats.org/officeDocument/2006/relationships/tags" Target="../tags/tag3549.xml"/><Relationship Id="rId11" Type="http://schemas.openxmlformats.org/officeDocument/2006/relationships/tags" Target="../tags/tag3548.xml"/><Relationship Id="rId10" Type="http://schemas.openxmlformats.org/officeDocument/2006/relationships/tags" Target="../tags/tag3547.xml"/><Relationship Id="rId1" Type="http://schemas.openxmlformats.org/officeDocument/2006/relationships/slideMaster" Target="../slideMasters/slideMaster24.xml"/></Relationships>
</file>

<file path=ppt/slideLayouts/_rels/slideLayout433.xml.rels><?xml version="1.0" encoding="UTF-8" standalone="yes"?>
<Relationships xmlns="http://schemas.openxmlformats.org/package/2006/relationships"><Relationship Id="rId7" Type="http://schemas.openxmlformats.org/officeDocument/2006/relationships/tags" Target="../tags/tag3558.xml"/><Relationship Id="rId6" Type="http://schemas.openxmlformats.org/officeDocument/2006/relationships/tags" Target="../tags/tag3557.xml"/><Relationship Id="rId5" Type="http://schemas.openxmlformats.org/officeDocument/2006/relationships/tags" Target="../tags/tag3556.xml"/><Relationship Id="rId4" Type="http://schemas.openxmlformats.org/officeDocument/2006/relationships/tags" Target="../tags/tag3555.xml"/><Relationship Id="rId3" Type="http://schemas.openxmlformats.org/officeDocument/2006/relationships/tags" Target="../tags/tag3554.xml"/><Relationship Id="rId2" Type="http://schemas.openxmlformats.org/officeDocument/2006/relationships/tags" Target="../tags/tag3553.xml"/><Relationship Id="rId1" Type="http://schemas.openxmlformats.org/officeDocument/2006/relationships/slideMaster" Target="../slideMasters/slideMaster24.xml"/></Relationships>
</file>

<file path=ppt/slideLayouts/_rels/slideLayout434.xml.rels><?xml version="1.0" encoding="UTF-8" standalone="yes"?>
<Relationships xmlns="http://schemas.openxmlformats.org/package/2006/relationships"><Relationship Id="rId9" Type="http://schemas.openxmlformats.org/officeDocument/2006/relationships/tags" Target="../tags/tag3566.xml"/><Relationship Id="rId8" Type="http://schemas.openxmlformats.org/officeDocument/2006/relationships/tags" Target="../tags/tag3565.xml"/><Relationship Id="rId7" Type="http://schemas.openxmlformats.org/officeDocument/2006/relationships/tags" Target="../tags/tag3564.xml"/><Relationship Id="rId6" Type="http://schemas.openxmlformats.org/officeDocument/2006/relationships/tags" Target="../tags/tag3563.xml"/><Relationship Id="rId5" Type="http://schemas.openxmlformats.org/officeDocument/2006/relationships/tags" Target="../tags/tag3562.xml"/><Relationship Id="rId4" Type="http://schemas.openxmlformats.org/officeDocument/2006/relationships/tags" Target="../tags/tag3561.xml"/><Relationship Id="rId3" Type="http://schemas.openxmlformats.org/officeDocument/2006/relationships/tags" Target="../tags/tag3560.xml"/><Relationship Id="rId2" Type="http://schemas.openxmlformats.org/officeDocument/2006/relationships/tags" Target="../tags/tag3559.xml"/><Relationship Id="rId1" Type="http://schemas.openxmlformats.org/officeDocument/2006/relationships/slideMaster" Target="../slideMasters/slideMaster24.xml"/></Relationships>
</file>

<file path=ppt/slideLayouts/_rels/slideLayout435.xml.rels><?xml version="1.0" encoding="UTF-8" standalone="yes"?>
<Relationships xmlns="http://schemas.openxmlformats.org/package/2006/relationships"><Relationship Id="rId8" Type="http://schemas.openxmlformats.org/officeDocument/2006/relationships/tags" Target="../tags/tag3573.xml"/><Relationship Id="rId7" Type="http://schemas.openxmlformats.org/officeDocument/2006/relationships/tags" Target="../tags/tag3572.xml"/><Relationship Id="rId6" Type="http://schemas.openxmlformats.org/officeDocument/2006/relationships/tags" Target="../tags/tag3571.xml"/><Relationship Id="rId5" Type="http://schemas.openxmlformats.org/officeDocument/2006/relationships/tags" Target="../tags/tag3570.xml"/><Relationship Id="rId4" Type="http://schemas.openxmlformats.org/officeDocument/2006/relationships/tags" Target="../tags/tag3569.xml"/><Relationship Id="rId3" Type="http://schemas.openxmlformats.org/officeDocument/2006/relationships/tags" Target="../tags/tag3568.xml"/><Relationship Id="rId2" Type="http://schemas.openxmlformats.org/officeDocument/2006/relationships/tags" Target="../tags/tag3567.xml"/><Relationship Id="rId1" Type="http://schemas.openxmlformats.org/officeDocument/2006/relationships/slideMaster" Target="../slideMasters/slideMaster24.xml"/></Relationships>
</file>

<file path=ppt/slideLayouts/_rels/slideLayout436.xml.rels><?xml version="1.0" encoding="UTF-8" standalone="yes"?>
<Relationships xmlns="http://schemas.openxmlformats.org/package/2006/relationships"><Relationship Id="rId4" Type="http://schemas.openxmlformats.org/officeDocument/2006/relationships/tags" Target="../tags/tag3576.xml"/><Relationship Id="rId3" Type="http://schemas.openxmlformats.org/officeDocument/2006/relationships/tags" Target="../tags/tag3575.xml"/><Relationship Id="rId2" Type="http://schemas.openxmlformats.org/officeDocument/2006/relationships/tags" Target="../tags/tag3574.xml"/><Relationship Id="rId1" Type="http://schemas.openxmlformats.org/officeDocument/2006/relationships/slideMaster" Target="../slideMasters/slideMaster24.xml"/></Relationships>
</file>

<file path=ppt/slideLayouts/_rels/slideLayout437.xml.rels><?xml version="1.0" encoding="UTF-8" standalone="yes"?>
<Relationships xmlns="http://schemas.openxmlformats.org/package/2006/relationships"><Relationship Id="rId7" Type="http://schemas.openxmlformats.org/officeDocument/2006/relationships/tags" Target="../tags/tag3582.xml"/><Relationship Id="rId6" Type="http://schemas.openxmlformats.org/officeDocument/2006/relationships/tags" Target="../tags/tag3581.xml"/><Relationship Id="rId5" Type="http://schemas.openxmlformats.org/officeDocument/2006/relationships/tags" Target="../tags/tag3580.xml"/><Relationship Id="rId4" Type="http://schemas.openxmlformats.org/officeDocument/2006/relationships/tags" Target="../tags/tag3579.xml"/><Relationship Id="rId3" Type="http://schemas.openxmlformats.org/officeDocument/2006/relationships/tags" Target="../tags/tag3578.xml"/><Relationship Id="rId2" Type="http://schemas.openxmlformats.org/officeDocument/2006/relationships/tags" Target="../tags/tag3577.xml"/><Relationship Id="rId1" Type="http://schemas.openxmlformats.org/officeDocument/2006/relationships/slideMaster" Target="../slideMasters/slideMaster24.xml"/></Relationships>
</file>

<file path=ppt/slideLayouts/_rels/slideLayout438.xml.rels><?xml version="1.0" encoding="UTF-8" standalone="yes"?>
<Relationships xmlns="http://schemas.openxmlformats.org/package/2006/relationships"><Relationship Id="rId6" Type="http://schemas.openxmlformats.org/officeDocument/2006/relationships/tags" Target="../tags/tag3587.xml"/><Relationship Id="rId5" Type="http://schemas.openxmlformats.org/officeDocument/2006/relationships/tags" Target="../tags/tag3586.xml"/><Relationship Id="rId4" Type="http://schemas.openxmlformats.org/officeDocument/2006/relationships/tags" Target="../tags/tag3585.xml"/><Relationship Id="rId3" Type="http://schemas.openxmlformats.org/officeDocument/2006/relationships/tags" Target="../tags/tag3584.xml"/><Relationship Id="rId2" Type="http://schemas.openxmlformats.org/officeDocument/2006/relationships/tags" Target="../tags/tag3583.xml"/><Relationship Id="rId1" Type="http://schemas.openxmlformats.org/officeDocument/2006/relationships/slideMaster" Target="../slideMasters/slideMaster24.xml"/></Relationships>
</file>

<file path=ppt/slideLayouts/_rels/slideLayout439.xml.rels><?xml version="1.0" encoding="UTF-8" standalone="yes"?>
<Relationships xmlns="http://schemas.openxmlformats.org/package/2006/relationships"><Relationship Id="rId5" Type="http://schemas.openxmlformats.org/officeDocument/2006/relationships/tags" Target="../tags/tag3591.xml"/><Relationship Id="rId4" Type="http://schemas.openxmlformats.org/officeDocument/2006/relationships/tags" Target="../tags/tag3590.xml"/><Relationship Id="rId3" Type="http://schemas.openxmlformats.org/officeDocument/2006/relationships/tags" Target="../tags/tag3589.xml"/><Relationship Id="rId2" Type="http://schemas.openxmlformats.org/officeDocument/2006/relationships/tags" Target="../tags/tag3588.xml"/><Relationship Id="rId1" Type="http://schemas.openxmlformats.org/officeDocument/2006/relationships/slideMaster" Target="../slideMasters/slideMaster24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268.xml"/><Relationship Id="rId8" Type="http://schemas.openxmlformats.org/officeDocument/2006/relationships/tags" Target="../tags/tag267.xml"/><Relationship Id="rId7" Type="http://schemas.openxmlformats.org/officeDocument/2006/relationships/tags" Target="../tags/tag266.xml"/><Relationship Id="rId6" Type="http://schemas.openxmlformats.org/officeDocument/2006/relationships/tags" Target="../tags/tag265.xml"/><Relationship Id="rId5" Type="http://schemas.openxmlformats.org/officeDocument/2006/relationships/tags" Target="../tags/tag264.xml"/><Relationship Id="rId4" Type="http://schemas.openxmlformats.org/officeDocument/2006/relationships/tags" Target="../tags/tag263.xml"/><Relationship Id="rId3" Type="http://schemas.openxmlformats.org/officeDocument/2006/relationships/tags" Target="../tags/tag262.xml"/><Relationship Id="rId2" Type="http://schemas.openxmlformats.org/officeDocument/2006/relationships/tags" Target="../tags/tag261.xml"/><Relationship Id="rId11" Type="http://schemas.openxmlformats.org/officeDocument/2006/relationships/tags" Target="../tags/tag270.xml"/><Relationship Id="rId10" Type="http://schemas.openxmlformats.org/officeDocument/2006/relationships/tags" Target="../tags/tag269.xml"/><Relationship Id="rId1" Type="http://schemas.openxmlformats.org/officeDocument/2006/relationships/slideMaster" Target="../slideMasters/slideMaster3.xml"/></Relationships>
</file>

<file path=ppt/slideLayouts/_rels/slideLayout440.xml.rels><?xml version="1.0" encoding="UTF-8" standalone="yes"?>
<Relationships xmlns="http://schemas.openxmlformats.org/package/2006/relationships"><Relationship Id="rId9" Type="http://schemas.openxmlformats.org/officeDocument/2006/relationships/tags" Target="../tags/tag3599.xml"/><Relationship Id="rId8" Type="http://schemas.openxmlformats.org/officeDocument/2006/relationships/tags" Target="../tags/tag3598.xml"/><Relationship Id="rId7" Type="http://schemas.openxmlformats.org/officeDocument/2006/relationships/tags" Target="../tags/tag3597.xml"/><Relationship Id="rId6" Type="http://schemas.openxmlformats.org/officeDocument/2006/relationships/tags" Target="../tags/tag3596.xml"/><Relationship Id="rId5" Type="http://schemas.openxmlformats.org/officeDocument/2006/relationships/tags" Target="../tags/tag3595.xml"/><Relationship Id="rId4" Type="http://schemas.openxmlformats.org/officeDocument/2006/relationships/tags" Target="../tags/tag3594.xml"/><Relationship Id="rId3" Type="http://schemas.openxmlformats.org/officeDocument/2006/relationships/tags" Target="../tags/tag3593.xml"/><Relationship Id="rId2" Type="http://schemas.openxmlformats.org/officeDocument/2006/relationships/tags" Target="../tags/tag3592.xml"/><Relationship Id="rId11" Type="http://schemas.openxmlformats.org/officeDocument/2006/relationships/tags" Target="../tags/tag3601.xml"/><Relationship Id="rId10" Type="http://schemas.openxmlformats.org/officeDocument/2006/relationships/tags" Target="../tags/tag3600.xml"/><Relationship Id="rId1" Type="http://schemas.openxmlformats.org/officeDocument/2006/relationships/slideMaster" Target="../slideMasters/slideMaster24.xml"/></Relationships>
</file>

<file path=ppt/slideLayouts/_rels/slideLayout441.xml.rels><?xml version="1.0" encoding="UTF-8" standalone="yes"?>
<Relationships xmlns="http://schemas.openxmlformats.org/package/2006/relationships"><Relationship Id="rId8" Type="http://schemas.openxmlformats.org/officeDocument/2006/relationships/tags" Target="../tags/tag3608.xml"/><Relationship Id="rId7" Type="http://schemas.openxmlformats.org/officeDocument/2006/relationships/tags" Target="../tags/tag3607.xml"/><Relationship Id="rId6" Type="http://schemas.openxmlformats.org/officeDocument/2006/relationships/tags" Target="../tags/tag3606.xml"/><Relationship Id="rId5" Type="http://schemas.openxmlformats.org/officeDocument/2006/relationships/tags" Target="../tags/tag3605.xml"/><Relationship Id="rId4" Type="http://schemas.openxmlformats.org/officeDocument/2006/relationships/tags" Target="../tags/tag3604.xml"/><Relationship Id="rId3" Type="http://schemas.openxmlformats.org/officeDocument/2006/relationships/tags" Target="../tags/tag3603.xml"/><Relationship Id="rId2" Type="http://schemas.openxmlformats.org/officeDocument/2006/relationships/tags" Target="../tags/tag3602.xml"/><Relationship Id="rId1" Type="http://schemas.openxmlformats.org/officeDocument/2006/relationships/slideMaster" Target="../slideMasters/slideMaster24.xml"/></Relationships>
</file>

<file path=ppt/slideLayouts/_rels/slideLayout442.xml.rels><?xml version="1.0" encoding="UTF-8" standalone="yes"?>
<Relationships xmlns="http://schemas.openxmlformats.org/package/2006/relationships"><Relationship Id="rId9" Type="http://schemas.openxmlformats.org/officeDocument/2006/relationships/tags" Target="../tags/tag3616.xml"/><Relationship Id="rId8" Type="http://schemas.openxmlformats.org/officeDocument/2006/relationships/tags" Target="../tags/tag3615.xml"/><Relationship Id="rId7" Type="http://schemas.openxmlformats.org/officeDocument/2006/relationships/tags" Target="../tags/tag3614.xml"/><Relationship Id="rId6" Type="http://schemas.openxmlformats.org/officeDocument/2006/relationships/tags" Target="../tags/tag3613.xml"/><Relationship Id="rId5" Type="http://schemas.openxmlformats.org/officeDocument/2006/relationships/tags" Target="../tags/tag3612.xml"/><Relationship Id="rId4" Type="http://schemas.openxmlformats.org/officeDocument/2006/relationships/tags" Target="../tags/tag3611.xml"/><Relationship Id="rId3" Type="http://schemas.openxmlformats.org/officeDocument/2006/relationships/tags" Target="../tags/tag3610.xml"/><Relationship Id="rId2" Type="http://schemas.openxmlformats.org/officeDocument/2006/relationships/tags" Target="../tags/tag3609.xml"/><Relationship Id="rId13" Type="http://schemas.openxmlformats.org/officeDocument/2006/relationships/tags" Target="../tags/tag3620.xml"/><Relationship Id="rId12" Type="http://schemas.openxmlformats.org/officeDocument/2006/relationships/tags" Target="../tags/tag3619.xml"/><Relationship Id="rId11" Type="http://schemas.openxmlformats.org/officeDocument/2006/relationships/tags" Target="../tags/tag3618.xml"/><Relationship Id="rId10" Type="http://schemas.openxmlformats.org/officeDocument/2006/relationships/tags" Target="../tags/tag3617.xml"/><Relationship Id="rId1" Type="http://schemas.openxmlformats.org/officeDocument/2006/relationships/slideMaster" Target="../slideMasters/slideMaster24.xml"/></Relationships>
</file>

<file path=ppt/slideLayouts/_rels/slideLayout443.xml.rels><?xml version="1.0" encoding="UTF-8" standalone="yes"?>
<Relationships xmlns="http://schemas.openxmlformats.org/package/2006/relationships"><Relationship Id="rId9" Type="http://schemas.openxmlformats.org/officeDocument/2006/relationships/tags" Target="../tags/tag3628.xml"/><Relationship Id="rId8" Type="http://schemas.openxmlformats.org/officeDocument/2006/relationships/tags" Target="../tags/tag3627.xml"/><Relationship Id="rId7" Type="http://schemas.openxmlformats.org/officeDocument/2006/relationships/tags" Target="../tags/tag3626.xml"/><Relationship Id="rId6" Type="http://schemas.openxmlformats.org/officeDocument/2006/relationships/tags" Target="../tags/tag3625.xml"/><Relationship Id="rId5" Type="http://schemas.openxmlformats.org/officeDocument/2006/relationships/tags" Target="../tags/tag3624.xml"/><Relationship Id="rId4" Type="http://schemas.openxmlformats.org/officeDocument/2006/relationships/tags" Target="../tags/tag3623.xml"/><Relationship Id="rId3" Type="http://schemas.openxmlformats.org/officeDocument/2006/relationships/tags" Target="../tags/tag3622.xml"/><Relationship Id="rId2" Type="http://schemas.openxmlformats.org/officeDocument/2006/relationships/tags" Target="../tags/tag3621.xml"/><Relationship Id="rId11" Type="http://schemas.openxmlformats.org/officeDocument/2006/relationships/tags" Target="../tags/tag3630.xml"/><Relationship Id="rId10" Type="http://schemas.openxmlformats.org/officeDocument/2006/relationships/tags" Target="../tags/tag3629.xml"/><Relationship Id="rId1" Type="http://schemas.openxmlformats.org/officeDocument/2006/relationships/slideMaster" Target="../slideMasters/slideMaster24.xml"/></Relationships>
</file>

<file path=ppt/slideLayouts/_rels/slideLayout444.xml.rels><?xml version="1.0" encoding="UTF-8" standalone="yes"?>
<Relationships xmlns="http://schemas.openxmlformats.org/package/2006/relationships"><Relationship Id="rId9" Type="http://schemas.openxmlformats.org/officeDocument/2006/relationships/tags" Target="../tags/tag3638.xml"/><Relationship Id="rId8" Type="http://schemas.openxmlformats.org/officeDocument/2006/relationships/tags" Target="../tags/tag3637.xml"/><Relationship Id="rId7" Type="http://schemas.openxmlformats.org/officeDocument/2006/relationships/tags" Target="../tags/tag3636.xml"/><Relationship Id="rId6" Type="http://schemas.openxmlformats.org/officeDocument/2006/relationships/tags" Target="../tags/tag3635.xml"/><Relationship Id="rId5" Type="http://schemas.openxmlformats.org/officeDocument/2006/relationships/tags" Target="../tags/tag3634.xml"/><Relationship Id="rId4" Type="http://schemas.openxmlformats.org/officeDocument/2006/relationships/tags" Target="../tags/tag3633.xml"/><Relationship Id="rId3" Type="http://schemas.openxmlformats.org/officeDocument/2006/relationships/tags" Target="../tags/tag3632.xml"/><Relationship Id="rId2" Type="http://schemas.openxmlformats.org/officeDocument/2006/relationships/tags" Target="../tags/tag3631.xml"/><Relationship Id="rId11" Type="http://schemas.openxmlformats.org/officeDocument/2006/relationships/tags" Target="../tags/tag3640.xml"/><Relationship Id="rId10" Type="http://schemas.openxmlformats.org/officeDocument/2006/relationships/tags" Target="../tags/tag3639.xml"/><Relationship Id="rId1" Type="http://schemas.openxmlformats.org/officeDocument/2006/relationships/slideMaster" Target="../slideMasters/slideMaster24.xml"/></Relationships>
</file>

<file path=ppt/slideLayouts/_rels/slideLayout445.xml.rels><?xml version="1.0" encoding="UTF-8" standalone="yes"?>
<Relationships xmlns="http://schemas.openxmlformats.org/package/2006/relationships"><Relationship Id="rId9" Type="http://schemas.openxmlformats.org/officeDocument/2006/relationships/tags" Target="../tags/tag3648.xml"/><Relationship Id="rId8" Type="http://schemas.openxmlformats.org/officeDocument/2006/relationships/tags" Target="../tags/tag3647.xml"/><Relationship Id="rId7" Type="http://schemas.openxmlformats.org/officeDocument/2006/relationships/tags" Target="../tags/tag3646.xml"/><Relationship Id="rId6" Type="http://schemas.openxmlformats.org/officeDocument/2006/relationships/tags" Target="../tags/tag3645.xml"/><Relationship Id="rId5" Type="http://schemas.openxmlformats.org/officeDocument/2006/relationships/tags" Target="../tags/tag3644.xml"/><Relationship Id="rId4" Type="http://schemas.openxmlformats.org/officeDocument/2006/relationships/tags" Target="../tags/tag3643.xml"/><Relationship Id="rId3" Type="http://schemas.openxmlformats.org/officeDocument/2006/relationships/tags" Target="../tags/tag3642.xml"/><Relationship Id="rId2" Type="http://schemas.openxmlformats.org/officeDocument/2006/relationships/tags" Target="../tags/tag3641.xml"/><Relationship Id="rId11" Type="http://schemas.openxmlformats.org/officeDocument/2006/relationships/tags" Target="../tags/tag3650.xml"/><Relationship Id="rId10" Type="http://schemas.openxmlformats.org/officeDocument/2006/relationships/tags" Target="../tags/tag3649.xml"/><Relationship Id="rId1" Type="http://schemas.openxmlformats.org/officeDocument/2006/relationships/slideMaster" Target="../slideMasters/slideMaster24.xml"/></Relationships>
</file>

<file path=ppt/slideLayouts/_rels/slideLayout446.xml.rels><?xml version="1.0" encoding="UTF-8" standalone="yes"?>
<Relationships xmlns="http://schemas.openxmlformats.org/package/2006/relationships"><Relationship Id="rId9" Type="http://schemas.openxmlformats.org/officeDocument/2006/relationships/tags" Target="../tags/tag3658.xml"/><Relationship Id="rId8" Type="http://schemas.openxmlformats.org/officeDocument/2006/relationships/tags" Target="../tags/tag3657.xml"/><Relationship Id="rId7" Type="http://schemas.openxmlformats.org/officeDocument/2006/relationships/tags" Target="../tags/tag3656.xml"/><Relationship Id="rId6" Type="http://schemas.openxmlformats.org/officeDocument/2006/relationships/tags" Target="../tags/tag3655.xml"/><Relationship Id="rId5" Type="http://schemas.openxmlformats.org/officeDocument/2006/relationships/tags" Target="../tags/tag3654.xml"/><Relationship Id="rId4" Type="http://schemas.openxmlformats.org/officeDocument/2006/relationships/tags" Target="../tags/tag3653.xml"/><Relationship Id="rId3" Type="http://schemas.openxmlformats.org/officeDocument/2006/relationships/tags" Target="../tags/tag3652.xml"/><Relationship Id="rId2" Type="http://schemas.openxmlformats.org/officeDocument/2006/relationships/tags" Target="../tags/tag3651.xml"/><Relationship Id="rId13" Type="http://schemas.openxmlformats.org/officeDocument/2006/relationships/tags" Target="../tags/tag3662.xml"/><Relationship Id="rId12" Type="http://schemas.openxmlformats.org/officeDocument/2006/relationships/tags" Target="../tags/tag3661.xml"/><Relationship Id="rId11" Type="http://schemas.openxmlformats.org/officeDocument/2006/relationships/tags" Target="../tags/tag3660.xml"/><Relationship Id="rId10" Type="http://schemas.openxmlformats.org/officeDocument/2006/relationships/tags" Target="../tags/tag3659.xml"/><Relationship Id="rId1" Type="http://schemas.openxmlformats.org/officeDocument/2006/relationships/slideMaster" Target="../slideMasters/slideMaster24.xml"/></Relationships>
</file>

<file path=ppt/slideLayouts/_rels/slideLayout447.xml.rels><?xml version="1.0" encoding="UTF-8" standalone="yes"?>
<Relationships xmlns="http://schemas.openxmlformats.org/package/2006/relationships"><Relationship Id="rId9" Type="http://schemas.openxmlformats.org/officeDocument/2006/relationships/tags" Target="../tags/tag3670.xml"/><Relationship Id="rId8" Type="http://schemas.openxmlformats.org/officeDocument/2006/relationships/tags" Target="../tags/tag3669.xml"/><Relationship Id="rId7" Type="http://schemas.openxmlformats.org/officeDocument/2006/relationships/tags" Target="../tags/tag3668.xml"/><Relationship Id="rId6" Type="http://schemas.openxmlformats.org/officeDocument/2006/relationships/tags" Target="../tags/tag3667.xml"/><Relationship Id="rId5" Type="http://schemas.openxmlformats.org/officeDocument/2006/relationships/tags" Target="../tags/tag3666.xml"/><Relationship Id="rId4" Type="http://schemas.openxmlformats.org/officeDocument/2006/relationships/tags" Target="../tags/tag3665.xml"/><Relationship Id="rId3" Type="http://schemas.openxmlformats.org/officeDocument/2006/relationships/tags" Target="../tags/tag3664.xml"/><Relationship Id="rId2" Type="http://schemas.openxmlformats.org/officeDocument/2006/relationships/tags" Target="../tags/tag3663.xml"/><Relationship Id="rId13" Type="http://schemas.openxmlformats.org/officeDocument/2006/relationships/tags" Target="../tags/tag3674.xml"/><Relationship Id="rId12" Type="http://schemas.openxmlformats.org/officeDocument/2006/relationships/tags" Target="../tags/tag3673.xml"/><Relationship Id="rId11" Type="http://schemas.openxmlformats.org/officeDocument/2006/relationships/tags" Target="../tags/tag3672.xml"/><Relationship Id="rId10" Type="http://schemas.openxmlformats.org/officeDocument/2006/relationships/tags" Target="../tags/tag3671.xml"/><Relationship Id="rId1" Type="http://schemas.openxmlformats.org/officeDocument/2006/relationships/slideMaster" Target="../slideMasters/slideMaster24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449.xml.rels><?xml version="1.0" encoding="UTF-8" standalone="yes"?>
<Relationships xmlns="http://schemas.openxmlformats.org/package/2006/relationships"><Relationship Id="rId9" Type="http://schemas.openxmlformats.org/officeDocument/2006/relationships/tags" Target="../tags/tag3688.xml"/><Relationship Id="rId8" Type="http://schemas.openxmlformats.org/officeDocument/2006/relationships/tags" Target="../tags/tag3687.xml"/><Relationship Id="rId7" Type="http://schemas.openxmlformats.org/officeDocument/2006/relationships/tags" Target="../tags/tag3686.xml"/><Relationship Id="rId6" Type="http://schemas.openxmlformats.org/officeDocument/2006/relationships/tags" Target="../tags/tag3685.xml"/><Relationship Id="rId5" Type="http://schemas.openxmlformats.org/officeDocument/2006/relationships/tags" Target="../tags/tag3684.xml"/><Relationship Id="rId4" Type="http://schemas.openxmlformats.org/officeDocument/2006/relationships/tags" Target="../tags/tag3683.xml"/><Relationship Id="rId3" Type="http://schemas.openxmlformats.org/officeDocument/2006/relationships/tags" Target="../tags/tag3682.xml"/><Relationship Id="rId2" Type="http://schemas.openxmlformats.org/officeDocument/2006/relationships/tags" Target="../tags/tag3681.xml"/><Relationship Id="rId14" Type="http://schemas.openxmlformats.org/officeDocument/2006/relationships/tags" Target="../tags/tag3693.xml"/><Relationship Id="rId13" Type="http://schemas.openxmlformats.org/officeDocument/2006/relationships/tags" Target="../tags/tag3692.xml"/><Relationship Id="rId12" Type="http://schemas.openxmlformats.org/officeDocument/2006/relationships/tags" Target="../tags/tag3691.xml"/><Relationship Id="rId11" Type="http://schemas.openxmlformats.org/officeDocument/2006/relationships/tags" Target="../tags/tag3690.xml"/><Relationship Id="rId10" Type="http://schemas.openxmlformats.org/officeDocument/2006/relationships/tags" Target="../tags/tag3689.xml"/><Relationship Id="rId1" Type="http://schemas.openxmlformats.org/officeDocument/2006/relationships/slideMaster" Target="../slideMasters/slideMaster25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278.xml"/><Relationship Id="rId8" Type="http://schemas.openxmlformats.org/officeDocument/2006/relationships/tags" Target="../tags/tag277.xml"/><Relationship Id="rId7" Type="http://schemas.openxmlformats.org/officeDocument/2006/relationships/tags" Target="../tags/tag276.xml"/><Relationship Id="rId6" Type="http://schemas.openxmlformats.org/officeDocument/2006/relationships/tags" Target="../tags/tag275.xml"/><Relationship Id="rId5" Type="http://schemas.openxmlformats.org/officeDocument/2006/relationships/tags" Target="../tags/tag274.xml"/><Relationship Id="rId4" Type="http://schemas.openxmlformats.org/officeDocument/2006/relationships/tags" Target="../tags/tag273.xml"/><Relationship Id="rId3" Type="http://schemas.openxmlformats.org/officeDocument/2006/relationships/tags" Target="../tags/tag272.xml"/><Relationship Id="rId2" Type="http://schemas.openxmlformats.org/officeDocument/2006/relationships/tags" Target="../tags/tag271.xml"/><Relationship Id="rId11" Type="http://schemas.openxmlformats.org/officeDocument/2006/relationships/tags" Target="../tags/tag280.xml"/><Relationship Id="rId10" Type="http://schemas.openxmlformats.org/officeDocument/2006/relationships/tags" Target="../tags/tag279.xml"/><Relationship Id="rId1" Type="http://schemas.openxmlformats.org/officeDocument/2006/relationships/slideMaster" Target="../slideMasters/slideMaster3.xml"/></Relationships>
</file>

<file path=ppt/slideLayouts/_rels/slideLayout450.xml.rels><?xml version="1.0" encoding="UTF-8" standalone="yes"?>
<Relationships xmlns="http://schemas.openxmlformats.org/package/2006/relationships"><Relationship Id="rId6" Type="http://schemas.openxmlformats.org/officeDocument/2006/relationships/tags" Target="../tags/tag3698.xml"/><Relationship Id="rId5" Type="http://schemas.openxmlformats.org/officeDocument/2006/relationships/tags" Target="../tags/tag3697.xml"/><Relationship Id="rId4" Type="http://schemas.openxmlformats.org/officeDocument/2006/relationships/tags" Target="../tags/tag3696.xml"/><Relationship Id="rId3" Type="http://schemas.openxmlformats.org/officeDocument/2006/relationships/tags" Target="../tags/tag3695.xml"/><Relationship Id="rId2" Type="http://schemas.openxmlformats.org/officeDocument/2006/relationships/tags" Target="../tags/tag3694.xml"/><Relationship Id="rId1" Type="http://schemas.openxmlformats.org/officeDocument/2006/relationships/slideMaster" Target="../slideMasters/slideMaster25.xml"/></Relationships>
</file>

<file path=ppt/slideLayouts/_rels/slideLayout451.xml.rels><?xml version="1.0" encoding="UTF-8" standalone="yes"?>
<Relationships xmlns="http://schemas.openxmlformats.org/package/2006/relationships"><Relationship Id="rId9" Type="http://schemas.openxmlformats.org/officeDocument/2006/relationships/tags" Target="../tags/tag3706.xml"/><Relationship Id="rId8" Type="http://schemas.openxmlformats.org/officeDocument/2006/relationships/tags" Target="../tags/tag3705.xml"/><Relationship Id="rId7" Type="http://schemas.openxmlformats.org/officeDocument/2006/relationships/tags" Target="../tags/tag3704.xml"/><Relationship Id="rId6" Type="http://schemas.openxmlformats.org/officeDocument/2006/relationships/tags" Target="../tags/tag3703.xml"/><Relationship Id="rId5" Type="http://schemas.openxmlformats.org/officeDocument/2006/relationships/tags" Target="../tags/tag3702.xml"/><Relationship Id="rId4" Type="http://schemas.openxmlformats.org/officeDocument/2006/relationships/tags" Target="../tags/tag3701.xml"/><Relationship Id="rId3" Type="http://schemas.openxmlformats.org/officeDocument/2006/relationships/tags" Target="../tags/tag3700.xml"/><Relationship Id="rId2" Type="http://schemas.openxmlformats.org/officeDocument/2006/relationships/tags" Target="../tags/tag3699.xml"/><Relationship Id="rId15" Type="http://schemas.openxmlformats.org/officeDocument/2006/relationships/tags" Target="../tags/tag3712.xml"/><Relationship Id="rId14" Type="http://schemas.openxmlformats.org/officeDocument/2006/relationships/tags" Target="../tags/tag3711.xml"/><Relationship Id="rId13" Type="http://schemas.openxmlformats.org/officeDocument/2006/relationships/tags" Target="../tags/tag3710.xml"/><Relationship Id="rId12" Type="http://schemas.openxmlformats.org/officeDocument/2006/relationships/tags" Target="../tags/tag3709.xml"/><Relationship Id="rId11" Type="http://schemas.openxmlformats.org/officeDocument/2006/relationships/tags" Target="../tags/tag3708.xml"/><Relationship Id="rId10" Type="http://schemas.openxmlformats.org/officeDocument/2006/relationships/tags" Target="../tags/tag3707.xml"/><Relationship Id="rId1" Type="http://schemas.openxmlformats.org/officeDocument/2006/relationships/slideMaster" Target="../slideMasters/slideMaster25.xml"/></Relationships>
</file>

<file path=ppt/slideLayouts/_rels/slideLayout452.xml.rels><?xml version="1.0" encoding="UTF-8" standalone="yes"?>
<Relationships xmlns="http://schemas.openxmlformats.org/package/2006/relationships"><Relationship Id="rId7" Type="http://schemas.openxmlformats.org/officeDocument/2006/relationships/tags" Target="../tags/tag3718.xml"/><Relationship Id="rId6" Type="http://schemas.openxmlformats.org/officeDocument/2006/relationships/tags" Target="../tags/tag3717.xml"/><Relationship Id="rId5" Type="http://schemas.openxmlformats.org/officeDocument/2006/relationships/tags" Target="../tags/tag3716.xml"/><Relationship Id="rId4" Type="http://schemas.openxmlformats.org/officeDocument/2006/relationships/tags" Target="../tags/tag3715.xml"/><Relationship Id="rId3" Type="http://schemas.openxmlformats.org/officeDocument/2006/relationships/tags" Target="../tags/tag3714.xml"/><Relationship Id="rId2" Type="http://schemas.openxmlformats.org/officeDocument/2006/relationships/tags" Target="../tags/tag3713.xml"/><Relationship Id="rId1" Type="http://schemas.openxmlformats.org/officeDocument/2006/relationships/slideMaster" Target="../slideMasters/slideMaster25.xml"/></Relationships>
</file>

<file path=ppt/slideLayouts/_rels/slideLayout453.xml.rels><?xml version="1.0" encoding="UTF-8" standalone="yes"?>
<Relationships xmlns="http://schemas.openxmlformats.org/package/2006/relationships"><Relationship Id="rId9" Type="http://schemas.openxmlformats.org/officeDocument/2006/relationships/tags" Target="../tags/tag3726.xml"/><Relationship Id="rId8" Type="http://schemas.openxmlformats.org/officeDocument/2006/relationships/tags" Target="../tags/tag3725.xml"/><Relationship Id="rId7" Type="http://schemas.openxmlformats.org/officeDocument/2006/relationships/tags" Target="../tags/tag3724.xml"/><Relationship Id="rId6" Type="http://schemas.openxmlformats.org/officeDocument/2006/relationships/tags" Target="../tags/tag3723.xml"/><Relationship Id="rId5" Type="http://schemas.openxmlformats.org/officeDocument/2006/relationships/tags" Target="../tags/tag3722.xml"/><Relationship Id="rId4" Type="http://schemas.openxmlformats.org/officeDocument/2006/relationships/tags" Target="../tags/tag3721.xml"/><Relationship Id="rId3" Type="http://schemas.openxmlformats.org/officeDocument/2006/relationships/tags" Target="../tags/tag3720.xml"/><Relationship Id="rId2" Type="http://schemas.openxmlformats.org/officeDocument/2006/relationships/tags" Target="../tags/tag3719.xml"/><Relationship Id="rId1" Type="http://schemas.openxmlformats.org/officeDocument/2006/relationships/slideMaster" Target="../slideMasters/slideMaster25.xml"/></Relationships>
</file>

<file path=ppt/slideLayouts/_rels/slideLayout454.xml.rels><?xml version="1.0" encoding="UTF-8" standalone="yes"?>
<Relationships xmlns="http://schemas.openxmlformats.org/package/2006/relationships"><Relationship Id="rId8" Type="http://schemas.openxmlformats.org/officeDocument/2006/relationships/tags" Target="../tags/tag3733.xml"/><Relationship Id="rId7" Type="http://schemas.openxmlformats.org/officeDocument/2006/relationships/tags" Target="../tags/tag3732.xml"/><Relationship Id="rId6" Type="http://schemas.openxmlformats.org/officeDocument/2006/relationships/tags" Target="../tags/tag3731.xml"/><Relationship Id="rId5" Type="http://schemas.openxmlformats.org/officeDocument/2006/relationships/tags" Target="../tags/tag3730.xml"/><Relationship Id="rId4" Type="http://schemas.openxmlformats.org/officeDocument/2006/relationships/tags" Target="../tags/tag3729.xml"/><Relationship Id="rId3" Type="http://schemas.openxmlformats.org/officeDocument/2006/relationships/tags" Target="../tags/tag3728.xml"/><Relationship Id="rId2" Type="http://schemas.openxmlformats.org/officeDocument/2006/relationships/tags" Target="../tags/tag3727.xml"/><Relationship Id="rId1" Type="http://schemas.openxmlformats.org/officeDocument/2006/relationships/slideMaster" Target="../slideMasters/slideMaster25.xml"/></Relationships>
</file>

<file path=ppt/slideLayouts/_rels/slideLayout455.xml.rels><?xml version="1.0" encoding="UTF-8" standalone="yes"?>
<Relationships xmlns="http://schemas.openxmlformats.org/package/2006/relationships"><Relationship Id="rId4" Type="http://schemas.openxmlformats.org/officeDocument/2006/relationships/tags" Target="../tags/tag3736.xml"/><Relationship Id="rId3" Type="http://schemas.openxmlformats.org/officeDocument/2006/relationships/tags" Target="../tags/tag3735.xml"/><Relationship Id="rId2" Type="http://schemas.openxmlformats.org/officeDocument/2006/relationships/tags" Target="../tags/tag3734.xml"/><Relationship Id="rId1" Type="http://schemas.openxmlformats.org/officeDocument/2006/relationships/slideMaster" Target="../slideMasters/slideMaster25.xml"/></Relationships>
</file>

<file path=ppt/slideLayouts/_rels/slideLayout456.xml.rels><?xml version="1.0" encoding="UTF-8" standalone="yes"?>
<Relationships xmlns="http://schemas.openxmlformats.org/package/2006/relationships"><Relationship Id="rId7" Type="http://schemas.openxmlformats.org/officeDocument/2006/relationships/tags" Target="../tags/tag3742.xml"/><Relationship Id="rId6" Type="http://schemas.openxmlformats.org/officeDocument/2006/relationships/tags" Target="../tags/tag3741.xml"/><Relationship Id="rId5" Type="http://schemas.openxmlformats.org/officeDocument/2006/relationships/tags" Target="../tags/tag3740.xml"/><Relationship Id="rId4" Type="http://schemas.openxmlformats.org/officeDocument/2006/relationships/tags" Target="../tags/tag3739.xml"/><Relationship Id="rId3" Type="http://schemas.openxmlformats.org/officeDocument/2006/relationships/tags" Target="../tags/tag3738.xml"/><Relationship Id="rId2" Type="http://schemas.openxmlformats.org/officeDocument/2006/relationships/tags" Target="../tags/tag3737.xml"/><Relationship Id="rId1" Type="http://schemas.openxmlformats.org/officeDocument/2006/relationships/slideMaster" Target="../slideMasters/slideMaster25.xml"/></Relationships>
</file>

<file path=ppt/slideLayouts/_rels/slideLayout457.xml.rels><?xml version="1.0" encoding="UTF-8" standalone="yes"?>
<Relationships xmlns="http://schemas.openxmlformats.org/package/2006/relationships"><Relationship Id="rId6" Type="http://schemas.openxmlformats.org/officeDocument/2006/relationships/tags" Target="../tags/tag3747.xml"/><Relationship Id="rId5" Type="http://schemas.openxmlformats.org/officeDocument/2006/relationships/tags" Target="../tags/tag3746.xml"/><Relationship Id="rId4" Type="http://schemas.openxmlformats.org/officeDocument/2006/relationships/tags" Target="../tags/tag3745.xml"/><Relationship Id="rId3" Type="http://schemas.openxmlformats.org/officeDocument/2006/relationships/tags" Target="../tags/tag3744.xml"/><Relationship Id="rId2" Type="http://schemas.openxmlformats.org/officeDocument/2006/relationships/tags" Target="../tags/tag3743.xml"/><Relationship Id="rId1" Type="http://schemas.openxmlformats.org/officeDocument/2006/relationships/slideMaster" Target="../slideMasters/slideMaster25.xml"/></Relationships>
</file>

<file path=ppt/slideLayouts/_rels/slideLayout458.xml.rels><?xml version="1.0" encoding="UTF-8" standalone="yes"?>
<Relationships xmlns="http://schemas.openxmlformats.org/package/2006/relationships"><Relationship Id="rId5" Type="http://schemas.openxmlformats.org/officeDocument/2006/relationships/tags" Target="../tags/tag3751.xml"/><Relationship Id="rId4" Type="http://schemas.openxmlformats.org/officeDocument/2006/relationships/tags" Target="../tags/tag3750.xml"/><Relationship Id="rId3" Type="http://schemas.openxmlformats.org/officeDocument/2006/relationships/tags" Target="../tags/tag3749.xml"/><Relationship Id="rId2" Type="http://schemas.openxmlformats.org/officeDocument/2006/relationships/tags" Target="../tags/tag3748.xml"/><Relationship Id="rId1" Type="http://schemas.openxmlformats.org/officeDocument/2006/relationships/slideMaster" Target="../slideMasters/slideMaster25.xml"/></Relationships>
</file>

<file path=ppt/slideLayouts/_rels/slideLayout459.xml.rels><?xml version="1.0" encoding="UTF-8" standalone="yes"?>
<Relationships xmlns="http://schemas.openxmlformats.org/package/2006/relationships"><Relationship Id="rId9" Type="http://schemas.openxmlformats.org/officeDocument/2006/relationships/tags" Target="../tags/tag3759.xml"/><Relationship Id="rId8" Type="http://schemas.openxmlformats.org/officeDocument/2006/relationships/tags" Target="../tags/tag3758.xml"/><Relationship Id="rId7" Type="http://schemas.openxmlformats.org/officeDocument/2006/relationships/tags" Target="../tags/tag3757.xml"/><Relationship Id="rId6" Type="http://schemas.openxmlformats.org/officeDocument/2006/relationships/tags" Target="../tags/tag3756.xml"/><Relationship Id="rId5" Type="http://schemas.openxmlformats.org/officeDocument/2006/relationships/tags" Target="../tags/tag3755.xml"/><Relationship Id="rId4" Type="http://schemas.openxmlformats.org/officeDocument/2006/relationships/tags" Target="../tags/tag3754.xml"/><Relationship Id="rId3" Type="http://schemas.openxmlformats.org/officeDocument/2006/relationships/tags" Target="../tags/tag3753.xml"/><Relationship Id="rId2" Type="http://schemas.openxmlformats.org/officeDocument/2006/relationships/tags" Target="../tags/tag3752.xml"/><Relationship Id="rId11" Type="http://schemas.openxmlformats.org/officeDocument/2006/relationships/tags" Target="../tags/tag3761.xml"/><Relationship Id="rId10" Type="http://schemas.openxmlformats.org/officeDocument/2006/relationships/tags" Target="../tags/tag3760.xml"/><Relationship Id="rId1" Type="http://schemas.openxmlformats.org/officeDocument/2006/relationships/slideMaster" Target="../slideMasters/slideMaster25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288.xml"/><Relationship Id="rId8" Type="http://schemas.openxmlformats.org/officeDocument/2006/relationships/tags" Target="../tags/tag287.xml"/><Relationship Id="rId7" Type="http://schemas.openxmlformats.org/officeDocument/2006/relationships/tags" Target="../tags/tag286.xml"/><Relationship Id="rId6" Type="http://schemas.openxmlformats.org/officeDocument/2006/relationships/tags" Target="../tags/tag285.xml"/><Relationship Id="rId5" Type="http://schemas.openxmlformats.org/officeDocument/2006/relationships/tags" Target="../tags/tag284.xml"/><Relationship Id="rId4" Type="http://schemas.openxmlformats.org/officeDocument/2006/relationships/tags" Target="../tags/tag283.xml"/><Relationship Id="rId3" Type="http://schemas.openxmlformats.org/officeDocument/2006/relationships/tags" Target="../tags/tag282.xml"/><Relationship Id="rId2" Type="http://schemas.openxmlformats.org/officeDocument/2006/relationships/tags" Target="../tags/tag281.xml"/><Relationship Id="rId11" Type="http://schemas.openxmlformats.org/officeDocument/2006/relationships/tags" Target="../tags/tag290.xml"/><Relationship Id="rId10" Type="http://schemas.openxmlformats.org/officeDocument/2006/relationships/tags" Target="../tags/tag289.xml"/><Relationship Id="rId1" Type="http://schemas.openxmlformats.org/officeDocument/2006/relationships/slideMaster" Target="../slideMasters/slideMaster3.xml"/></Relationships>
</file>

<file path=ppt/slideLayouts/_rels/slideLayout460.xml.rels><?xml version="1.0" encoding="UTF-8" standalone="yes"?>
<Relationships xmlns="http://schemas.openxmlformats.org/package/2006/relationships"><Relationship Id="rId8" Type="http://schemas.openxmlformats.org/officeDocument/2006/relationships/tags" Target="../tags/tag3768.xml"/><Relationship Id="rId7" Type="http://schemas.openxmlformats.org/officeDocument/2006/relationships/tags" Target="../tags/tag3767.xml"/><Relationship Id="rId6" Type="http://schemas.openxmlformats.org/officeDocument/2006/relationships/tags" Target="../tags/tag3766.xml"/><Relationship Id="rId5" Type="http://schemas.openxmlformats.org/officeDocument/2006/relationships/tags" Target="../tags/tag3765.xml"/><Relationship Id="rId4" Type="http://schemas.openxmlformats.org/officeDocument/2006/relationships/tags" Target="../tags/tag3764.xml"/><Relationship Id="rId3" Type="http://schemas.openxmlformats.org/officeDocument/2006/relationships/tags" Target="../tags/tag3763.xml"/><Relationship Id="rId2" Type="http://schemas.openxmlformats.org/officeDocument/2006/relationships/tags" Target="../tags/tag3762.xml"/><Relationship Id="rId1" Type="http://schemas.openxmlformats.org/officeDocument/2006/relationships/slideMaster" Target="../slideMasters/slideMaster25.xml"/></Relationships>
</file>

<file path=ppt/slideLayouts/_rels/slideLayout461.xml.rels><?xml version="1.0" encoding="UTF-8" standalone="yes"?>
<Relationships xmlns="http://schemas.openxmlformats.org/package/2006/relationships"><Relationship Id="rId9" Type="http://schemas.openxmlformats.org/officeDocument/2006/relationships/tags" Target="../tags/tag3776.xml"/><Relationship Id="rId8" Type="http://schemas.openxmlformats.org/officeDocument/2006/relationships/tags" Target="../tags/tag3775.xml"/><Relationship Id="rId7" Type="http://schemas.openxmlformats.org/officeDocument/2006/relationships/tags" Target="../tags/tag3774.xml"/><Relationship Id="rId6" Type="http://schemas.openxmlformats.org/officeDocument/2006/relationships/tags" Target="../tags/tag3773.xml"/><Relationship Id="rId5" Type="http://schemas.openxmlformats.org/officeDocument/2006/relationships/tags" Target="../tags/tag3772.xml"/><Relationship Id="rId4" Type="http://schemas.openxmlformats.org/officeDocument/2006/relationships/tags" Target="../tags/tag3771.xml"/><Relationship Id="rId3" Type="http://schemas.openxmlformats.org/officeDocument/2006/relationships/tags" Target="../tags/tag3770.xml"/><Relationship Id="rId2" Type="http://schemas.openxmlformats.org/officeDocument/2006/relationships/tags" Target="../tags/tag3769.xml"/><Relationship Id="rId13" Type="http://schemas.openxmlformats.org/officeDocument/2006/relationships/tags" Target="../tags/tag3780.xml"/><Relationship Id="rId12" Type="http://schemas.openxmlformats.org/officeDocument/2006/relationships/tags" Target="../tags/tag3779.xml"/><Relationship Id="rId11" Type="http://schemas.openxmlformats.org/officeDocument/2006/relationships/tags" Target="../tags/tag3778.xml"/><Relationship Id="rId10" Type="http://schemas.openxmlformats.org/officeDocument/2006/relationships/tags" Target="../tags/tag3777.xml"/><Relationship Id="rId1" Type="http://schemas.openxmlformats.org/officeDocument/2006/relationships/slideMaster" Target="../slideMasters/slideMaster25.xml"/></Relationships>
</file>

<file path=ppt/slideLayouts/_rels/slideLayout462.xml.rels><?xml version="1.0" encoding="UTF-8" standalone="yes"?>
<Relationships xmlns="http://schemas.openxmlformats.org/package/2006/relationships"><Relationship Id="rId9" Type="http://schemas.openxmlformats.org/officeDocument/2006/relationships/tags" Target="../tags/tag3788.xml"/><Relationship Id="rId8" Type="http://schemas.openxmlformats.org/officeDocument/2006/relationships/tags" Target="../tags/tag3787.xml"/><Relationship Id="rId7" Type="http://schemas.openxmlformats.org/officeDocument/2006/relationships/tags" Target="../tags/tag3786.xml"/><Relationship Id="rId6" Type="http://schemas.openxmlformats.org/officeDocument/2006/relationships/tags" Target="../tags/tag3785.xml"/><Relationship Id="rId5" Type="http://schemas.openxmlformats.org/officeDocument/2006/relationships/tags" Target="../tags/tag3784.xml"/><Relationship Id="rId4" Type="http://schemas.openxmlformats.org/officeDocument/2006/relationships/tags" Target="../tags/tag3783.xml"/><Relationship Id="rId3" Type="http://schemas.openxmlformats.org/officeDocument/2006/relationships/tags" Target="../tags/tag3782.xml"/><Relationship Id="rId2" Type="http://schemas.openxmlformats.org/officeDocument/2006/relationships/tags" Target="../tags/tag3781.xml"/><Relationship Id="rId11" Type="http://schemas.openxmlformats.org/officeDocument/2006/relationships/tags" Target="../tags/tag3790.xml"/><Relationship Id="rId10" Type="http://schemas.openxmlformats.org/officeDocument/2006/relationships/tags" Target="../tags/tag3789.xml"/><Relationship Id="rId1" Type="http://schemas.openxmlformats.org/officeDocument/2006/relationships/slideMaster" Target="../slideMasters/slideMaster25.xml"/></Relationships>
</file>

<file path=ppt/slideLayouts/_rels/slideLayout463.xml.rels><?xml version="1.0" encoding="UTF-8" standalone="yes"?>
<Relationships xmlns="http://schemas.openxmlformats.org/package/2006/relationships"><Relationship Id="rId9" Type="http://schemas.openxmlformats.org/officeDocument/2006/relationships/tags" Target="../tags/tag3798.xml"/><Relationship Id="rId8" Type="http://schemas.openxmlformats.org/officeDocument/2006/relationships/tags" Target="../tags/tag3797.xml"/><Relationship Id="rId7" Type="http://schemas.openxmlformats.org/officeDocument/2006/relationships/tags" Target="../tags/tag3796.xml"/><Relationship Id="rId6" Type="http://schemas.openxmlformats.org/officeDocument/2006/relationships/tags" Target="../tags/tag3795.xml"/><Relationship Id="rId5" Type="http://schemas.openxmlformats.org/officeDocument/2006/relationships/tags" Target="../tags/tag3794.xml"/><Relationship Id="rId4" Type="http://schemas.openxmlformats.org/officeDocument/2006/relationships/tags" Target="../tags/tag3793.xml"/><Relationship Id="rId3" Type="http://schemas.openxmlformats.org/officeDocument/2006/relationships/tags" Target="../tags/tag3792.xml"/><Relationship Id="rId2" Type="http://schemas.openxmlformats.org/officeDocument/2006/relationships/tags" Target="../tags/tag3791.xml"/><Relationship Id="rId11" Type="http://schemas.openxmlformats.org/officeDocument/2006/relationships/tags" Target="../tags/tag3800.xml"/><Relationship Id="rId10" Type="http://schemas.openxmlformats.org/officeDocument/2006/relationships/tags" Target="../tags/tag3799.xml"/><Relationship Id="rId1" Type="http://schemas.openxmlformats.org/officeDocument/2006/relationships/slideMaster" Target="../slideMasters/slideMaster25.xml"/></Relationships>
</file>

<file path=ppt/slideLayouts/_rels/slideLayout464.xml.rels><?xml version="1.0" encoding="UTF-8" standalone="yes"?>
<Relationships xmlns="http://schemas.openxmlformats.org/package/2006/relationships"><Relationship Id="rId9" Type="http://schemas.openxmlformats.org/officeDocument/2006/relationships/tags" Target="../tags/tag3808.xml"/><Relationship Id="rId8" Type="http://schemas.openxmlformats.org/officeDocument/2006/relationships/tags" Target="../tags/tag3807.xml"/><Relationship Id="rId7" Type="http://schemas.openxmlformats.org/officeDocument/2006/relationships/tags" Target="../tags/tag3806.xml"/><Relationship Id="rId6" Type="http://schemas.openxmlformats.org/officeDocument/2006/relationships/tags" Target="../tags/tag3805.xml"/><Relationship Id="rId5" Type="http://schemas.openxmlformats.org/officeDocument/2006/relationships/tags" Target="../tags/tag3804.xml"/><Relationship Id="rId4" Type="http://schemas.openxmlformats.org/officeDocument/2006/relationships/tags" Target="../tags/tag3803.xml"/><Relationship Id="rId3" Type="http://schemas.openxmlformats.org/officeDocument/2006/relationships/tags" Target="../tags/tag3802.xml"/><Relationship Id="rId2" Type="http://schemas.openxmlformats.org/officeDocument/2006/relationships/tags" Target="../tags/tag3801.xml"/><Relationship Id="rId11" Type="http://schemas.openxmlformats.org/officeDocument/2006/relationships/tags" Target="../tags/tag3810.xml"/><Relationship Id="rId10" Type="http://schemas.openxmlformats.org/officeDocument/2006/relationships/tags" Target="../tags/tag3809.xml"/><Relationship Id="rId1" Type="http://schemas.openxmlformats.org/officeDocument/2006/relationships/slideMaster" Target="../slideMasters/slideMaster25.xml"/></Relationships>
</file>

<file path=ppt/slideLayouts/_rels/slideLayout465.xml.rels><?xml version="1.0" encoding="UTF-8" standalone="yes"?>
<Relationships xmlns="http://schemas.openxmlformats.org/package/2006/relationships"><Relationship Id="rId9" Type="http://schemas.openxmlformats.org/officeDocument/2006/relationships/tags" Target="../tags/tag3818.xml"/><Relationship Id="rId8" Type="http://schemas.openxmlformats.org/officeDocument/2006/relationships/tags" Target="../tags/tag3817.xml"/><Relationship Id="rId7" Type="http://schemas.openxmlformats.org/officeDocument/2006/relationships/tags" Target="../tags/tag3816.xml"/><Relationship Id="rId6" Type="http://schemas.openxmlformats.org/officeDocument/2006/relationships/tags" Target="../tags/tag3815.xml"/><Relationship Id="rId5" Type="http://schemas.openxmlformats.org/officeDocument/2006/relationships/tags" Target="../tags/tag3814.xml"/><Relationship Id="rId4" Type="http://schemas.openxmlformats.org/officeDocument/2006/relationships/tags" Target="../tags/tag3813.xml"/><Relationship Id="rId3" Type="http://schemas.openxmlformats.org/officeDocument/2006/relationships/tags" Target="../tags/tag3812.xml"/><Relationship Id="rId2" Type="http://schemas.openxmlformats.org/officeDocument/2006/relationships/tags" Target="../tags/tag3811.xml"/><Relationship Id="rId13" Type="http://schemas.openxmlformats.org/officeDocument/2006/relationships/tags" Target="../tags/tag3822.xml"/><Relationship Id="rId12" Type="http://schemas.openxmlformats.org/officeDocument/2006/relationships/tags" Target="../tags/tag3821.xml"/><Relationship Id="rId11" Type="http://schemas.openxmlformats.org/officeDocument/2006/relationships/tags" Target="../tags/tag3820.xml"/><Relationship Id="rId10" Type="http://schemas.openxmlformats.org/officeDocument/2006/relationships/tags" Target="../tags/tag3819.xml"/><Relationship Id="rId1" Type="http://schemas.openxmlformats.org/officeDocument/2006/relationships/slideMaster" Target="../slideMasters/slideMaster25.xml"/></Relationships>
</file>

<file path=ppt/slideLayouts/_rels/slideLayout466.xml.rels><?xml version="1.0" encoding="UTF-8" standalone="yes"?>
<Relationships xmlns="http://schemas.openxmlformats.org/package/2006/relationships"><Relationship Id="rId9" Type="http://schemas.openxmlformats.org/officeDocument/2006/relationships/tags" Target="../tags/tag3830.xml"/><Relationship Id="rId8" Type="http://schemas.openxmlformats.org/officeDocument/2006/relationships/tags" Target="../tags/tag3829.xml"/><Relationship Id="rId7" Type="http://schemas.openxmlformats.org/officeDocument/2006/relationships/tags" Target="../tags/tag3828.xml"/><Relationship Id="rId6" Type="http://schemas.openxmlformats.org/officeDocument/2006/relationships/tags" Target="../tags/tag3827.xml"/><Relationship Id="rId5" Type="http://schemas.openxmlformats.org/officeDocument/2006/relationships/tags" Target="../tags/tag3826.xml"/><Relationship Id="rId4" Type="http://schemas.openxmlformats.org/officeDocument/2006/relationships/tags" Target="../tags/tag3825.xml"/><Relationship Id="rId3" Type="http://schemas.openxmlformats.org/officeDocument/2006/relationships/tags" Target="../tags/tag3824.xml"/><Relationship Id="rId2" Type="http://schemas.openxmlformats.org/officeDocument/2006/relationships/tags" Target="../tags/tag3823.xml"/><Relationship Id="rId13" Type="http://schemas.openxmlformats.org/officeDocument/2006/relationships/tags" Target="../tags/tag3834.xml"/><Relationship Id="rId12" Type="http://schemas.openxmlformats.org/officeDocument/2006/relationships/tags" Target="../tags/tag3833.xml"/><Relationship Id="rId11" Type="http://schemas.openxmlformats.org/officeDocument/2006/relationships/tags" Target="../tags/tag3832.xml"/><Relationship Id="rId10" Type="http://schemas.openxmlformats.org/officeDocument/2006/relationships/tags" Target="../tags/tag3831.xml"/><Relationship Id="rId1" Type="http://schemas.openxmlformats.org/officeDocument/2006/relationships/slideMaster" Target="../slideMasters/slideMaster25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68.xml.rels><?xml version="1.0" encoding="UTF-8" standalone="yes"?>
<Relationships xmlns="http://schemas.openxmlformats.org/package/2006/relationships"><Relationship Id="rId9" Type="http://schemas.openxmlformats.org/officeDocument/2006/relationships/tags" Target="../tags/tag3848.xml"/><Relationship Id="rId8" Type="http://schemas.openxmlformats.org/officeDocument/2006/relationships/tags" Target="../tags/tag3847.xml"/><Relationship Id="rId7" Type="http://schemas.openxmlformats.org/officeDocument/2006/relationships/tags" Target="../tags/tag3846.xml"/><Relationship Id="rId6" Type="http://schemas.openxmlformats.org/officeDocument/2006/relationships/tags" Target="../tags/tag3845.xml"/><Relationship Id="rId5" Type="http://schemas.openxmlformats.org/officeDocument/2006/relationships/tags" Target="../tags/tag3844.xml"/><Relationship Id="rId4" Type="http://schemas.openxmlformats.org/officeDocument/2006/relationships/tags" Target="../tags/tag3843.xml"/><Relationship Id="rId3" Type="http://schemas.openxmlformats.org/officeDocument/2006/relationships/tags" Target="../tags/tag3842.xml"/><Relationship Id="rId2" Type="http://schemas.openxmlformats.org/officeDocument/2006/relationships/tags" Target="../tags/tag3841.xml"/><Relationship Id="rId14" Type="http://schemas.openxmlformats.org/officeDocument/2006/relationships/tags" Target="../tags/tag3853.xml"/><Relationship Id="rId13" Type="http://schemas.openxmlformats.org/officeDocument/2006/relationships/tags" Target="../tags/tag3852.xml"/><Relationship Id="rId12" Type="http://schemas.openxmlformats.org/officeDocument/2006/relationships/tags" Target="../tags/tag3851.xml"/><Relationship Id="rId11" Type="http://schemas.openxmlformats.org/officeDocument/2006/relationships/tags" Target="../tags/tag3850.xml"/><Relationship Id="rId10" Type="http://schemas.openxmlformats.org/officeDocument/2006/relationships/tags" Target="../tags/tag3849.xml"/><Relationship Id="rId1" Type="http://schemas.openxmlformats.org/officeDocument/2006/relationships/slideMaster" Target="../slideMasters/slideMaster26.xml"/></Relationships>
</file>

<file path=ppt/slideLayouts/_rels/slideLayout469.xml.rels><?xml version="1.0" encoding="UTF-8" standalone="yes"?>
<Relationships xmlns="http://schemas.openxmlformats.org/package/2006/relationships"><Relationship Id="rId6" Type="http://schemas.openxmlformats.org/officeDocument/2006/relationships/tags" Target="../tags/tag3858.xml"/><Relationship Id="rId5" Type="http://schemas.openxmlformats.org/officeDocument/2006/relationships/tags" Target="../tags/tag3857.xml"/><Relationship Id="rId4" Type="http://schemas.openxmlformats.org/officeDocument/2006/relationships/tags" Target="../tags/tag3856.xml"/><Relationship Id="rId3" Type="http://schemas.openxmlformats.org/officeDocument/2006/relationships/tags" Target="../tags/tag3855.xml"/><Relationship Id="rId2" Type="http://schemas.openxmlformats.org/officeDocument/2006/relationships/tags" Target="../tags/tag3854.xml"/><Relationship Id="rId1" Type="http://schemas.openxmlformats.org/officeDocument/2006/relationships/slideMaster" Target="../slideMasters/slideMaster26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298.xml"/><Relationship Id="rId8" Type="http://schemas.openxmlformats.org/officeDocument/2006/relationships/tags" Target="../tags/tag297.xml"/><Relationship Id="rId7" Type="http://schemas.openxmlformats.org/officeDocument/2006/relationships/tags" Target="../tags/tag296.xml"/><Relationship Id="rId6" Type="http://schemas.openxmlformats.org/officeDocument/2006/relationships/tags" Target="../tags/tag295.xml"/><Relationship Id="rId5" Type="http://schemas.openxmlformats.org/officeDocument/2006/relationships/tags" Target="../tags/tag294.xml"/><Relationship Id="rId4" Type="http://schemas.openxmlformats.org/officeDocument/2006/relationships/tags" Target="../tags/tag293.xml"/><Relationship Id="rId3" Type="http://schemas.openxmlformats.org/officeDocument/2006/relationships/tags" Target="../tags/tag292.xml"/><Relationship Id="rId2" Type="http://schemas.openxmlformats.org/officeDocument/2006/relationships/tags" Target="../tags/tag291.xml"/><Relationship Id="rId13" Type="http://schemas.openxmlformats.org/officeDocument/2006/relationships/tags" Target="../tags/tag302.xml"/><Relationship Id="rId12" Type="http://schemas.openxmlformats.org/officeDocument/2006/relationships/tags" Target="../tags/tag301.xml"/><Relationship Id="rId11" Type="http://schemas.openxmlformats.org/officeDocument/2006/relationships/tags" Target="../tags/tag300.xml"/><Relationship Id="rId10" Type="http://schemas.openxmlformats.org/officeDocument/2006/relationships/tags" Target="../tags/tag299.xml"/><Relationship Id="rId1" Type="http://schemas.openxmlformats.org/officeDocument/2006/relationships/slideMaster" Target="../slideMasters/slideMaster3.xml"/></Relationships>
</file>

<file path=ppt/slideLayouts/_rels/slideLayout470.xml.rels><?xml version="1.0" encoding="UTF-8" standalone="yes"?>
<Relationships xmlns="http://schemas.openxmlformats.org/package/2006/relationships"><Relationship Id="rId9" Type="http://schemas.openxmlformats.org/officeDocument/2006/relationships/tags" Target="../tags/tag3866.xml"/><Relationship Id="rId8" Type="http://schemas.openxmlformats.org/officeDocument/2006/relationships/tags" Target="../tags/tag3865.xml"/><Relationship Id="rId7" Type="http://schemas.openxmlformats.org/officeDocument/2006/relationships/tags" Target="../tags/tag3864.xml"/><Relationship Id="rId6" Type="http://schemas.openxmlformats.org/officeDocument/2006/relationships/tags" Target="../tags/tag3863.xml"/><Relationship Id="rId5" Type="http://schemas.openxmlformats.org/officeDocument/2006/relationships/tags" Target="../tags/tag3862.xml"/><Relationship Id="rId4" Type="http://schemas.openxmlformats.org/officeDocument/2006/relationships/tags" Target="../tags/tag3861.xml"/><Relationship Id="rId3" Type="http://schemas.openxmlformats.org/officeDocument/2006/relationships/tags" Target="../tags/tag3860.xml"/><Relationship Id="rId2" Type="http://schemas.openxmlformats.org/officeDocument/2006/relationships/tags" Target="../tags/tag3859.xml"/><Relationship Id="rId15" Type="http://schemas.openxmlformats.org/officeDocument/2006/relationships/tags" Target="../tags/tag3872.xml"/><Relationship Id="rId14" Type="http://schemas.openxmlformats.org/officeDocument/2006/relationships/tags" Target="../tags/tag3871.xml"/><Relationship Id="rId13" Type="http://schemas.openxmlformats.org/officeDocument/2006/relationships/tags" Target="../tags/tag3870.xml"/><Relationship Id="rId12" Type="http://schemas.openxmlformats.org/officeDocument/2006/relationships/tags" Target="../tags/tag3869.xml"/><Relationship Id="rId11" Type="http://schemas.openxmlformats.org/officeDocument/2006/relationships/tags" Target="../tags/tag3868.xml"/><Relationship Id="rId10" Type="http://schemas.openxmlformats.org/officeDocument/2006/relationships/tags" Target="../tags/tag3867.xml"/><Relationship Id="rId1" Type="http://schemas.openxmlformats.org/officeDocument/2006/relationships/slideMaster" Target="../slideMasters/slideMaster26.xml"/></Relationships>
</file>

<file path=ppt/slideLayouts/_rels/slideLayout471.xml.rels><?xml version="1.0" encoding="UTF-8" standalone="yes"?>
<Relationships xmlns="http://schemas.openxmlformats.org/package/2006/relationships"><Relationship Id="rId7" Type="http://schemas.openxmlformats.org/officeDocument/2006/relationships/tags" Target="../tags/tag3878.xml"/><Relationship Id="rId6" Type="http://schemas.openxmlformats.org/officeDocument/2006/relationships/tags" Target="../tags/tag3877.xml"/><Relationship Id="rId5" Type="http://schemas.openxmlformats.org/officeDocument/2006/relationships/tags" Target="../tags/tag3876.xml"/><Relationship Id="rId4" Type="http://schemas.openxmlformats.org/officeDocument/2006/relationships/tags" Target="../tags/tag3875.xml"/><Relationship Id="rId3" Type="http://schemas.openxmlformats.org/officeDocument/2006/relationships/tags" Target="../tags/tag3874.xml"/><Relationship Id="rId2" Type="http://schemas.openxmlformats.org/officeDocument/2006/relationships/tags" Target="../tags/tag3873.xml"/><Relationship Id="rId1" Type="http://schemas.openxmlformats.org/officeDocument/2006/relationships/slideMaster" Target="../slideMasters/slideMaster26.xml"/></Relationships>
</file>

<file path=ppt/slideLayouts/_rels/slideLayout472.xml.rels><?xml version="1.0" encoding="UTF-8" standalone="yes"?>
<Relationships xmlns="http://schemas.openxmlformats.org/package/2006/relationships"><Relationship Id="rId9" Type="http://schemas.openxmlformats.org/officeDocument/2006/relationships/tags" Target="../tags/tag3886.xml"/><Relationship Id="rId8" Type="http://schemas.openxmlformats.org/officeDocument/2006/relationships/tags" Target="../tags/tag3885.xml"/><Relationship Id="rId7" Type="http://schemas.openxmlformats.org/officeDocument/2006/relationships/tags" Target="../tags/tag3884.xml"/><Relationship Id="rId6" Type="http://schemas.openxmlformats.org/officeDocument/2006/relationships/tags" Target="../tags/tag3883.xml"/><Relationship Id="rId5" Type="http://schemas.openxmlformats.org/officeDocument/2006/relationships/tags" Target="../tags/tag3882.xml"/><Relationship Id="rId4" Type="http://schemas.openxmlformats.org/officeDocument/2006/relationships/tags" Target="../tags/tag3881.xml"/><Relationship Id="rId3" Type="http://schemas.openxmlformats.org/officeDocument/2006/relationships/tags" Target="../tags/tag3880.xml"/><Relationship Id="rId2" Type="http://schemas.openxmlformats.org/officeDocument/2006/relationships/tags" Target="../tags/tag3879.xml"/><Relationship Id="rId1" Type="http://schemas.openxmlformats.org/officeDocument/2006/relationships/slideMaster" Target="../slideMasters/slideMaster26.xml"/></Relationships>
</file>

<file path=ppt/slideLayouts/_rels/slideLayout473.xml.rels><?xml version="1.0" encoding="UTF-8" standalone="yes"?>
<Relationships xmlns="http://schemas.openxmlformats.org/package/2006/relationships"><Relationship Id="rId8" Type="http://schemas.openxmlformats.org/officeDocument/2006/relationships/tags" Target="../tags/tag3893.xml"/><Relationship Id="rId7" Type="http://schemas.openxmlformats.org/officeDocument/2006/relationships/tags" Target="../tags/tag3892.xml"/><Relationship Id="rId6" Type="http://schemas.openxmlformats.org/officeDocument/2006/relationships/tags" Target="../tags/tag3891.xml"/><Relationship Id="rId5" Type="http://schemas.openxmlformats.org/officeDocument/2006/relationships/tags" Target="../tags/tag3890.xml"/><Relationship Id="rId4" Type="http://schemas.openxmlformats.org/officeDocument/2006/relationships/tags" Target="../tags/tag3889.xml"/><Relationship Id="rId3" Type="http://schemas.openxmlformats.org/officeDocument/2006/relationships/tags" Target="../tags/tag3888.xml"/><Relationship Id="rId2" Type="http://schemas.openxmlformats.org/officeDocument/2006/relationships/tags" Target="../tags/tag3887.xml"/><Relationship Id="rId1" Type="http://schemas.openxmlformats.org/officeDocument/2006/relationships/slideMaster" Target="../slideMasters/slideMaster26.xml"/></Relationships>
</file>

<file path=ppt/slideLayouts/_rels/slideLayout474.xml.rels><?xml version="1.0" encoding="UTF-8" standalone="yes"?>
<Relationships xmlns="http://schemas.openxmlformats.org/package/2006/relationships"><Relationship Id="rId4" Type="http://schemas.openxmlformats.org/officeDocument/2006/relationships/tags" Target="../tags/tag3896.xml"/><Relationship Id="rId3" Type="http://schemas.openxmlformats.org/officeDocument/2006/relationships/tags" Target="../tags/tag3895.xml"/><Relationship Id="rId2" Type="http://schemas.openxmlformats.org/officeDocument/2006/relationships/tags" Target="../tags/tag3894.xml"/><Relationship Id="rId1" Type="http://schemas.openxmlformats.org/officeDocument/2006/relationships/slideMaster" Target="../slideMasters/slideMaster26.xml"/></Relationships>
</file>

<file path=ppt/slideLayouts/_rels/slideLayout475.xml.rels><?xml version="1.0" encoding="UTF-8" standalone="yes"?>
<Relationships xmlns="http://schemas.openxmlformats.org/package/2006/relationships"><Relationship Id="rId7" Type="http://schemas.openxmlformats.org/officeDocument/2006/relationships/tags" Target="../tags/tag3902.xml"/><Relationship Id="rId6" Type="http://schemas.openxmlformats.org/officeDocument/2006/relationships/tags" Target="../tags/tag3901.xml"/><Relationship Id="rId5" Type="http://schemas.openxmlformats.org/officeDocument/2006/relationships/tags" Target="../tags/tag3900.xml"/><Relationship Id="rId4" Type="http://schemas.openxmlformats.org/officeDocument/2006/relationships/tags" Target="../tags/tag3899.xml"/><Relationship Id="rId3" Type="http://schemas.openxmlformats.org/officeDocument/2006/relationships/tags" Target="../tags/tag3898.xml"/><Relationship Id="rId2" Type="http://schemas.openxmlformats.org/officeDocument/2006/relationships/tags" Target="../tags/tag3897.xml"/><Relationship Id="rId1" Type="http://schemas.openxmlformats.org/officeDocument/2006/relationships/slideMaster" Target="../slideMasters/slideMaster26.xml"/></Relationships>
</file>

<file path=ppt/slideLayouts/_rels/slideLayout476.xml.rels><?xml version="1.0" encoding="UTF-8" standalone="yes"?>
<Relationships xmlns="http://schemas.openxmlformats.org/package/2006/relationships"><Relationship Id="rId6" Type="http://schemas.openxmlformats.org/officeDocument/2006/relationships/tags" Target="../tags/tag3907.xml"/><Relationship Id="rId5" Type="http://schemas.openxmlformats.org/officeDocument/2006/relationships/tags" Target="../tags/tag3906.xml"/><Relationship Id="rId4" Type="http://schemas.openxmlformats.org/officeDocument/2006/relationships/tags" Target="../tags/tag3905.xml"/><Relationship Id="rId3" Type="http://schemas.openxmlformats.org/officeDocument/2006/relationships/tags" Target="../tags/tag3904.xml"/><Relationship Id="rId2" Type="http://schemas.openxmlformats.org/officeDocument/2006/relationships/tags" Target="../tags/tag3903.xml"/><Relationship Id="rId1" Type="http://schemas.openxmlformats.org/officeDocument/2006/relationships/slideMaster" Target="../slideMasters/slideMaster26.xml"/></Relationships>
</file>

<file path=ppt/slideLayouts/_rels/slideLayout477.xml.rels><?xml version="1.0" encoding="UTF-8" standalone="yes"?>
<Relationships xmlns="http://schemas.openxmlformats.org/package/2006/relationships"><Relationship Id="rId5" Type="http://schemas.openxmlformats.org/officeDocument/2006/relationships/tags" Target="../tags/tag3911.xml"/><Relationship Id="rId4" Type="http://schemas.openxmlformats.org/officeDocument/2006/relationships/tags" Target="../tags/tag3910.xml"/><Relationship Id="rId3" Type="http://schemas.openxmlformats.org/officeDocument/2006/relationships/tags" Target="../tags/tag3909.xml"/><Relationship Id="rId2" Type="http://schemas.openxmlformats.org/officeDocument/2006/relationships/tags" Target="../tags/tag3908.xml"/><Relationship Id="rId1" Type="http://schemas.openxmlformats.org/officeDocument/2006/relationships/slideMaster" Target="../slideMasters/slideMaster26.xml"/></Relationships>
</file>

<file path=ppt/slideLayouts/_rels/slideLayout478.xml.rels><?xml version="1.0" encoding="UTF-8" standalone="yes"?>
<Relationships xmlns="http://schemas.openxmlformats.org/package/2006/relationships"><Relationship Id="rId9" Type="http://schemas.openxmlformats.org/officeDocument/2006/relationships/tags" Target="../tags/tag3919.xml"/><Relationship Id="rId8" Type="http://schemas.openxmlformats.org/officeDocument/2006/relationships/tags" Target="../tags/tag3918.xml"/><Relationship Id="rId7" Type="http://schemas.openxmlformats.org/officeDocument/2006/relationships/tags" Target="../tags/tag3917.xml"/><Relationship Id="rId6" Type="http://schemas.openxmlformats.org/officeDocument/2006/relationships/tags" Target="../tags/tag3916.xml"/><Relationship Id="rId5" Type="http://schemas.openxmlformats.org/officeDocument/2006/relationships/tags" Target="../tags/tag3915.xml"/><Relationship Id="rId4" Type="http://schemas.openxmlformats.org/officeDocument/2006/relationships/tags" Target="../tags/tag3914.xml"/><Relationship Id="rId3" Type="http://schemas.openxmlformats.org/officeDocument/2006/relationships/tags" Target="../tags/tag3913.xml"/><Relationship Id="rId2" Type="http://schemas.openxmlformats.org/officeDocument/2006/relationships/tags" Target="../tags/tag3912.xml"/><Relationship Id="rId11" Type="http://schemas.openxmlformats.org/officeDocument/2006/relationships/tags" Target="../tags/tag3921.xml"/><Relationship Id="rId10" Type="http://schemas.openxmlformats.org/officeDocument/2006/relationships/tags" Target="../tags/tag3920.xml"/><Relationship Id="rId1" Type="http://schemas.openxmlformats.org/officeDocument/2006/relationships/slideMaster" Target="../slideMasters/slideMaster26.xml"/></Relationships>
</file>

<file path=ppt/slideLayouts/_rels/slideLayout479.xml.rels><?xml version="1.0" encoding="UTF-8" standalone="yes"?>
<Relationships xmlns="http://schemas.openxmlformats.org/package/2006/relationships"><Relationship Id="rId8" Type="http://schemas.openxmlformats.org/officeDocument/2006/relationships/tags" Target="../tags/tag3928.xml"/><Relationship Id="rId7" Type="http://schemas.openxmlformats.org/officeDocument/2006/relationships/tags" Target="../tags/tag3927.xml"/><Relationship Id="rId6" Type="http://schemas.openxmlformats.org/officeDocument/2006/relationships/tags" Target="../tags/tag3926.xml"/><Relationship Id="rId5" Type="http://schemas.openxmlformats.org/officeDocument/2006/relationships/tags" Target="../tags/tag3925.xml"/><Relationship Id="rId4" Type="http://schemas.openxmlformats.org/officeDocument/2006/relationships/tags" Target="../tags/tag3924.xml"/><Relationship Id="rId3" Type="http://schemas.openxmlformats.org/officeDocument/2006/relationships/tags" Target="../tags/tag3923.xml"/><Relationship Id="rId2" Type="http://schemas.openxmlformats.org/officeDocument/2006/relationships/tags" Target="../tags/tag3922.xml"/><Relationship Id="rId1" Type="http://schemas.openxmlformats.org/officeDocument/2006/relationships/slideMaster" Target="../slideMasters/slideMaster26.xml"/></Relationships>
</file>

<file path=ppt/slideLayouts/_rels/slideLayout48.xml.rels><?xml version="1.0" encoding="UTF-8" standalone="yes"?>
<Relationships xmlns="http://schemas.openxmlformats.org/package/2006/relationships"><Relationship Id="rId9" Type="http://schemas.openxmlformats.org/officeDocument/2006/relationships/tags" Target="../tags/tag310.xml"/><Relationship Id="rId8" Type="http://schemas.openxmlformats.org/officeDocument/2006/relationships/tags" Target="../tags/tag309.xml"/><Relationship Id="rId7" Type="http://schemas.openxmlformats.org/officeDocument/2006/relationships/tags" Target="../tags/tag308.xml"/><Relationship Id="rId6" Type="http://schemas.openxmlformats.org/officeDocument/2006/relationships/tags" Target="../tags/tag307.xml"/><Relationship Id="rId5" Type="http://schemas.openxmlformats.org/officeDocument/2006/relationships/tags" Target="../tags/tag306.xml"/><Relationship Id="rId4" Type="http://schemas.openxmlformats.org/officeDocument/2006/relationships/tags" Target="../tags/tag305.xml"/><Relationship Id="rId3" Type="http://schemas.openxmlformats.org/officeDocument/2006/relationships/tags" Target="../tags/tag304.xml"/><Relationship Id="rId2" Type="http://schemas.openxmlformats.org/officeDocument/2006/relationships/tags" Target="../tags/tag303.xml"/><Relationship Id="rId13" Type="http://schemas.openxmlformats.org/officeDocument/2006/relationships/tags" Target="../tags/tag314.xml"/><Relationship Id="rId12" Type="http://schemas.openxmlformats.org/officeDocument/2006/relationships/tags" Target="../tags/tag313.xml"/><Relationship Id="rId11" Type="http://schemas.openxmlformats.org/officeDocument/2006/relationships/tags" Target="../tags/tag312.xml"/><Relationship Id="rId10" Type="http://schemas.openxmlformats.org/officeDocument/2006/relationships/tags" Target="../tags/tag311.xml"/><Relationship Id="rId1" Type="http://schemas.openxmlformats.org/officeDocument/2006/relationships/slideMaster" Target="../slideMasters/slideMaster3.xml"/></Relationships>
</file>

<file path=ppt/slideLayouts/_rels/slideLayout480.xml.rels><?xml version="1.0" encoding="UTF-8" standalone="yes"?>
<Relationships xmlns="http://schemas.openxmlformats.org/package/2006/relationships"><Relationship Id="rId9" Type="http://schemas.openxmlformats.org/officeDocument/2006/relationships/tags" Target="../tags/tag3936.xml"/><Relationship Id="rId8" Type="http://schemas.openxmlformats.org/officeDocument/2006/relationships/tags" Target="../tags/tag3935.xml"/><Relationship Id="rId7" Type="http://schemas.openxmlformats.org/officeDocument/2006/relationships/tags" Target="../tags/tag3934.xml"/><Relationship Id="rId6" Type="http://schemas.openxmlformats.org/officeDocument/2006/relationships/tags" Target="../tags/tag3933.xml"/><Relationship Id="rId5" Type="http://schemas.openxmlformats.org/officeDocument/2006/relationships/tags" Target="../tags/tag3932.xml"/><Relationship Id="rId4" Type="http://schemas.openxmlformats.org/officeDocument/2006/relationships/tags" Target="../tags/tag3931.xml"/><Relationship Id="rId3" Type="http://schemas.openxmlformats.org/officeDocument/2006/relationships/tags" Target="../tags/tag3930.xml"/><Relationship Id="rId2" Type="http://schemas.openxmlformats.org/officeDocument/2006/relationships/tags" Target="../tags/tag3929.xml"/><Relationship Id="rId13" Type="http://schemas.openxmlformats.org/officeDocument/2006/relationships/tags" Target="../tags/tag3940.xml"/><Relationship Id="rId12" Type="http://schemas.openxmlformats.org/officeDocument/2006/relationships/tags" Target="../tags/tag3939.xml"/><Relationship Id="rId11" Type="http://schemas.openxmlformats.org/officeDocument/2006/relationships/tags" Target="../tags/tag3938.xml"/><Relationship Id="rId10" Type="http://schemas.openxmlformats.org/officeDocument/2006/relationships/tags" Target="../tags/tag3937.xml"/><Relationship Id="rId1" Type="http://schemas.openxmlformats.org/officeDocument/2006/relationships/slideMaster" Target="../slideMasters/slideMaster26.xml"/></Relationships>
</file>

<file path=ppt/slideLayouts/_rels/slideLayout481.xml.rels><?xml version="1.0" encoding="UTF-8" standalone="yes"?>
<Relationships xmlns="http://schemas.openxmlformats.org/package/2006/relationships"><Relationship Id="rId9" Type="http://schemas.openxmlformats.org/officeDocument/2006/relationships/tags" Target="../tags/tag3948.xml"/><Relationship Id="rId8" Type="http://schemas.openxmlformats.org/officeDocument/2006/relationships/tags" Target="../tags/tag3947.xml"/><Relationship Id="rId7" Type="http://schemas.openxmlformats.org/officeDocument/2006/relationships/tags" Target="../tags/tag3946.xml"/><Relationship Id="rId6" Type="http://schemas.openxmlformats.org/officeDocument/2006/relationships/tags" Target="../tags/tag3945.xml"/><Relationship Id="rId5" Type="http://schemas.openxmlformats.org/officeDocument/2006/relationships/tags" Target="../tags/tag3944.xml"/><Relationship Id="rId4" Type="http://schemas.openxmlformats.org/officeDocument/2006/relationships/tags" Target="../tags/tag3943.xml"/><Relationship Id="rId3" Type="http://schemas.openxmlformats.org/officeDocument/2006/relationships/tags" Target="../tags/tag3942.xml"/><Relationship Id="rId2" Type="http://schemas.openxmlformats.org/officeDocument/2006/relationships/tags" Target="../tags/tag3941.xml"/><Relationship Id="rId11" Type="http://schemas.openxmlformats.org/officeDocument/2006/relationships/tags" Target="../tags/tag3950.xml"/><Relationship Id="rId10" Type="http://schemas.openxmlformats.org/officeDocument/2006/relationships/tags" Target="../tags/tag3949.xml"/><Relationship Id="rId1" Type="http://schemas.openxmlformats.org/officeDocument/2006/relationships/slideMaster" Target="../slideMasters/slideMaster26.xml"/></Relationships>
</file>

<file path=ppt/slideLayouts/_rels/slideLayout482.xml.rels><?xml version="1.0" encoding="UTF-8" standalone="yes"?>
<Relationships xmlns="http://schemas.openxmlformats.org/package/2006/relationships"><Relationship Id="rId9" Type="http://schemas.openxmlformats.org/officeDocument/2006/relationships/tags" Target="../tags/tag3958.xml"/><Relationship Id="rId8" Type="http://schemas.openxmlformats.org/officeDocument/2006/relationships/tags" Target="../tags/tag3957.xml"/><Relationship Id="rId7" Type="http://schemas.openxmlformats.org/officeDocument/2006/relationships/tags" Target="../tags/tag3956.xml"/><Relationship Id="rId6" Type="http://schemas.openxmlformats.org/officeDocument/2006/relationships/tags" Target="../tags/tag3955.xml"/><Relationship Id="rId5" Type="http://schemas.openxmlformats.org/officeDocument/2006/relationships/tags" Target="../tags/tag3954.xml"/><Relationship Id="rId4" Type="http://schemas.openxmlformats.org/officeDocument/2006/relationships/tags" Target="../tags/tag3953.xml"/><Relationship Id="rId3" Type="http://schemas.openxmlformats.org/officeDocument/2006/relationships/tags" Target="../tags/tag3952.xml"/><Relationship Id="rId2" Type="http://schemas.openxmlformats.org/officeDocument/2006/relationships/tags" Target="../tags/tag3951.xml"/><Relationship Id="rId11" Type="http://schemas.openxmlformats.org/officeDocument/2006/relationships/tags" Target="../tags/tag3960.xml"/><Relationship Id="rId10" Type="http://schemas.openxmlformats.org/officeDocument/2006/relationships/tags" Target="../tags/tag3959.xml"/><Relationship Id="rId1" Type="http://schemas.openxmlformats.org/officeDocument/2006/relationships/slideMaster" Target="../slideMasters/slideMaster26.xml"/></Relationships>
</file>

<file path=ppt/slideLayouts/_rels/slideLayout483.xml.rels><?xml version="1.0" encoding="UTF-8" standalone="yes"?>
<Relationships xmlns="http://schemas.openxmlformats.org/package/2006/relationships"><Relationship Id="rId9" Type="http://schemas.openxmlformats.org/officeDocument/2006/relationships/tags" Target="../tags/tag3968.xml"/><Relationship Id="rId8" Type="http://schemas.openxmlformats.org/officeDocument/2006/relationships/tags" Target="../tags/tag3967.xml"/><Relationship Id="rId7" Type="http://schemas.openxmlformats.org/officeDocument/2006/relationships/tags" Target="../tags/tag3966.xml"/><Relationship Id="rId6" Type="http://schemas.openxmlformats.org/officeDocument/2006/relationships/tags" Target="../tags/tag3965.xml"/><Relationship Id="rId5" Type="http://schemas.openxmlformats.org/officeDocument/2006/relationships/tags" Target="../tags/tag3964.xml"/><Relationship Id="rId4" Type="http://schemas.openxmlformats.org/officeDocument/2006/relationships/tags" Target="../tags/tag3963.xml"/><Relationship Id="rId3" Type="http://schemas.openxmlformats.org/officeDocument/2006/relationships/tags" Target="../tags/tag3962.xml"/><Relationship Id="rId2" Type="http://schemas.openxmlformats.org/officeDocument/2006/relationships/tags" Target="../tags/tag3961.xml"/><Relationship Id="rId11" Type="http://schemas.openxmlformats.org/officeDocument/2006/relationships/tags" Target="../tags/tag3970.xml"/><Relationship Id="rId10" Type="http://schemas.openxmlformats.org/officeDocument/2006/relationships/tags" Target="../tags/tag3969.xml"/><Relationship Id="rId1" Type="http://schemas.openxmlformats.org/officeDocument/2006/relationships/slideMaster" Target="../slideMasters/slideMaster26.xml"/></Relationships>
</file>

<file path=ppt/slideLayouts/_rels/slideLayout484.xml.rels><?xml version="1.0" encoding="UTF-8" standalone="yes"?>
<Relationships xmlns="http://schemas.openxmlformats.org/package/2006/relationships"><Relationship Id="rId9" Type="http://schemas.openxmlformats.org/officeDocument/2006/relationships/tags" Target="../tags/tag3978.xml"/><Relationship Id="rId8" Type="http://schemas.openxmlformats.org/officeDocument/2006/relationships/tags" Target="../tags/tag3977.xml"/><Relationship Id="rId7" Type="http://schemas.openxmlformats.org/officeDocument/2006/relationships/tags" Target="../tags/tag3976.xml"/><Relationship Id="rId6" Type="http://schemas.openxmlformats.org/officeDocument/2006/relationships/tags" Target="../tags/tag3975.xml"/><Relationship Id="rId5" Type="http://schemas.openxmlformats.org/officeDocument/2006/relationships/tags" Target="../tags/tag3974.xml"/><Relationship Id="rId4" Type="http://schemas.openxmlformats.org/officeDocument/2006/relationships/tags" Target="../tags/tag3973.xml"/><Relationship Id="rId3" Type="http://schemas.openxmlformats.org/officeDocument/2006/relationships/tags" Target="../tags/tag3972.xml"/><Relationship Id="rId2" Type="http://schemas.openxmlformats.org/officeDocument/2006/relationships/tags" Target="../tags/tag3971.xml"/><Relationship Id="rId13" Type="http://schemas.openxmlformats.org/officeDocument/2006/relationships/tags" Target="../tags/tag3982.xml"/><Relationship Id="rId12" Type="http://schemas.openxmlformats.org/officeDocument/2006/relationships/tags" Target="../tags/tag3981.xml"/><Relationship Id="rId11" Type="http://schemas.openxmlformats.org/officeDocument/2006/relationships/tags" Target="../tags/tag3980.xml"/><Relationship Id="rId10" Type="http://schemas.openxmlformats.org/officeDocument/2006/relationships/tags" Target="../tags/tag3979.xml"/><Relationship Id="rId1" Type="http://schemas.openxmlformats.org/officeDocument/2006/relationships/slideMaster" Target="../slideMasters/slideMaster26.xml"/></Relationships>
</file>

<file path=ppt/slideLayouts/_rels/slideLayout485.xml.rels><?xml version="1.0" encoding="UTF-8" standalone="yes"?>
<Relationships xmlns="http://schemas.openxmlformats.org/package/2006/relationships"><Relationship Id="rId9" Type="http://schemas.openxmlformats.org/officeDocument/2006/relationships/tags" Target="../tags/tag3990.xml"/><Relationship Id="rId8" Type="http://schemas.openxmlformats.org/officeDocument/2006/relationships/tags" Target="../tags/tag3989.xml"/><Relationship Id="rId7" Type="http://schemas.openxmlformats.org/officeDocument/2006/relationships/tags" Target="../tags/tag3988.xml"/><Relationship Id="rId6" Type="http://schemas.openxmlformats.org/officeDocument/2006/relationships/tags" Target="../tags/tag3987.xml"/><Relationship Id="rId5" Type="http://schemas.openxmlformats.org/officeDocument/2006/relationships/tags" Target="../tags/tag3986.xml"/><Relationship Id="rId4" Type="http://schemas.openxmlformats.org/officeDocument/2006/relationships/tags" Target="../tags/tag3985.xml"/><Relationship Id="rId3" Type="http://schemas.openxmlformats.org/officeDocument/2006/relationships/tags" Target="../tags/tag3984.xml"/><Relationship Id="rId2" Type="http://schemas.openxmlformats.org/officeDocument/2006/relationships/tags" Target="../tags/tag3983.xml"/><Relationship Id="rId13" Type="http://schemas.openxmlformats.org/officeDocument/2006/relationships/tags" Target="../tags/tag3994.xml"/><Relationship Id="rId12" Type="http://schemas.openxmlformats.org/officeDocument/2006/relationships/tags" Target="../tags/tag3993.xml"/><Relationship Id="rId11" Type="http://schemas.openxmlformats.org/officeDocument/2006/relationships/tags" Target="../tags/tag3992.xml"/><Relationship Id="rId10" Type="http://schemas.openxmlformats.org/officeDocument/2006/relationships/tags" Target="../tags/tag3991.xml"/><Relationship Id="rId1" Type="http://schemas.openxmlformats.org/officeDocument/2006/relationships/slideMaster" Target="../slideMasters/slideMaster26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87.xml.rels><?xml version="1.0" encoding="UTF-8" standalone="yes"?>
<Relationships xmlns="http://schemas.openxmlformats.org/package/2006/relationships"><Relationship Id="rId9" Type="http://schemas.openxmlformats.org/officeDocument/2006/relationships/tags" Target="../tags/tag4008.xml"/><Relationship Id="rId8" Type="http://schemas.openxmlformats.org/officeDocument/2006/relationships/tags" Target="../tags/tag4007.xml"/><Relationship Id="rId7" Type="http://schemas.openxmlformats.org/officeDocument/2006/relationships/tags" Target="../tags/tag4006.xml"/><Relationship Id="rId6" Type="http://schemas.openxmlformats.org/officeDocument/2006/relationships/tags" Target="../tags/tag4005.xml"/><Relationship Id="rId5" Type="http://schemas.openxmlformats.org/officeDocument/2006/relationships/tags" Target="../tags/tag4004.xml"/><Relationship Id="rId4" Type="http://schemas.openxmlformats.org/officeDocument/2006/relationships/tags" Target="../tags/tag4003.xml"/><Relationship Id="rId3" Type="http://schemas.openxmlformats.org/officeDocument/2006/relationships/tags" Target="../tags/tag4002.xml"/><Relationship Id="rId2" Type="http://schemas.openxmlformats.org/officeDocument/2006/relationships/tags" Target="../tags/tag4001.xml"/><Relationship Id="rId14" Type="http://schemas.openxmlformats.org/officeDocument/2006/relationships/tags" Target="../tags/tag4013.xml"/><Relationship Id="rId13" Type="http://schemas.openxmlformats.org/officeDocument/2006/relationships/tags" Target="../tags/tag4012.xml"/><Relationship Id="rId12" Type="http://schemas.openxmlformats.org/officeDocument/2006/relationships/tags" Target="../tags/tag4011.xml"/><Relationship Id="rId11" Type="http://schemas.openxmlformats.org/officeDocument/2006/relationships/tags" Target="../tags/tag4010.xml"/><Relationship Id="rId10" Type="http://schemas.openxmlformats.org/officeDocument/2006/relationships/tags" Target="../tags/tag4009.xml"/><Relationship Id="rId1" Type="http://schemas.openxmlformats.org/officeDocument/2006/relationships/slideMaster" Target="../slideMasters/slideMaster27.xml"/></Relationships>
</file>

<file path=ppt/slideLayouts/_rels/slideLayout488.xml.rels><?xml version="1.0" encoding="UTF-8" standalone="yes"?>
<Relationships xmlns="http://schemas.openxmlformats.org/package/2006/relationships"><Relationship Id="rId6" Type="http://schemas.openxmlformats.org/officeDocument/2006/relationships/tags" Target="../tags/tag4018.xml"/><Relationship Id="rId5" Type="http://schemas.openxmlformats.org/officeDocument/2006/relationships/tags" Target="../tags/tag4017.xml"/><Relationship Id="rId4" Type="http://schemas.openxmlformats.org/officeDocument/2006/relationships/tags" Target="../tags/tag4016.xml"/><Relationship Id="rId3" Type="http://schemas.openxmlformats.org/officeDocument/2006/relationships/tags" Target="../tags/tag4015.xml"/><Relationship Id="rId2" Type="http://schemas.openxmlformats.org/officeDocument/2006/relationships/tags" Target="../tags/tag4014.xml"/><Relationship Id="rId1" Type="http://schemas.openxmlformats.org/officeDocument/2006/relationships/slideMaster" Target="../slideMasters/slideMaster27.xml"/></Relationships>
</file>

<file path=ppt/slideLayouts/_rels/slideLayout489.xml.rels><?xml version="1.0" encoding="UTF-8" standalone="yes"?>
<Relationships xmlns="http://schemas.openxmlformats.org/package/2006/relationships"><Relationship Id="rId9" Type="http://schemas.openxmlformats.org/officeDocument/2006/relationships/tags" Target="../tags/tag4026.xml"/><Relationship Id="rId8" Type="http://schemas.openxmlformats.org/officeDocument/2006/relationships/tags" Target="../tags/tag4025.xml"/><Relationship Id="rId7" Type="http://schemas.openxmlformats.org/officeDocument/2006/relationships/tags" Target="../tags/tag4024.xml"/><Relationship Id="rId6" Type="http://schemas.openxmlformats.org/officeDocument/2006/relationships/tags" Target="../tags/tag4023.xml"/><Relationship Id="rId5" Type="http://schemas.openxmlformats.org/officeDocument/2006/relationships/tags" Target="../tags/tag4022.xml"/><Relationship Id="rId4" Type="http://schemas.openxmlformats.org/officeDocument/2006/relationships/tags" Target="../tags/tag4021.xml"/><Relationship Id="rId3" Type="http://schemas.openxmlformats.org/officeDocument/2006/relationships/tags" Target="../tags/tag4020.xml"/><Relationship Id="rId2" Type="http://schemas.openxmlformats.org/officeDocument/2006/relationships/tags" Target="../tags/tag4019.xml"/><Relationship Id="rId15" Type="http://schemas.openxmlformats.org/officeDocument/2006/relationships/tags" Target="../tags/tag4032.xml"/><Relationship Id="rId14" Type="http://schemas.openxmlformats.org/officeDocument/2006/relationships/tags" Target="../tags/tag4031.xml"/><Relationship Id="rId13" Type="http://schemas.openxmlformats.org/officeDocument/2006/relationships/tags" Target="../tags/tag4030.xml"/><Relationship Id="rId12" Type="http://schemas.openxmlformats.org/officeDocument/2006/relationships/tags" Target="../tags/tag4029.xml"/><Relationship Id="rId11" Type="http://schemas.openxmlformats.org/officeDocument/2006/relationships/tags" Target="../tags/tag4028.xml"/><Relationship Id="rId10" Type="http://schemas.openxmlformats.org/officeDocument/2006/relationships/tags" Target="../tags/tag4027.xml"/><Relationship Id="rId1" Type="http://schemas.openxmlformats.org/officeDocument/2006/relationships/slideMaster" Target="../slideMasters/slideMaster2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0.xml.rels><?xml version="1.0" encoding="UTF-8" standalone="yes"?>
<Relationships xmlns="http://schemas.openxmlformats.org/package/2006/relationships"><Relationship Id="rId7" Type="http://schemas.openxmlformats.org/officeDocument/2006/relationships/tags" Target="../tags/tag4038.xml"/><Relationship Id="rId6" Type="http://schemas.openxmlformats.org/officeDocument/2006/relationships/tags" Target="../tags/tag4037.xml"/><Relationship Id="rId5" Type="http://schemas.openxmlformats.org/officeDocument/2006/relationships/tags" Target="../tags/tag4036.xml"/><Relationship Id="rId4" Type="http://schemas.openxmlformats.org/officeDocument/2006/relationships/tags" Target="../tags/tag4035.xml"/><Relationship Id="rId3" Type="http://schemas.openxmlformats.org/officeDocument/2006/relationships/tags" Target="../tags/tag4034.xml"/><Relationship Id="rId2" Type="http://schemas.openxmlformats.org/officeDocument/2006/relationships/tags" Target="../tags/tag4033.xml"/><Relationship Id="rId1" Type="http://schemas.openxmlformats.org/officeDocument/2006/relationships/slideMaster" Target="../slideMasters/slideMaster27.xml"/></Relationships>
</file>

<file path=ppt/slideLayouts/_rels/slideLayout491.xml.rels><?xml version="1.0" encoding="UTF-8" standalone="yes"?>
<Relationships xmlns="http://schemas.openxmlformats.org/package/2006/relationships"><Relationship Id="rId9" Type="http://schemas.openxmlformats.org/officeDocument/2006/relationships/tags" Target="../tags/tag4046.xml"/><Relationship Id="rId8" Type="http://schemas.openxmlformats.org/officeDocument/2006/relationships/tags" Target="../tags/tag4045.xml"/><Relationship Id="rId7" Type="http://schemas.openxmlformats.org/officeDocument/2006/relationships/tags" Target="../tags/tag4044.xml"/><Relationship Id="rId6" Type="http://schemas.openxmlformats.org/officeDocument/2006/relationships/tags" Target="../tags/tag4043.xml"/><Relationship Id="rId5" Type="http://schemas.openxmlformats.org/officeDocument/2006/relationships/tags" Target="../tags/tag4042.xml"/><Relationship Id="rId4" Type="http://schemas.openxmlformats.org/officeDocument/2006/relationships/tags" Target="../tags/tag4041.xml"/><Relationship Id="rId3" Type="http://schemas.openxmlformats.org/officeDocument/2006/relationships/tags" Target="../tags/tag4040.xml"/><Relationship Id="rId2" Type="http://schemas.openxmlformats.org/officeDocument/2006/relationships/tags" Target="../tags/tag4039.xml"/><Relationship Id="rId1" Type="http://schemas.openxmlformats.org/officeDocument/2006/relationships/slideMaster" Target="../slideMasters/slideMaster27.xml"/></Relationships>
</file>

<file path=ppt/slideLayouts/_rels/slideLayout492.xml.rels><?xml version="1.0" encoding="UTF-8" standalone="yes"?>
<Relationships xmlns="http://schemas.openxmlformats.org/package/2006/relationships"><Relationship Id="rId8" Type="http://schemas.openxmlformats.org/officeDocument/2006/relationships/tags" Target="../tags/tag4053.xml"/><Relationship Id="rId7" Type="http://schemas.openxmlformats.org/officeDocument/2006/relationships/tags" Target="../tags/tag4052.xml"/><Relationship Id="rId6" Type="http://schemas.openxmlformats.org/officeDocument/2006/relationships/tags" Target="../tags/tag4051.xml"/><Relationship Id="rId5" Type="http://schemas.openxmlformats.org/officeDocument/2006/relationships/tags" Target="../tags/tag4050.xml"/><Relationship Id="rId4" Type="http://schemas.openxmlformats.org/officeDocument/2006/relationships/tags" Target="../tags/tag4049.xml"/><Relationship Id="rId3" Type="http://schemas.openxmlformats.org/officeDocument/2006/relationships/tags" Target="../tags/tag4048.xml"/><Relationship Id="rId2" Type="http://schemas.openxmlformats.org/officeDocument/2006/relationships/tags" Target="../tags/tag4047.xml"/><Relationship Id="rId1" Type="http://schemas.openxmlformats.org/officeDocument/2006/relationships/slideMaster" Target="../slideMasters/slideMaster27.xml"/></Relationships>
</file>

<file path=ppt/slideLayouts/_rels/slideLayout493.xml.rels><?xml version="1.0" encoding="UTF-8" standalone="yes"?>
<Relationships xmlns="http://schemas.openxmlformats.org/package/2006/relationships"><Relationship Id="rId4" Type="http://schemas.openxmlformats.org/officeDocument/2006/relationships/tags" Target="../tags/tag4056.xml"/><Relationship Id="rId3" Type="http://schemas.openxmlformats.org/officeDocument/2006/relationships/tags" Target="../tags/tag4055.xml"/><Relationship Id="rId2" Type="http://schemas.openxmlformats.org/officeDocument/2006/relationships/tags" Target="../tags/tag4054.xml"/><Relationship Id="rId1" Type="http://schemas.openxmlformats.org/officeDocument/2006/relationships/slideMaster" Target="../slideMasters/slideMaster27.xml"/></Relationships>
</file>

<file path=ppt/slideLayouts/_rels/slideLayout494.xml.rels><?xml version="1.0" encoding="UTF-8" standalone="yes"?>
<Relationships xmlns="http://schemas.openxmlformats.org/package/2006/relationships"><Relationship Id="rId7" Type="http://schemas.openxmlformats.org/officeDocument/2006/relationships/tags" Target="../tags/tag4062.xml"/><Relationship Id="rId6" Type="http://schemas.openxmlformats.org/officeDocument/2006/relationships/tags" Target="../tags/tag4061.xml"/><Relationship Id="rId5" Type="http://schemas.openxmlformats.org/officeDocument/2006/relationships/tags" Target="../tags/tag4060.xml"/><Relationship Id="rId4" Type="http://schemas.openxmlformats.org/officeDocument/2006/relationships/tags" Target="../tags/tag4059.xml"/><Relationship Id="rId3" Type="http://schemas.openxmlformats.org/officeDocument/2006/relationships/tags" Target="../tags/tag4058.xml"/><Relationship Id="rId2" Type="http://schemas.openxmlformats.org/officeDocument/2006/relationships/tags" Target="../tags/tag4057.xml"/><Relationship Id="rId1" Type="http://schemas.openxmlformats.org/officeDocument/2006/relationships/slideMaster" Target="../slideMasters/slideMaster27.xml"/></Relationships>
</file>

<file path=ppt/slideLayouts/_rels/slideLayout495.xml.rels><?xml version="1.0" encoding="UTF-8" standalone="yes"?>
<Relationships xmlns="http://schemas.openxmlformats.org/package/2006/relationships"><Relationship Id="rId6" Type="http://schemas.openxmlformats.org/officeDocument/2006/relationships/tags" Target="../tags/tag4067.xml"/><Relationship Id="rId5" Type="http://schemas.openxmlformats.org/officeDocument/2006/relationships/tags" Target="../tags/tag4066.xml"/><Relationship Id="rId4" Type="http://schemas.openxmlformats.org/officeDocument/2006/relationships/tags" Target="../tags/tag4065.xml"/><Relationship Id="rId3" Type="http://schemas.openxmlformats.org/officeDocument/2006/relationships/tags" Target="../tags/tag4064.xml"/><Relationship Id="rId2" Type="http://schemas.openxmlformats.org/officeDocument/2006/relationships/tags" Target="../tags/tag4063.xml"/><Relationship Id="rId1" Type="http://schemas.openxmlformats.org/officeDocument/2006/relationships/slideMaster" Target="../slideMasters/slideMaster27.xml"/></Relationships>
</file>

<file path=ppt/slideLayouts/_rels/slideLayout496.xml.rels><?xml version="1.0" encoding="UTF-8" standalone="yes"?>
<Relationships xmlns="http://schemas.openxmlformats.org/package/2006/relationships"><Relationship Id="rId5" Type="http://schemas.openxmlformats.org/officeDocument/2006/relationships/tags" Target="../tags/tag4071.xml"/><Relationship Id="rId4" Type="http://schemas.openxmlformats.org/officeDocument/2006/relationships/tags" Target="../tags/tag4070.xml"/><Relationship Id="rId3" Type="http://schemas.openxmlformats.org/officeDocument/2006/relationships/tags" Target="../tags/tag4069.xml"/><Relationship Id="rId2" Type="http://schemas.openxmlformats.org/officeDocument/2006/relationships/tags" Target="../tags/tag4068.xml"/><Relationship Id="rId1" Type="http://schemas.openxmlformats.org/officeDocument/2006/relationships/slideMaster" Target="../slideMasters/slideMaster27.xml"/></Relationships>
</file>

<file path=ppt/slideLayouts/_rels/slideLayout497.xml.rels><?xml version="1.0" encoding="UTF-8" standalone="yes"?>
<Relationships xmlns="http://schemas.openxmlformats.org/package/2006/relationships"><Relationship Id="rId9" Type="http://schemas.openxmlformats.org/officeDocument/2006/relationships/tags" Target="../tags/tag4079.xml"/><Relationship Id="rId8" Type="http://schemas.openxmlformats.org/officeDocument/2006/relationships/tags" Target="../tags/tag4078.xml"/><Relationship Id="rId7" Type="http://schemas.openxmlformats.org/officeDocument/2006/relationships/tags" Target="../tags/tag4077.xml"/><Relationship Id="rId6" Type="http://schemas.openxmlformats.org/officeDocument/2006/relationships/tags" Target="../tags/tag4076.xml"/><Relationship Id="rId5" Type="http://schemas.openxmlformats.org/officeDocument/2006/relationships/tags" Target="../tags/tag4075.xml"/><Relationship Id="rId4" Type="http://schemas.openxmlformats.org/officeDocument/2006/relationships/tags" Target="../tags/tag4074.xml"/><Relationship Id="rId3" Type="http://schemas.openxmlformats.org/officeDocument/2006/relationships/tags" Target="../tags/tag4073.xml"/><Relationship Id="rId2" Type="http://schemas.openxmlformats.org/officeDocument/2006/relationships/tags" Target="../tags/tag4072.xml"/><Relationship Id="rId11" Type="http://schemas.openxmlformats.org/officeDocument/2006/relationships/tags" Target="../tags/tag4081.xml"/><Relationship Id="rId10" Type="http://schemas.openxmlformats.org/officeDocument/2006/relationships/tags" Target="../tags/tag4080.xml"/><Relationship Id="rId1" Type="http://schemas.openxmlformats.org/officeDocument/2006/relationships/slideMaster" Target="../slideMasters/slideMaster27.xml"/></Relationships>
</file>

<file path=ppt/slideLayouts/_rels/slideLayout498.xml.rels><?xml version="1.0" encoding="UTF-8" standalone="yes"?>
<Relationships xmlns="http://schemas.openxmlformats.org/package/2006/relationships"><Relationship Id="rId8" Type="http://schemas.openxmlformats.org/officeDocument/2006/relationships/tags" Target="../tags/tag4088.xml"/><Relationship Id="rId7" Type="http://schemas.openxmlformats.org/officeDocument/2006/relationships/tags" Target="../tags/tag4087.xml"/><Relationship Id="rId6" Type="http://schemas.openxmlformats.org/officeDocument/2006/relationships/tags" Target="../tags/tag4086.xml"/><Relationship Id="rId5" Type="http://schemas.openxmlformats.org/officeDocument/2006/relationships/tags" Target="../tags/tag4085.xml"/><Relationship Id="rId4" Type="http://schemas.openxmlformats.org/officeDocument/2006/relationships/tags" Target="../tags/tag4084.xml"/><Relationship Id="rId3" Type="http://schemas.openxmlformats.org/officeDocument/2006/relationships/tags" Target="../tags/tag4083.xml"/><Relationship Id="rId2" Type="http://schemas.openxmlformats.org/officeDocument/2006/relationships/tags" Target="../tags/tag4082.xml"/><Relationship Id="rId1" Type="http://schemas.openxmlformats.org/officeDocument/2006/relationships/slideMaster" Target="../slideMasters/slideMaster27.xml"/></Relationships>
</file>

<file path=ppt/slideLayouts/_rels/slideLayout499.xml.rels><?xml version="1.0" encoding="UTF-8" standalone="yes"?>
<Relationships xmlns="http://schemas.openxmlformats.org/package/2006/relationships"><Relationship Id="rId9" Type="http://schemas.openxmlformats.org/officeDocument/2006/relationships/tags" Target="../tags/tag4096.xml"/><Relationship Id="rId8" Type="http://schemas.openxmlformats.org/officeDocument/2006/relationships/tags" Target="../tags/tag4095.xml"/><Relationship Id="rId7" Type="http://schemas.openxmlformats.org/officeDocument/2006/relationships/tags" Target="../tags/tag4094.xml"/><Relationship Id="rId6" Type="http://schemas.openxmlformats.org/officeDocument/2006/relationships/tags" Target="../tags/tag4093.xml"/><Relationship Id="rId5" Type="http://schemas.openxmlformats.org/officeDocument/2006/relationships/tags" Target="../tags/tag4092.xml"/><Relationship Id="rId4" Type="http://schemas.openxmlformats.org/officeDocument/2006/relationships/tags" Target="../tags/tag4091.xml"/><Relationship Id="rId3" Type="http://schemas.openxmlformats.org/officeDocument/2006/relationships/tags" Target="../tags/tag4090.xml"/><Relationship Id="rId2" Type="http://schemas.openxmlformats.org/officeDocument/2006/relationships/tags" Target="../tags/tag4089.xml"/><Relationship Id="rId13" Type="http://schemas.openxmlformats.org/officeDocument/2006/relationships/tags" Target="../tags/tag4100.xml"/><Relationship Id="rId12" Type="http://schemas.openxmlformats.org/officeDocument/2006/relationships/tags" Target="../tags/tag4099.xml"/><Relationship Id="rId11" Type="http://schemas.openxmlformats.org/officeDocument/2006/relationships/tags" Target="../tags/tag4098.xml"/><Relationship Id="rId10" Type="http://schemas.openxmlformats.org/officeDocument/2006/relationships/tags" Target="../tags/tag4097.xml"/><Relationship Id="rId1" Type="http://schemas.openxmlformats.org/officeDocument/2006/relationships/slideMaster" Target="../slideMasters/slideMaster2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9" Type="http://schemas.openxmlformats.org/officeDocument/2006/relationships/tags" Target="../tags/tag328.xml"/><Relationship Id="rId8" Type="http://schemas.openxmlformats.org/officeDocument/2006/relationships/tags" Target="../tags/tag327.xml"/><Relationship Id="rId7" Type="http://schemas.openxmlformats.org/officeDocument/2006/relationships/tags" Target="../tags/tag326.xml"/><Relationship Id="rId6" Type="http://schemas.openxmlformats.org/officeDocument/2006/relationships/tags" Target="../tags/tag325.xml"/><Relationship Id="rId5" Type="http://schemas.openxmlformats.org/officeDocument/2006/relationships/tags" Target="../tags/tag324.xml"/><Relationship Id="rId4" Type="http://schemas.openxmlformats.org/officeDocument/2006/relationships/tags" Target="../tags/tag323.xml"/><Relationship Id="rId3" Type="http://schemas.openxmlformats.org/officeDocument/2006/relationships/tags" Target="../tags/tag322.xml"/><Relationship Id="rId2" Type="http://schemas.openxmlformats.org/officeDocument/2006/relationships/tags" Target="../tags/tag321.xml"/><Relationship Id="rId14" Type="http://schemas.openxmlformats.org/officeDocument/2006/relationships/tags" Target="../tags/tag333.xml"/><Relationship Id="rId13" Type="http://schemas.openxmlformats.org/officeDocument/2006/relationships/tags" Target="../tags/tag332.xml"/><Relationship Id="rId12" Type="http://schemas.openxmlformats.org/officeDocument/2006/relationships/tags" Target="../tags/tag331.xml"/><Relationship Id="rId11" Type="http://schemas.openxmlformats.org/officeDocument/2006/relationships/tags" Target="../tags/tag330.xml"/><Relationship Id="rId10" Type="http://schemas.openxmlformats.org/officeDocument/2006/relationships/tags" Target="../tags/tag329.xml"/><Relationship Id="rId1" Type="http://schemas.openxmlformats.org/officeDocument/2006/relationships/slideMaster" Target="../slideMasters/slideMaster4.xml"/></Relationships>
</file>

<file path=ppt/slideLayouts/_rels/slideLayout500.xml.rels><?xml version="1.0" encoding="UTF-8" standalone="yes"?>
<Relationships xmlns="http://schemas.openxmlformats.org/package/2006/relationships"><Relationship Id="rId9" Type="http://schemas.openxmlformats.org/officeDocument/2006/relationships/tags" Target="../tags/tag4108.xml"/><Relationship Id="rId8" Type="http://schemas.openxmlformats.org/officeDocument/2006/relationships/tags" Target="../tags/tag4107.xml"/><Relationship Id="rId7" Type="http://schemas.openxmlformats.org/officeDocument/2006/relationships/tags" Target="../tags/tag4106.xml"/><Relationship Id="rId6" Type="http://schemas.openxmlformats.org/officeDocument/2006/relationships/tags" Target="../tags/tag4105.xml"/><Relationship Id="rId5" Type="http://schemas.openxmlformats.org/officeDocument/2006/relationships/tags" Target="../tags/tag4104.xml"/><Relationship Id="rId4" Type="http://schemas.openxmlformats.org/officeDocument/2006/relationships/tags" Target="../tags/tag4103.xml"/><Relationship Id="rId3" Type="http://schemas.openxmlformats.org/officeDocument/2006/relationships/tags" Target="../tags/tag4102.xml"/><Relationship Id="rId2" Type="http://schemas.openxmlformats.org/officeDocument/2006/relationships/tags" Target="../tags/tag4101.xml"/><Relationship Id="rId11" Type="http://schemas.openxmlformats.org/officeDocument/2006/relationships/tags" Target="../tags/tag4110.xml"/><Relationship Id="rId10" Type="http://schemas.openxmlformats.org/officeDocument/2006/relationships/tags" Target="../tags/tag4109.xml"/><Relationship Id="rId1" Type="http://schemas.openxmlformats.org/officeDocument/2006/relationships/slideMaster" Target="../slideMasters/slideMaster27.xml"/></Relationships>
</file>

<file path=ppt/slideLayouts/_rels/slideLayout501.xml.rels><?xml version="1.0" encoding="UTF-8" standalone="yes"?>
<Relationships xmlns="http://schemas.openxmlformats.org/package/2006/relationships"><Relationship Id="rId9" Type="http://schemas.openxmlformats.org/officeDocument/2006/relationships/tags" Target="../tags/tag4118.xml"/><Relationship Id="rId8" Type="http://schemas.openxmlformats.org/officeDocument/2006/relationships/tags" Target="../tags/tag4117.xml"/><Relationship Id="rId7" Type="http://schemas.openxmlformats.org/officeDocument/2006/relationships/tags" Target="../tags/tag4116.xml"/><Relationship Id="rId6" Type="http://schemas.openxmlformats.org/officeDocument/2006/relationships/tags" Target="../tags/tag4115.xml"/><Relationship Id="rId5" Type="http://schemas.openxmlformats.org/officeDocument/2006/relationships/tags" Target="../tags/tag4114.xml"/><Relationship Id="rId4" Type="http://schemas.openxmlformats.org/officeDocument/2006/relationships/tags" Target="../tags/tag4113.xml"/><Relationship Id="rId3" Type="http://schemas.openxmlformats.org/officeDocument/2006/relationships/tags" Target="../tags/tag4112.xml"/><Relationship Id="rId2" Type="http://schemas.openxmlformats.org/officeDocument/2006/relationships/tags" Target="../tags/tag4111.xml"/><Relationship Id="rId11" Type="http://schemas.openxmlformats.org/officeDocument/2006/relationships/tags" Target="../tags/tag4120.xml"/><Relationship Id="rId10" Type="http://schemas.openxmlformats.org/officeDocument/2006/relationships/tags" Target="../tags/tag4119.xml"/><Relationship Id="rId1" Type="http://schemas.openxmlformats.org/officeDocument/2006/relationships/slideMaster" Target="../slideMasters/slideMaster27.xml"/></Relationships>
</file>

<file path=ppt/slideLayouts/_rels/slideLayout502.xml.rels><?xml version="1.0" encoding="UTF-8" standalone="yes"?>
<Relationships xmlns="http://schemas.openxmlformats.org/package/2006/relationships"><Relationship Id="rId9" Type="http://schemas.openxmlformats.org/officeDocument/2006/relationships/tags" Target="../tags/tag4128.xml"/><Relationship Id="rId8" Type="http://schemas.openxmlformats.org/officeDocument/2006/relationships/tags" Target="../tags/tag4127.xml"/><Relationship Id="rId7" Type="http://schemas.openxmlformats.org/officeDocument/2006/relationships/tags" Target="../tags/tag4126.xml"/><Relationship Id="rId6" Type="http://schemas.openxmlformats.org/officeDocument/2006/relationships/tags" Target="../tags/tag4125.xml"/><Relationship Id="rId5" Type="http://schemas.openxmlformats.org/officeDocument/2006/relationships/tags" Target="../tags/tag4124.xml"/><Relationship Id="rId4" Type="http://schemas.openxmlformats.org/officeDocument/2006/relationships/tags" Target="../tags/tag4123.xml"/><Relationship Id="rId3" Type="http://schemas.openxmlformats.org/officeDocument/2006/relationships/tags" Target="../tags/tag4122.xml"/><Relationship Id="rId2" Type="http://schemas.openxmlformats.org/officeDocument/2006/relationships/tags" Target="../tags/tag4121.xml"/><Relationship Id="rId11" Type="http://schemas.openxmlformats.org/officeDocument/2006/relationships/tags" Target="../tags/tag4130.xml"/><Relationship Id="rId10" Type="http://schemas.openxmlformats.org/officeDocument/2006/relationships/tags" Target="../tags/tag4129.xml"/><Relationship Id="rId1" Type="http://schemas.openxmlformats.org/officeDocument/2006/relationships/slideMaster" Target="../slideMasters/slideMaster27.xml"/></Relationships>
</file>

<file path=ppt/slideLayouts/_rels/slideLayout503.xml.rels><?xml version="1.0" encoding="UTF-8" standalone="yes"?>
<Relationships xmlns="http://schemas.openxmlformats.org/package/2006/relationships"><Relationship Id="rId9" Type="http://schemas.openxmlformats.org/officeDocument/2006/relationships/tags" Target="../tags/tag4138.xml"/><Relationship Id="rId8" Type="http://schemas.openxmlformats.org/officeDocument/2006/relationships/tags" Target="../tags/tag4137.xml"/><Relationship Id="rId7" Type="http://schemas.openxmlformats.org/officeDocument/2006/relationships/tags" Target="../tags/tag4136.xml"/><Relationship Id="rId6" Type="http://schemas.openxmlformats.org/officeDocument/2006/relationships/tags" Target="../tags/tag4135.xml"/><Relationship Id="rId5" Type="http://schemas.openxmlformats.org/officeDocument/2006/relationships/tags" Target="../tags/tag4134.xml"/><Relationship Id="rId4" Type="http://schemas.openxmlformats.org/officeDocument/2006/relationships/tags" Target="../tags/tag4133.xml"/><Relationship Id="rId3" Type="http://schemas.openxmlformats.org/officeDocument/2006/relationships/tags" Target="../tags/tag4132.xml"/><Relationship Id="rId2" Type="http://schemas.openxmlformats.org/officeDocument/2006/relationships/tags" Target="../tags/tag4131.xml"/><Relationship Id="rId13" Type="http://schemas.openxmlformats.org/officeDocument/2006/relationships/tags" Target="../tags/tag4142.xml"/><Relationship Id="rId12" Type="http://schemas.openxmlformats.org/officeDocument/2006/relationships/tags" Target="../tags/tag4141.xml"/><Relationship Id="rId11" Type="http://schemas.openxmlformats.org/officeDocument/2006/relationships/tags" Target="../tags/tag4140.xml"/><Relationship Id="rId10" Type="http://schemas.openxmlformats.org/officeDocument/2006/relationships/tags" Target="../tags/tag4139.xml"/><Relationship Id="rId1" Type="http://schemas.openxmlformats.org/officeDocument/2006/relationships/slideMaster" Target="../slideMasters/slideMaster27.xml"/></Relationships>
</file>

<file path=ppt/slideLayouts/_rels/slideLayout504.xml.rels><?xml version="1.0" encoding="UTF-8" standalone="yes"?>
<Relationships xmlns="http://schemas.openxmlformats.org/package/2006/relationships"><Relationship Id="rId9" Type="http://schemas.openxmlformats.org/officeDocument/2006/relationships/tags" Target="../tags/tag4150.xml"/><Relationship Id="rId8" Type="http://schemas.openxmlformats.org/officeDocument/2006/relationships/tags" Target="../tags/tag4149.xml"/><Relationship Id="rId7" Type="http://schemas.openxmlformats.org/officeDocument/2006/relationships/tags" Target="../tags/tag4148.xml"/><Relationship Id="rId6" Type="http://schemas.openxmlformats.org/officeDocument/2006/relationships/tags" Target="../tags/tag4147.xml"/><Relationship Id="rId5" Type="http://schemas.openxmlformats.org/officeDocument/2006/relationships/tags" Target="../tags/tag4146.xml"/><Relationship Id="rId4" Type="http://schemas.openxmlformats.org/officeDocument/2006/relationships/tags" Target="../tags/tag4145.xml"/><Relationship Id="rId3" Type="http://schemas.openxmlformats.org/officeDocument/2006/relationships/tags" Target="../tags/tag4144.xml"/><Relationship Id="rId2" Type="http://schemas.openxmlformats.org/officeDocument/2006/relationships/tags" Target="../tags/tag4143.xml"/><Relationship Id="rId13" Type="http://schemas.openxmlformats.org/officeDocument/2006/relationships/tags" Target="../tags/tag4154.xml"/><Relationship Id="rId12" Type="http://schemas.openxmlformats.org/officeDocument/2006/relationships/tags" Target="../tags/tag4153.xml"/><Relationship Id="rId11" Type="http://schemas.openxmlformats.org/officeDocument/2006/relationships/tags" Target="../tags/tag4152.xml"/><Relationship Id="rId10" Type="http://schemas.openxmlformats.org/officeDocument/2006/relationships/tags" Target="../tags/tag4151.xml"/><Relationship Id="rId1" Type="http://schemas.openxmlformats.org/officeDocument/2006/relationships/slideMaster" Target="../slideMasters/slideMaster27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506.xml.rels><?xml version="1.0" encoding="UTF-8" standalone="yes"?>
<Relationships xmlns="http://schemas.openxmlformats.org/package/2006/relationships"><Relationship Id="rId9" Type="http://schemas.openxmlformats.org/officeDocument/2006/relationships/tags" Target="../tags/tag4168.xml"/><Relationship Id="rId8" Type="http://schemas.openxmlformats.org/officeDocument/2006/relationships/tags" Target="../tags/tag4167.xml"/><Relationship Id="rId7" Type="http://schemas.openxmlformats.org/officeDocument/2006/relationships/tags" Target="../tags/tag4166.xml"/><Relationship Id="rId6" Type="http://schemas.openxmlformats.org/officeDocument/2006/relationships/tags" Target="../tags/tag4165.xml"/><Relationship Id="rId5" Type="http://schemas.openxmlformats.org/officeDocument/2006/relationships/tags" Target="../tags/tag4164.xml"/><Relationship Id="rId4" Type="http://schemas.openxmlformats.org/officeDocument/2006/relationships/tags" Target="../tags/tag4163.xml"/><Relationship Id="rId3" Type="http://schemas.openxmlformats.org/officeDocument/2006/relationships/tags" Target="../tags/tag4162.xml"/><Relationship Id="rId2" Type="http://schemas.openxmlformats.org/officeDocument/2006/relationships/tags" Target="../tags/tag4161.xml"/><Relationship Id="rId14" Type="http://schemas.openxmlformats.org/officeDocument/2006/relationships/tags" Target="../tags/tag4173.xml"/><Relationship Id="rId13" Type="http://schemas.openxmlformats.org/officeDocument/2006/relationships/tags" Target="../tags/tag4172.xml"/><Relationship Id="rId12" Type="http://schemas.openxmlformats.org/officeDocument/2006/relationships/tags" Target="../tags/tag4171.xml"/><Relationship Id="rId11" Type="http://schemas.openxmlformats.org/officeDocument/2006/relationships/tags" Target="../tags/tag4170.xml"/><Relationship Id="rId10" Type="http://schemas.openxmlformats.org/officeDocument/2006/relationships/tags" Target="../tags/tag4169.xml"/><Relationship Id="rId1" Type="http://schemas.openxmlformats.org/officeDocument/2006/relationships/slideMaster" Target="../slideMasters/slideMaster28.xml"/></Relationships>
</file>

<file path=ppt/slideLayouts/_rels/slideLayout507.xml.rels><?xml version="1.0" encoding="UTF-8" standalone="yes"?>
<Relationships xmlns="http://schemas.openxmlformats.org/package/2006/relationships"><Relationship Id="rId6" Type="http://schemas.openxmlformats.org/officeDocument/2006/relationships/tags" Target="../tags/tag4178.xml"/><Relationship Id="rId5" Type="http://schemas.openxmlformats.org/officeDocument/2006/relationships/tags" Target="../tags/tag4177.xml"/><Relationship Id="rId4" Type="http://schemas.openxmlformats.org/officeDocument/2006/relationships/tags" Target="../tags/tag4176.xml"/><Relationship Id="rId3" Type="http://schemas.openxmlformats.org/officeDocument/2006/relationships/tags" Target="../tags/tag4175.xml"/><Relationship Id="rId2" Type="http://schemas.openxmlformats.org/officeDocument/2006/relationships/tags" Target="../tags/tag4174.xml"/><Relationship Id="rId1" Type="http://schemas.openxmlformats.org/officeDocument/2006/relationships/slideMaster" Target="../slideMasters/slideMaster28.xml"/></Relationships>
</file>

<file path=ppt/slideLayouts/_rels/slideLayout508.xml.rels><?xml version="1.0" encoding="UTF-8" standalone="yes"?>
<Relationships xmlns="http://schemas.openxmlformats.org/package/2006/relationships"><Relationship Id="rId9" Type="http://schemas.openxmlformats.org/officeDocument/2006/relationships/tags" Target="../tags/tag4186.xml"/><Relationship Id="rId8" Type="http://schemas.openxmlformats.org/officeDocument/2006/relationships/tags" Target="../tags/tag4185.xml"/><Relationship Id="rId7" Type="http://schemas.openxmlformats.org/officeDocument/2006/relationships/tags" Target="../tags/tag4184.xml"/><Relationship Id="rId6" Type="http://schemas.openxmlformats.org/officeDocument/2006/relationships/tags" Target="../tags/tag4183.xml"/><Relationship Id="rId5" Type="http://schemas.openxmlformats.org/officeDocument/2006/relationships/tags" Target="../tags/tag4182.xml"/><Relationship Id="rId4" Type="http://schemas.openxmlformats.org/officeDocument/2006/relationships/tags" Target="../tags/tag4181.xml"/><Relationship Id="rId3" Type="http://schemas.openxmlformats.org/officeDocument/2006/relationships/tags" Target="../tags/tag4180.xml"/><Relationship Id="rId2" Type="http://schemas.openxmlformats.org/officeDocument/2006/relationships/tags" Target="../tags/tag4179.xml"/><Relationship Id="rId15" Type="http://schemas.openxmlformats.org/officeDocument/2006/relationships/tags" Target="../tags/tag4192.xml"/><Relationship Id="rId14" Type="http://schemas.openxmlformats.org/officeDocument/2006/relationships/tags" Target="../tags/tag4191.xml"/><Relationship Id="rId13" Type="http://schemas.openxmlformats.org/officeDocument/2006/relationships/tags" Target="../tags/tag4190.xml"/><Relationship Id="rId12" Type="http://schemas.openxmlformats.org/officeDocument/2006/relationships/tags" Target="../tags/tag4189.xml"/><Relationship Id="rId11" Type="http://schemas.openxmlformats.org/officeDocument/2006/relationships/tags" Target="../tags/tag4188.xml"/><Relationship Id="rId10" Type="http://schemas.openxmlformats.org/officeDocument/2006/relationships/tags" Target="../tags/tag4187.xml"/><Relationship Id="rId1" Type="http://schemas.openxmlformats.org/officeDocument/2006/relationships/slideMaster" Target="../slideMasters/slideMaster28.xml"/></Relationships>
</file>

<file path=ppt/slideLayouts/_rels/slideLayout509.xml.rels><?xml version="1.0" encoding="UTF-8" standalone="yes"?>
<Relationships xmlns="http://schemas.openxmlformats.org/package/2006/relationships"><Relationship Id="rId7" Type="http://schemas.openxmlformats.org/officeDocument/2006/relationships/tags" Target="../tags/tag4198.xml"/><Relationship Id="rId6" Type="http://schemas.openxmlformats.org/officeDocument/2006/relationships/tags" Target="../tags/tag4197.xml"/><Relationship Id="rId5" Type="http://schemas.openxmlformats.org/officeDocument/2006/relationships/tags" Target="../tags/tag4196.xml"/><Relationship Id="rId4" Type="http://schemas.openxmlformats.org/officeDocument/2006/relationships/tags" Target="../tags/tag4195.xml"/><Relationship Id="rId3" Type="http://schemas.openxmlformats.org/officeDocument/2006/relationships/tags" Target="../tags/tag4194.xml"/><Relationship Id="rId2" Type="http://schemas.openxmlformats.org/officeDocument/2006/relationships/tags" Target="../tags/tag4193.xml"/><Relationship Id="rId1" Type="http://schemas.openxmlformats.org/officeDocument/2006/relationships/slideMaster" Target="../slideMasters/slideMaster28.xml"/></Relationships>
</file>

<file path=ppt/slideLayouts/_rels/slideLayout51.xml.rels><?xml version="1.0" encoding="UTF-8" standalone="yes"?>
<Relationships xmlns="http://schemas.openxmlformats.org/package/2006/relationships"><Relationship Id="rId6" Type="http://schemas.openxmlformats.org/officeDocument/2006/relationships/tags" Target="../tags/tag338.xml"/><Relationship Id="rId5" Type="http://schemas.openxmlformats.org/officeDocument/2006/relationships/tags" Target="../tags/tag337.xml"/><Relationship Id="rId4" Type="http://schemas.openxmlformats.org/officeDocument/2006/relationships/tags" Target="../tags/tag336.xml"/><Relationship Id="rId3" Type="http://schemas.openxmlformats.org/officeDocument/2006/relationships/tags" Target="../tags/tag335.xml"/><Relationship Id="rId2" Type="http://schemas.openxmlformats.org/officeDocument/2006/relationships/tags" Target="../tags/tag334.xml"/><Relationship Id="rId1" Type="http://schemas.openxmlformats.org/officeDocument/2006/relationships/slideMaster" Target="../slideMasters/slideMaster4.xml"/></Relationships>
</file>

<file path=ppt/slideLayouts/_rels/slideLayout510.xml.rels><?xml version="1.0" encoding="UTF-8" standalone="yes"?>
<Relationships xmlns="http://schemas.openxmlformats.org/package/2006/relationships"><Relationship Id="rId9" Type="http://schemas.openxmlformats.org/officeDocument/2006/relationships/tags" Target="../tags/tag4206.xml"/><Relationship Id="rId8" Type="http://schemas.openxmlformats.org/officeDocument/2006/relationships/tags" Target="../tags/tag4205.xml"/><Relationship Id="rId7" Type="http://schemas.openxmlformats.org/officeDocument/2006/relationships/tags" Target="../tags/tag4204.xml"/><Relationship Id="rId6" Type="http://schemas.openxmlformats.org/officeDocument/2006/relationships/tags" Target="../tags/tag4203.xml"/><Relationship Id="rId5" Type="http://schemas.openxmlformats.org/officeDocument/2006/relationships/tags" Target="../tags/tag4202.xml"/><Relationship Id="rId4" Type="http://schemas.openxmlformats.org/officeDocument/2006/relationships/tags" Target="../tags/tag4201.xml"/><Relationship Id="rId3" Type="http://schemas.openxmlformats.org/officeDocument/2006/relationships/tags" Target="../tags/tag4200.xml"/><Relationship Id="rId2" Type="http://schemas.openxmlformats.org/officeDocument/2006/relationships/tags" Target="../tags/tag4199.xml"/><Relationship Id="rId1" Type="http://schemas.openxmlformats.org/officeDocument/2006/relationships/slideMaster" Target="../slideMasters/slideMaster28.xml"/></Relationships>
</file>

<file path=ppt/slideLayouts/_rels/slideLayout511.xml.rels><?xml version="1.0" encoding="UTF-8" standalone="yes"?>
<Relationships xmlns="http://schemas.openxmlformats.org/package/2006/relationships"><Relationship Id="rId8" Type="http://schemas.openxmlformats.org/officeDocument/2006/relationships/tags" Target="../tags/tag4213.xml"/><Relationship Id="rId7" Type="http://schemas.openxmlformats.org/officeDocument/2006/relationships/tags" Target="../tags/tag4212.xml"/><Relationship Id="rId6" Type="http://schemas.openxmlformats.org/officeDocument/2006/relationships/tags" Target="../tags/tag4211.xml"/><Relationship Id="rId5" Type="http://schemas.openxmlformats.org/officeDocument/2006/relationships/tags" Target="../tags/tag4210.xml"/><Relationship Id="rId4" Type="http://schemas.openxmlformats.org/officeDocument/2006/relationships/tags" Target="../tags/tag4209.xml"/><Relationship Id="rId3" Type="http://schemas.openxmlformats.org/officeDocument/2006/relationships/tags" Target="../tags/tag4208.xml"/><Relationship Id="rId2" Type="http://schemas.openxmlformats.org/officeDocument/2006/relationships/tags" Target="../tags/tag4207.xml"/><Relationship Id="rId1" Type="http://schemas.openxmlformats.org/officeDocument/2006/relationships/slideMaster" Target="../slideMasters/slideMaster28.xml"/></Relationships>
</file>

<file path=ppt/slideLayouts/_rels/slideLayout512.xml.rels><?xml version="1.0" encoding="UTF-8" standalone="yes"?>
<Relationships xmlns="http://schemas.openxmlformats.org/package/2006/relationships"><Relationship Id="rId4" Type="http://schemas.openxmlformats.org/officeDocument/2006/relationships/tags" Target="../tags/tag4216.xml"/><Relationship Id="rId3" Type="http://schemas.openxmlformats.org/officeDocument/2006/relationships/tags" Target="../tags/tag4215.xml"/><Relationship Id="rId2" Type="http://schemas.openxmlformats.org/officeDocument/2006/relationships/tags" Target="../tags/tag4214.xml"/><Relationship Id="rId1" Type="http://schemas.openxmlformats.org/officeDocument/2006/relationships/slideMaster" Target="../slideMasters/slideMaster28.xml"/></Relationships>
</file>

<file path=ppt/slideLayouts/_rels/slideLayout513.xml.rels><?xml version="1.0" encoding="UTF-8" standalone="yes"?>
<Relationships xmlns="http://schemas.openxmlformats.org/package/2006/relationships"><Relationship Id="rId7" Type="http://schemas.openxmlformats.org/officeDocument/2006/relationships/tags" Target="../tags/tag4222.xml"/><Relationship Id="rId6" Type="http://schemas.openxmlformats.org/officeDocument/2006/relationships/tags" Target="../tags/tag4221.xml"/><Relationship Id="rId5" Type="http://schemas.openxmlformats.org/officeDocument/2006/relationships/tags" Target="../tags/tag4220.xml"/><Relationship Id="rId4" Type="http://schemas.openxmlformats.org/officeDocument/2006/relationships/tags" Target="../tags/tag4219.xml"/><Relationship Id="rId3" Type="http://schemas.openxmlformats.org/officeDocument/2006/relationships/tags" Target="../tags/tag4218.xml"/><Relationship Id="rId2" Type="http://schemas.openxmlformats.org/officeDocument/2006/relationships/tags" Target="../tags/tag4217.xml"/><Relationship Id="rId1" Type="http://schemas.openxmlformats.org/officeDocument/2006/relationships/slideMaster" Target="../slideMasters/slideMaster28.xml"/></Relationships>
</file>

<file path=ppt/slideLayouts/_rels/slideLayout514.xml.rels><?xml version="1.0" encoding="UTF-8" standalone="yes"?>
<Relationships xmlns="http://schemas.openxmlformats.org/package/2006/relationships"><Relationship Id="rId6" Type="http://schemas.openxmlformats.org/officeDocument/2006/relationships/tags" Target="../tags/tag4227.xml"/><Relationship Id="rId5" Type="http://schemas.openxmlformats.org/officeDocument/2006/relationships/tags" Target="../tags/tag4226.xml"/><Relationship Id="rId4" Type="http://schemas.openxmlformats.org/officeDocument/2006/relationships/tags" Target="../tags/tag4225.xml"/><Relationship Id="rId3" Type="http://schemas.openxmlformats.org/officeDocument/2006/relationships/tags" Target="../tags/tag4224.xml"/><Relationship Id="rId2" Type="http://schemas.openxmlformats.org/officeDocument/2006/relationships/tags" Target="../tags/tag4223.xml"/><Relationship Id="rId1" Type="http://schemas.openxmlformats.org/officeDocument/2006/relationships/slideMaster" Target="../slideMasters/slideMaster28.xml"/></Relationships>
</file>

<file path=ppt/slideLayouts/_rels/slideLayout515.xml.rels><?xml version="1.0" encoding="UTF-8" standalone="yes"?>
<Relationships xmlns="http://schemas.openxmlformats.org/package/2006/relationships"><Relationship Id="rId5" Type="http://schemas.openxmlformats.org/officeDocument/2006/relationships/tags" Target="../tags/tag4231.xml"/><Relationship Id="rId4" Type="http://schemas.openxmlformats.org/officeDocument/2006/relationships/tags" Target="../tags/tag4230.xml"/><Relationship Id="rId3" Type="http://schemas.openxmlformats.org/officeDocument/2006/relationships/tags" Target="../tags/tag4229.xml"/><Relationship Id="rId2" Type="http://schemas.openxmlformats.org/officeDocument/2006/relationships/tags" Target="../tags/tag4228.xml"/><Relationship Id="rId1" Type="http://schemas.openxmlformats.org/officeDocument/2006/relationships/slideMaster" Target="../slideMasters/slideMaster28.xml"/></Relationships>
</file>

<file path=ppt/slideLayouts/_rels/slideLayout516.xml.rels><?xml version="1.0" encoding="UTF-8" standalone="yes"?>
<Relationships xmlns="http://schemas.openxmlformats.org/package/2006/relationships"><Relationship Id="rId9" Type="http://schemas.openxmlformats.org/officeDocument/2006/relationships/tags" Target="../tags/tag4239.xml"/><Relationship Id="rId8" Type="http://schemas.openxmlformats.org/officeDocument/2006/relationships/tags" Target="../tags/tag4238.xml"/><Relationship Id="rId7" Type="http://schemas.openxmlformats.org/officeDocument/2006/relationships/tags" Target="../tags/tag4237.xml"/><Relationship Id="rId6" Type="http://schemas.openxmlformats.org/officeDocument/2006/relationships/tags" Target="../tags/tag4236.xml"/><Relationship Id="rId5" Type="http://schemas.openxmlformats.org/officeDocument/2006/relationships/tags" Target="../tags/tag4235.xml"/><Relationship Id="rId4" Type="http://schemas.openxmlformats.org/officeDocument/2006/relationships/tags" Target="../tags/tag4234.xml"/><Relationship Id="rId3" Type="http://schemas.openxmlformats.org/officeDocument/2006/relationships/tags" Target="../tags/tag4233.xml"/><Relationship Id="rId2" Type="http://schemas.openxmlformats.org/officeDocument/2006/relationships/tags" Target="../tags/tag4232.xml"/><Relationship Id="rId11" Type="http://schemas.openxmlformats.org/officeDocument/2006/relationships/tags" Target="../tags/tag4241.xml"/><Relationship Id="rId10" Type="http://schemas.openxmlformats.org/officeDocument/2006/relationships/tags" Target="../tags/tag4240.xml"/><Relationship Id="rId1" Type="http://schemas.openxmlformats.org/officeDocument/2006/relationships/slideMaster" Target="../slideMasters/slideMaster28.xml"/></Relationships>
</file>

<file path=ppt/slideLayouts/_rels/slideLayout517.xml.rels><?xml version="1.0" encoding="UTF-8" standalone="yes"?>
<Relationships xmlns="http://schemas.openxmlformats.org/package/2006/relationships"><Relationship Id="rId8" Type="http://schemas.openxmlformats.org/officeDocument/2006/relationships/tags" Target="../tags/tag4248.xml"/><Relationship Id="rId7" Type="http://schemas.openxmlformats.org/officeDocument/2006/relationships/tags" Target="../tags/tag4247.xml"/><Relationship Id="rId6" Type="http://schemas.openxmlformats.org/officeDocument/2006/relationships/tags" Target="../tags/tag4246.xml"/><Relationship Id="rId5" Type="http://schemas.openxmlformats.org/officeDocument/2006/relationships/tags" Target="../tags/tag4245.xml"/><Relationship Id="rId4" Type="http://schemas.openxmlformats.org/officeDocument/2006/relationships/tags" Target="../tags/tag4244.xml"/><Relationship Id="rId3" Type="http://schemas.openxmlformats.org/officeDocument/2006/relationships/tags" Target="../tags/tag4243.xml"/><Relationship Id="rId2" Type="http://schemas.openxmlformats.org/officeDocument/2006/relationships/tags" Target="../tags/tag4242.xml"/><Relationship Id="rId1" Type="http://schemas.openxmlformats.org/officeDocument/2006/relationships/slideMaster" Target="../slideMasters/slideMaster28.xml"/></Relationships>
</file>

<file path=ppt/slideLayouts/_rels/slideLayout518.xml.rels><?xml version="1.0" encoding="UTF-8" standalone="yes"?>
<Relationships xmlns="http://schemas.openxmlformats.org/package/2006/relationships"><Relationship Id="rId9" Type="http://schemas.openxmlformats.org/officeDocument/2006/relationships/tags" Target="../tags/tag4256.xml"/><Relationship Id="rId8" Type="http://schemas.openxmlformats.org/officeDocument/2006/relationships/tags" Target="../tags/tag4255.xml"/><Relationship Id="rId7" Type="http://schemas.openxmlformats.org/officeDocument/2006/relationships/tags" Target="../tags/tag4254.xml"/><Relationship Id="rId6" Type="http://schemas.openxmlformats.org/officeDocument/2006/relationships/tags" Target="../tags/tag4253.xml"/><Relationship Id="rId5" Type="http://schemas.openxmlformats.org/officeDocument/2006/relationships/tags" Target="../tags/tag4252.xml"/><Relationship Id="rId4" Type="http://schemas.openxmlformats.org/officeDocument/2006/relationships/tags" Target="../tags/tag4251.xml"/><Relationship Id="rId3" Type="http://schemas.openxmlformats.org/officeDocument/2006/relationships/tags" Target="../tags/tag4250.xml"/><Relationship Id="rId2" Type="http://schemas.openxmlformats.org/officeDocument/2006/relationships/tags" Target="../tags/tag4249.xml"/><Relationship Id="rId13" Type="http://schemas.openxmlformats.org/officeDocument/2006/relationships/tags" Target="../tags/tag4260.xml"/><Relationship Id="rId12" Type="http://schemas.openxmlformats.org/officeDocument/2006/relationships/tags" Target="../tags/tag4259.xml"/><Relationship Id="rId11" Type="http://schemas.openxmlformats.org/officeDocument/2006/relationships/tags" Target="../tags/tag4258.xml"/><Relationship Id="rId10" Type="http://schemas.openxmlformats.org/officeDocument/2006/relationships/tags" Target="../tags/tag4257.xml"/><Relationship Id="rId1" Type="http://schemas.openxmlformats.org/officeDocument/2006/relationships/slideMaster" Target="../slideMasters/slideMaster28.xml"/></Relationships>
</file>

<file path=ppt/slideLayouts/_rels/slideLayout519.xml.rels><?xml version="1.0" encoding="UTF-8" standalone="yes"?>
<Relationships xmlns="http://schemas.openxmlformats.org/package/2006/relationships"><Relationship Id="rId9" Type="http://schemas.openxmlformats.org/officeDocument/2006/relationships/tags" Target="../tags/tag4268.xml"/><Relationship Id="rId8" Type="http://schemas.openxmlformats.org/officeDocument/2006/relationships/tags" Target="../tags/tag4267.xml"/><Relationship Id="rId7" Type="http://schemas.openxmlformats.org/officeDocument/2006/relationships/tags" Target="../tags/tag4266.xml"/><Relationship Id="rId6" Type="http://schemas.openxmlformats.org/officeDocument/2006/relationships/tags" Target="../tags/tag4265.xml"/><Relationship Id="rId5" Type="http://schemas.openxmlformats.org/officeDocument/2006/relationships/tags" Target="../tags/tag4264.xml"/><Relationship Id="rId4" Type="http://schemas.openxmlformats.org/officeDocument/2006/relationships/tags" Target="../tags/tag4263.xml"/><Relationship Id="rId3" Type="http://schemas.openxmlformats.org/officeDocument/2006/relationships/tags" Target="../tags/tag4262.xml"/><Relationship Id="rId2" Type="http://schemas.openxmlformats.org/officeDocument/2006/relationships/tags" Target="../tags/tag4261.xml"/><Relationship Id="rId11" Type="http://schemas.openxmlformats.org/officeDocument/2006/relationships/tags" Target="../tags/tag4270.xml"/><Relationship Id="rId10" Type="http://schemas.openxmlformats.org/officeDocument/2006/relationships/tags" Target="../tags/tag4269.xml"/><Relationship Id="rId1" Type="http://schemas.openxmlformats.org/officeDocument/2006/relationships/slideMaster" Target="../slideMasters/slideMaster28.xml"/></Relationships>
</file>

<file path=ppt/slideLayouts/_rels/slideLayout52.xml.rels><?xml version="1.0" encoding="UTF-8" standalone="yes"?>
<Relationships xmlns="http://schemas.openxmlformats.org/package/2006/relationships"><Relationship Id="rId9" Type="http://schemas.openxmlformats.org/officeDocument/2006/relationships/tags" Target="../tags/tag346.xml"/><Relationship Id="rId8" Type="http://schemas.openxmlformats.org/officeDocument/2006/relationships/tags" Target="../tags/tag345.xml"/><Relationship Id="rId7" Type="http://schemas.openxmlformats.org/officeDocument/2006/relationships/tags" Target="../tags/tag344.xml"/><Relationship Id="rId6" Type="http://schemas.openxmlformats.org/officeDocument/2006/relationships/tags" Target="../tags/tag343.xml"/><Relationship Id="rId5" Type="http://schemas.openxmlformats.org/officeDocument/2006/relationships/tags" Target="../tags/tag342.xml"/><Relationship Id="rId4" Type="http://schemas.openxmlformats.org/officeDocument/2006/relationships/tags" Target="../tags/tag341.xml"/><Relationship Id="rId3" Type="http://schemas.openxmlformats.org/officeDocument/2006/relationships/tags" Target="../tags/tag340.xml"/><Relationship Id="rId2" Type="http://schemas.openxmlformats.org/officeDocument/2006/relationships/tags" Target="../tags/tag339.xml"/><Relationship Id="rId15" Type="http://schemas.openxmlformats.org/officeDocument/2006/relationships/tags" Target="../tags/tag352.xml"/><Relationship Id="rId14" Type="http://schemas.openxmlformats.org/officeDocument/2006/relationships/tags" Target="../tags/tag351.xml"/><Relationship Id="rId13" Type="http://schemas.openxmlformats.org/officeDocument/2006/relationships/tags" Target="../tags/tag350.xml"/><Relationship Id="rId12" Type="http://schemas.openxmlformats.org/officeDocument/2006/relationships/tags" Target="../tags/tag349.xml"/><Relationship Id="rId11" Type="http://schemas.openxmlformats.org/officeDocument/2006/relationships/tags" Target="../tags/tag348.xml"/><Relationship Id="rId10" Type="http://schemas.openxmlformats.org/officeDocument/2006/relationships/tags" Target="../tags/tag347.xml"/><Relationship Id="rId1" Type="http://schemas.openxmlformats.org/officeDocument/2006/relationships/slideMaster" Target="../slideMasters/slideMaster4.xml"/></Relationships>
</file>

<file path=ppt/slideLayouts/_rels/slideLayout520.xml.rels><?xml version="1.0" encoding="UTF-8" standalone="yes"?>
<Relationships xmlns="http://schemas.openxmlformats.org/package/2006/relationships"><Relationship Id="rId9" Type="http://schemas.openxmlformats.org/officeDocument/2006/relationships/tags" Target="../tags/tag4278.xml"/><Relationship Id="rId8" Type="http://schemas.openxmlformats.org/officeDocument/2006/relationships/tags" Target="../tags/tag4277.xml"/><Relationship Id="rId7" Type="http://schemas.openxmlformats.org/officeDocument/2006/relationships/tags" Target="../tags/tag4276.xml"/><Relationship Id="rId6" Type="http://schemas.openxmlformats.org/officeDocument/2006/relationships/tags" Target="../tags/tag4275.xml"/><Relationship Id="rId5" Type="http://schemas.openxmlformats.org/officeDocument/2006/relationships/tags" Target="../tags/tag4274.xml"/><Relationship Id="rId4" Type="http://schemas.openxmlformats.org/officeDocument/2006/relationships/tags" Target="../tags/tag4273.xml"/><Relationship Id="rId3" Type="http://schemas.openxmlformats.org/officeDocument/2006/relationships/tags" Target="../tags/tag4272.xml"/><Relationship Id="rId2" Type="http://schemas.openxmlformats.org/officeDocument/2006/relationships/tags" Target="../tags/tag4271.xml"/><Relationship Id="rId11" Type="http://schemas.openxmlformats.org/officeDocument/2006/relationships/tags" Target="../tags/tag4280.xml"/><Relationship Id="rId10" Type="http://schemas.openxmlformats.org/officeDocument/2006/relationships/tags" Target="../tags/tag4279.xml"/><Relationship Id="rId1" Type="http://schemas.openxmlformats.org/officeDocument/2006/relationships/slideMaster" Target="../slideMasters/slideMaster28.xml"/></Relationships>
</file>

<file path=ppt/slideLayouts/_rels/slideLayout521.xml.rels><?xml version="1.0" encoding="UTF-8" standalone="yes"?>
<Relationships xmlns="http://schemas.openxmlformats.org/package/2006/relationships"><Relationship Id="rId9" Type="http://schemas.openxmlformats.org/officeDocument/2006/relationships/tags" Target="../tags/tag4288.xml"/><Relationship Id="rId8" Type="http://schemas.openxmlformats.org/officeDocument/2006/relationships/tags" Target="../tags/tag4287.xml"/><Relationship Id="rId7" Type="http://schemas.openxmlformats.org/officeDocument/2006/relationships/tags" Target="../tags/tag4286.xml"/><Relationship Id="rId6" Type="http://schemas.openxmlformats.org/officeDocument/2006/relationships/tags" Target="../tags/tag4285.xml"/><Relationship Id="rId5" Type="http://schemas.openxmlformats.org/officeDocument/2006/relationships/tags" Target="../tags/tag4284.xml"/><Relationship Id="rId4" Type="http://schemas.openxmlformats.org/officeDocument/2006/relationships/tags" Target="../tags/tag4283.xml"/><Relationship Id="rId3" Type="http://schemas.openxmlformats.org/officeDocument/2006/relationships/tags" Target="../tags/tag4282.xml"/><Relationship Id="rId2" Type="http://schemas.openxmlformats.org/officeDocument/2006/relationships/tags" Target="../tags/tag4281.xml"/><Relationship Id="rId11" Type="http://schemas.openxmlformats.org/officeDocument/2006/relationships/tags" Target="../tags/tag4290.xml"/><Relationship Id="rId10" Type="http://schemas.openxmlformats.org/officeDocument/2006/relationships/tags" Target="../tags/tag4289.xml"/><Relationship Id="rId1" Type="http://schemas.openxmlformats.org/officeDocument/2006/relationships/slideMaster" Target="../slideMasters/slideMaster28.xml"/></Relationships>
</file>

<file path=ppt/slideLayouts/_rels/slideLayout522.xml.rels><?xml version="1.0" encoding="UTF-8" standalone="yes"?>
<Relationships xmlns="http://schemas.openxmlformats.org/package/2006/relationships"><Relationship Id="rId9" Type="http://schemas.openxmlformats.org/officeDocument/2006/relationships/tags" Target="../tags/tag4298.xml"/><Relationship Id="rId8" Type="http://schemas.openxmlformats.org/officeDocument/2006/relationships/tags" Target="../tags/tag4297.xml"/><Relationship Id="rId7" Type="http://schemas.openxmlformats.org/officeDocument/2006/relationships/tags" Target="../tags/tag4296.xml"/><Relationship Id="rId6" Type="http://schemas.openxmlformats.org/officeDocument/2006/relationships/tags" Target="../tags/tag4295.xml"/><Relationship Id="rId5" Type="http://schemas.openxmlformats.org/officeDocument/2006/relationships/tags" Target="../tags/tag4294.xml"/><Relationship Id="rId4" Type="http://schemas.openxmlformats.org/officeDocument/2006/relationships/tags" Target="../tags/tag4293.xml"/><Relationship Id="rId3" Type="http://schemas.openxmlformats.org/officeDocument/2006/relationships/tags" Target="../tags/tag4292.xml"/><Relationship Id="rId2" Type="http://schemas.openxmlformats.org/officeDocument/2006/relationships/tags" Target="../tags/tag4291.xml"/><Relationship Id="rId13" Type="http://schemas.openxmlformats.org/officeDocument/2006/relationships/tags" Target="../tags/tag4302.xml"/><Relationship Id="rId12" Type="http://schemas.openxmlformats.org/officeDocument/2006/relationships/tags" Target="../tags/tag4301.xml"/><Relationship Id="rId11" Type="http://schemas.openxmlformats.org/officeDocument/2006/relationships/tags" Target="../tags/tag4300.xml"/><Relationship Id="rId10" Type="http://schemas.openxmlformats.org/officeDocument/2006/relationships/tags" Target="../tags/tag4299.xml"/><Relationship Id="rId1" Type="http://schemas.openxmlformats.org/officeDocument/2006/relationships/slideMaster" Target="../slideMasters/slideMaster28.xml"/></Relationships>
</file>

<file path=ppt/slideLayouts/_rels/slideLayout523.xml.rels><?xml version="1.0" encoding="UTF-8" standalone="yes"?>
<Relationships xmlns="http://schemas.openxmlformats.org/package/2006/relationships"><Relationship Id="rId9" Type="http://schemas.openxmlformats.org/officeDocument/2006/relationships/tags" Target="../tags/tag4310.xml"/><Relationship Id="rId8" Type="http://schemas.openxmlformats.org/officeDocument/2006/relationships/tags" Target="../tags/tag4309.xml"/><Relationship Id="rId7" Type="http://schemas.openxmlformats.org/officeDocument/2006/relationships/tags" Target="../tags/tag4308.xml"/><Relationship Id="rId6" Type="http://schemas.openxmlformats.org/officeDocument/2006/relationships/tags" Target="../tags/tag4307.xml"/><Relationship Id="rId5" Type="http://schemas.openxmlformats.org/officeDocument/2006/relationships/tags" Target="../tags/tag4306.xml"/><Relationship Id="rId4" Type="http://schemas.openxmlformats.org/officeDocument/2006/relationships/tags" Target="../tags/tag4305.xml"/><Relationship Id="rId3" Type="http://schemas.openxmlformats.org/officeDocument/2006/relationships/tags" Target="../tags/tag4304.xml"/><Relationship Id="rId2" Type="http://schemas.openxmlformats.org/officeDocument/2006/relationships/tags" Target="../tags/tag4303.xml"/><Relationship Id="rId13" Type="http://schemas.openxmlformats.org/officeDocument/2006/relationships/tags" Target="../tags/tag4314.xml"/><Relationship Id="rId12" Type="http://schemas.openxmlformats.org/officeDocument/2006/relationships/tags" Target="../tags/tag4313.xml"/><Relationship Id="rId11" Type="http://schemas.openxmlformats.org/officeDocument/2006/relationships/tags" Target="../tags/tag4312.xml"/><Relationship Id="rId10" Type="http://schemas.openxmlformats.org/officeDocument/2006/relationships/tags" Target="../tags/tag4311.xml"/><Relationship Id="rId1" Type="http://schemas.openxmlformats.org/officeDocument/2006/relationships/slideMaster" Target="../slideMasters/slideMaster28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25.xml.rels><?xml version="1.0" encoding="UTF-8" standalone="yes"?>
<Relationships xmlns="http://schemas.openxmlformats.org/package/2006/relationships"><Relationship Id="rId9" Type="http://schemas.openxmlformats.org/officeDocument/2006/relationships/tags" Target="../tags/tag4328.xml"/><Relationship Id="rId8" Type="http://schemas.openxmlformats.org/officeDocument/2006/relationships/tags" Target="../tags/tag4327.xml"/><Relationship Id="rId7" Type="http://schemas.openxmlformats.org/officeDocument/2006/relationships/tags" Target="../tags/tag4326.xml"/><Relationship Id="rId6" Type="http://schemas.openxmlformats.org/officeDocument/2006/relationships/tags" Target="../tags/tag4325.xml"/><Relationship Id="rId5" Type="http://schemas.openxmlformats.org/officeDocument/2006/relationships/tags" Target="../tags/tag4324.xml"/><Relationship Id="rId4" Type="http://schemas.openxmlformats.org/officeDocument/2006/relationships/tags" Target="../tags/tag4323.xml"/><Relationship Id="rId3" Type="http://schemas.openxmlformats.org/officeDocument/2006/relationships/tags" Target="../tags/tag4322.xml"/><Relationship Id="rId2" Type="http://schemas.openxmlformats.org/officeDocument/2006/relationships/tags" Target="../tags/tag4321.xml"/><Relationship Id="rId14" Type="http://schemas.openxmlformats.org/officeDocument/2006/relationships/tags" Target="../tags/tag4333.xml"/><Relationship Id="rId13" Type="http://schemas.openxmlformats.org/officeDocument/2006/relationships/tags" Target="../tags/tag4332.xml"/><Relationship Id="rId12" Type="http://schemas.openxmlformats.org/officeDocument/2006/relationships/tags" Target="../tags/tag4331.xml"/><Relationship Id="rId11" Type="http://schemas.openxmlformats.org/officeDocument/2006/relationships/tags" Target="../tags/tag4330.xml"/><Relationship Id="rId10" Type="http://schemas.openxmlformats.org/officeDocument/2006/relationships/tags" Target="../tags/tag4329.xml"/><Relationship Id="rId1" Type="http://schemas.openxmlformats.org/officeDocument/2006/relationships/slideMaster" Target="../slideMasters/slideMaster29.xml"/></Relationships>
</file>

<file path=ppt/slideLayouts/_rels/slideLayout526.xml.rels><?xml version="1.0" encoding="UTF-8" standalone="yes"?>
<Relationships xmlns="http://schemas.openxmlformats.org/package/2006/relationships"><Relationship Id="rId6" Type="http://schemas.openxmlformats.org/officeDocument/2006/relationships/tags" Target="../tags/tag4338.xml"/><Relationship Id="rId5" Type="http://schemas.openxmlformats.org/officeDocument/2006/relationships/tags" Target="../tags/tag4337.xml"/><Relationship Id="rId4" Type="http://schemas.openxmlformats.org/officeDocument/2006/relationships/tags" Target="../tags/tag4336.xml"/><Relationship Id="rId3" Type="http://schemas.openxmlformats.org/officeDocument/2006/relationships/tags" Target="../tags/tag4335.xml"/><Relationship Id="rId2" Type="http://schemas.openxmlformats.org/officeDocument/2006/relationships/tags" Target="../tags/tag4334.xml"/><Relationship Id="rId1" Type="http://schemas.openxmlformats.org/officeDocument/2006/relationships/slideMaster" Target="../slideMasters/slideMaster29.xml"/></Relationships>
</file>

<file path=ppt/slideLayouts/_rels/slideLayout527.xml.rels><?xml version="1.0" encoding="UTF-8" standalone="yes"?>
<Relationships xmlns="http://schemas.openxmlformats.org/package/2006/relationships"><Relationship Id="rId9" Type="http://schemas.openxmlformats.org/officeDocument/2006/relationships/tags" Target="../tags/tag4346.xml"/><Relationship Id="rId8" Type="http://schemas.openxmlformats.org/officeDocument/2006/relationships/tags" Target="../tags/tag4345.xml"/><Relationship Id="rId7" Type="http://schemas.openxmlformats.org/officeDocument/2006/relationships/tags" Target="../tags/tag4344.xml"/><Relationship Id="rId6" Type="http://schemas.openxmlformats.org/officeDocument/2006/relationships/tags" Target="../tags/tag4343.xml"/><Relationship Id="rId5" Type="http://schemas.openxmlformats.org/officeDocument/2006/relationships/tags" Target="../tags/tag4342.xml"/><Relationship Id="rId4" Type="http://schemas.openxmlformats.org/officeDocument/2006/relationships/tags" Target="../tags/tag4341.xml"/><Relationship Id="rId3" Type="http://schemas.openxmlformats.org/officeDocument/2006/relationships/tags" Target="../tags/tag4340.xml"/><Relationship Id="rId2" Type="http://schemas.openxmlformats.org/officeDocument/2006/relationships/tags" Target="../tags/tag4339.xml"/><Relationship Id="rId15" Type="http://schemas.openxmlformats.org/officeDocument/2006/relationships/tags" Target="../tags/tag4352.xml"/><Relationship Id="rId14" Type="http://schemas.openxmlformats.org/officeDocument/2006/relationships/tags" Target="../tags/tag4351.xml"/><Relationship Id="rId13" Type="http://schemas.openxmlformats.org/officeDocument/2006/relationships/tags" Target="../tags/tag4350.xml"/><Relationship Id="rId12" Type="http://schemas.openxmlformats.org/officeDocument/2006/relationships/tags" Target="../tags/tag4349.xml"/><Relationship Id="rId11" Type="http://schemas.openxmlformats.org/officeDocument/2006/relationships/tags" Target="../tags/tag4348.xml"/><Relationship Id="rId10" Type="http://schemas.openxmlformats.org/officeDocument/2006/relationships/tags" Target="../tags/tag4347.xml"/><Relationship Id="rId1" Type="http://schemas.openxmlformats.org/officeDocument/2006/relationships/slideMaster" Target="../slideMasters/slideMaster29.xml"/></Relationships>
</file>

<file path=ppt/slideLayouts/_rels/slideLayout528.xml.rels><?xml version="1.0" encoding="UTF-8" standalone="yes"?>
<Relationships xmlns="http://schemas.openxmlformats.org/package/2006/relationships"><Relationship Id="rId7" Type="http://schemas.openxmlformats.org/officeDocument/2006/relationships/tags" Target="../tags/tag4358.xml"/><Relationship Id="rId6" Type="http://schemas.openxmlformats.org/officeDocument/2006/relationships/tags" Target="../tags/tag4357.xml"/><Relationship Id="rId5" Type="http://schemas.openxmlformats.org/officeDocument/2006/relationships/tags" Target="../tags/tag4356.xml"/><Relationship Id="rId4" Type="http://schemas.openxmlformats.org/officeDocument/2006/relationships/tags" Target="../tags/tag4355.xml"/><Relationship Id="rId3" Type="http://schemas.openxmlformats.org/officeDocument/2006/relationships/tags" Target="../tags/tag4354.xml"/><Relationship Id="rId2" Type="http://schemas.openxmlformats.org/officeDocument/2006/relationships/tags" Target="../tags/tag4353.xml"/><Relationship Id="rId1" Type="http://schemas.openxmlformats.org/officeDocument/2006/relationships/slideMaster" Target="../slideMasters/slideMaster29.xml"/></Relationships>
</file>

<file path=ppt/slideLayouts/_rels/slideLayout529.xml.rels><?xml version="1.0" encoding="UTF-8" standalone="yes"?>
<Relationships xmlns="http://schemas.openxmlformats.org/package/2006/relationships"><Relationship Id="rId9" Type="http://schemas.openxmlformats.org/officeDocument/2006/relationships/tags" Target="../tags/tag4366.xml"/><Relationship Id="rId8" Type="http://schemas.openxmlformats.org/officeDocument/2006/relationships/tags" Target="../tags/tag4365.xml"/><Relationship Id="rId7" Type="http://schemas.openxmlformats.org/officeDocument/2006/relationships/tags" Target="../tags/tag4364.xml"/><Relationship Id="rId6" Type="http://schemas.openxmlformats.org/officeDocument/2006/relationships/tags" Target="../tags/tag4363.xml"/><Relationship Id="rId5" Type="http://schemas.openxmlformats.org/officeDocument/2006/relationships/tags" Target="../tags/tag4362.xml"/><Relationship Id="rId4" Type="http://schemas.openxmlformats.org/officeDocument/2006/relationships/tags" Target="../tags/tag4361.xml"/><Relationship Id="rId3" Type="http://schemas.openxmlformats.org/officeDocument/2006/relationships/tags" Target="../tags/tag4360.xml"/><Relationship Id="rId2" Type="http://schemas.openxmlformats.org/officeDocument/2006/relationships/tags" Target="../tags/tag4359.xml"/><Relationship Id="rId1" Type="http://schemas.openxmlformats.org/officeDocument/2006/relationships/slideMaster" Target="../slideMasters/slideMaster29.xml"/></Relationships>
</file>

<file path=ppt/slideLayouts/_rels/slideLayout53.xml.rels><?xml version="1.0" encoding="UTF-8" standalone="yes"?>
<Relationships xmlns="http://schemas.openxmlformats.org/package/2006/relationships"><Relationship Id="rId7" Type="http://schemas.openxmlformats.org/officeDocument/2006/relationships/tags" Target="../tags/tag358.xml"/><Relationship Id="rId6" Type="http://schemas.openxmlformats.org/officeDocument/2006/relationships/tags" Target="../tags/tag357.xml"/><Relationship Id="rId5" Type="http://schemas.openxmlformats.org/officeDocument/2006/relationships/tags" Target="../tags/tag356.xml"/><Relationship Id="rId4" Type="http://schemas.openxmlformats.org/officeDocument/2006/relationships/tags" Target="../tags/tag355.xml"/><Relationship Id="rId3" Type="http://schemas.openxmlformats.org/officeDocument/2006/relationships/tags" Target="../tags/tag354.xml"/><Relationship Id="rId2" Type="http://schemas.openxmlformats.org/officeDocument/2006/relationships/tags" Target="../tags/tag353.xml"/><Relationship Id="rId1" Type="http://schemas.openxmlformats.org/officeDocument/2006/relationships/slideMaster" Target="../slideMasters/slideMaster4.xml"/></Relationships>
</file>

<file path=ppt/slideLayouts/_rels/slideLayout530.xml.rels><?xml version="1.0" encoding="UTF-8" standalone="yes"?>
<Relationships xmlns="http://schemas.openxmlformats.org/package/2006/relationships"><Relationship Id="rId8" Type="http://schemas.openxmlformats.org/officeDocument/2006/relationships/tags" Target="../tags/tag4373.xml"/><Relationship Id="rId7" Type="http://schemas.openxmlformats.org/officeDocument/2006/relationships/tags" Target="../tags/tag4372.xml"/><Relationship Id="rId6" Type="http://schemas.openxmlformats.org/officeDocument/2006/relationships/tags" Target="../tags/tag4371.xml"/><Relationship Id="rId5" Type="http://schemas.openxmlformats.org/officeDocument/2006/relationships/tags" Target="../tags/tag4370.xml"/><Relationship Id="rId4" Type="http://schemas.openxmlformats.org/officeDocument/2006/relationships/tags" Target="../tags/tag4369.xml"/><Relationship Id="rId3" Type="http://schemas.openxmlformats.org/officeDocument/2006/relationships/tags" Target="../tags/tag4368.xml"/><Relationship Id="rId2" Type="http://schemas.openxmlformats.org/officeDocument/2006/relationships/tags" Target="../tags/tag4367.xml"/><Relationship Id="rId1" Type="http://schemas.openxmlformats.org/officeDocument/2006/relationships/slideMaster" Target="../slideMasters/slideMaster29.xml"/></Relationships>
</file>

<file path=ppt/slideLayouts/_rels/slideLayout531.xml.rels><?xml version="1.0" encoding="UTF-8" standalone="yes"?>
<Relationships xmlns="http://schemas.openxmlformats.org/package/2006/relationships"><Relationship Id="rId4" Type="http://schemas.openxmlformats.org/officeDocument/2006/relationships/tags" Target="../tags/tag4376.xml"/><Relationship Id="rId3" Type="http://schemas.openxmlformats.org/officeDocument/2006/relationships/tags" Target="../tags/tag4375.xml"/><Relationship Id="rId2" Type="http://schemas.openxmlformats.org/officeDocument/2006/relationships/tags" Target="../tags/tag4374.xml"/><Relationship Id="rId1" Type="http://schemas.openxmlformats.org/officeDocument/2006/relationships/slideMaster" Target="../slideMasters/slideMaster29.xml"/></Relationships>
</file>

<file path=ppt/slideLayouts/_rels/slideLayout532.xml.rels><?xml version="1.0" encoding="UTF-8" standalone="yes"?>
<Relationships xmlns="http://schemas.openxmlformats.org/package/2006/relationships"><Relationship Id="rId7" Type="http://schemas.openxmlformats.org/officeDocument/2006/relationships/tags" Target="../tags/tag4382.xml"/><Relationship Id="rId6" Type="http://schemas.openxmlformats.org/officeDocument/2006/relationships/tags" Target="../tags/tag4381.xml"/><Relationship Id="rId5" Type="http://schemas.openxmlformats.org/officeDocument/2006/relationships/tags" Target="../tags/tag4380.xml"/><Relationship Id="rId4" Type="http://schemas.openxmlformats.org/officeDocument/2006/relationships/tags" Target="../tags/tag4379.xml"/><Relationship Id="rId3" Type="http://schemas.openxmlformats.org/officeDocument/2006/relationships/tags" Target="../tags/tag4378.xml"/><Relationship Id="rId2" Type="http://schemas.openxmlformats.org/officeDocument/2006/relationships/tags" Target="../tags/tag4377.xml"/><Relationship Id="rId1" Type="http://schemas.openxmlformats.org/officeDocument/2006/relationships/slideMaster" Target="../slideMasters/slideMaster29.xml"/></Relationships>
</file>

<file path=ppt/slideLayouts/_rels/slideLayout533.xml.rels><?xml version="1.0" encoding="UTF-8" standalone="yes"?>
<Relationships xmlns="http://schemas.openxmlformats.org/package/2006/relationships"><Relationship Id="rId6" Type="http://schemas.openxmlformats.org/officeDocument/2006/relationships/tags" Target="../tags/tag4387.xml"/><Relationship Id="rId5" Type="http://schemas.openxmlformats.org/officeDocument/2006/relationships/tags" Target="../tags/tag4386.xml"/><Relationship Id="rId4" Type="http://schemas.openxmlformats.org/officeDocument/2006/relationships/tags" Target="../tags/tag4385.xml"/><Relationship Id="rId3" Type="http://schemas.openxmlformats.org/officeDocument/2006/relationships/tags" Target="../tags/tag4384.xml"/><Relationship Id="rId2" Type="http://schemas.openxmlformats.org/officeDocument/2006/relationships/tags" Target="../tags/tag4383.xml"/><Relationship Id="rId1" Type="http://schemas.openxmlformats.org/officeDocument/2006/relationships/slideMaster" Target="../slideMasters/slideMaster29.xml"/></Relationships>
</file>

<file path=ppt/slideLayouts/_rels/slideLayout534.xml.rels><?xml version="1.0" encoding="UTF-8" standalone="yes"?>
<Relationships xmlns="http://schemas.openxmlformats.org/package/2006/relationships"><Relationship Id="rId5" Type="http://schemas.openxmlformats.org/officeDocument/2006/relationships/tags" Target="../tags/tag4391.xml"/><Relationship Id="rId4" Type="http://schemas.openxmlformats.org/officeDocument/2006/relationships/tags" Target="../tags/tag4390.xml"/><Relationship Id="rId3" Type="http://schemas.openxmlformats.org/officeDocument/2006/relationships/tags" Target="../tags/tag4389.xml"/><Relationship Id="rId2" Type="http://schemas.openxmlformats.org/officeDocument/2006/relationships/tags" Target="../tags/tag4388.xml"/><Relationship Id="rId1" Type="http://schemas.openxmlformats.org/officeDocument/2006/relationships/slideMaster" Target="../slideMasters/slideMaster29.xml"/></Relationships>
</file>

<file path=ppt/slideLayouts/_rels/slideLayout535.xml.rels><?xml version="1.0" encoding="UTF-8" standalone="yes"?>
<Relationships xmlns="http://schemas.openxmlformats.org/package/2006/relationships"><Relationship Id="rId9" Type="http://schemas.openxmlformats.org/officeDocument/2006/relationships/tags" Target="../tags/tag4399.xml"/><Relationship Id="rId8" Type="http://schemas.openxmlformats.org/officeDocument/2006/relationships/tags" Target="../tags/tag4398.xml"/><Relationship Id="rId7" Type="http://schemas.openxmlformats.org/officeDocument/2006/relationships/tags" Target="../tags/tag4397.xml"/><Relationship Id="rId6" Type="http://schemas.openxmlformats.org/officeDocument/2006/relationships/tags" Target="../tags/tag4396.xml"/><Relationship Id="rId5" Type="http://schemas.openxmlformats.org/officeDocument/2006/relationships/tags" Target="../tags/tag4395.xml"/><Relationship Id="rId4" Type="http://schemas.openxmlformats.org/officeDocument/2006/relationships/tags" Target="../tags/tag4394.xml"/><Relationship Id="rId3" Type="http://schemas.openxmlformats.org/officeDocument/2006/relationships/tags" Target="../tags/tag4393.xml"/><Relationship Id="rId2" Type="http://schemas.openxmlformats.org/officeDocument/2006/relationships/tags" Target="../tags/tag4392.xml"/><Relationship Id="rId11" Type="http://schemas.openxmlformats.org/officeDocument/2006/relationships/tags" Target="../tags/tag4401.xml"/><Relationship Id="rId10" Type="http://schemas.openxmlformats.org/officeDocument/2006/relationships/tags" Target="../tags/tag4400.xml"/><Relationship Id="rId1" Type="http://schemas.openxmlformats.org/officeDocument/2006/relationships/slideMaster" Target="../slideMasters/slideMaster29.xml"/></Relationships>
</file>

<file path=ppt/slideLayouts/_rels/slideLayout536.xml.rels><?xml version="1.0" encoding="UTF-8" standalone="yes"?>
<Relationships xmlns="http://schemas.openxmlformats.org/package/2006/relationships"><Relationship Id="rId8" Type="http://schemas.openxmlformats.org/officeDocument/2006/relationships/tags" Target="../tags/tag4408.xml"/><Relationship Id="rId7" Type="http://schemas.openxmlformats.org/officeDocument/2006/relationships/tags" Target="../tags/tag4407.xml"/><Relationship Id="rId6" Type="http://schemas.openxmlformats.org/officeDocument/2006/relationships/tags" Target="../tags/tag4406.xml"/><Relationship Id="rId5" Type="http://schemas.openxmlformats.org/officeDocument/2006/relationships/tags" Target="../tags/tag4405.xml"/><Relationship Id="rId4" Type="http://schemas.openxmlformats.org/officeDocument/2006/relationships/tags" Target="../tags/tag4404.xml"/><Relationship Id="rId3" Type="http://schemas.openxmlformats.org/officeDocument/2006/relationships/tags" Target="../tags/tag4403.xml"/><Relationship Id="rId2" Type="http://schemas.openxmlformats.org/officeDocument/2006/relationships/tags" Target="../tags/tag4402.xml"/><Relationship Id="rId1" Type="http://schemas.openxmlformats.org/officeDocument/2006/relationships/slideMaster" Target="../slideMasters/slideMaster29.xml"/></Relationships>
</file>

<file path=ppt/slideLayouts/_rels/slideLayout537.xml.rels><?xml version="1.0" encoding="UTF-8" standalone="yes"?>
<Relationships xmlns="http://schemas.openxmlformats.org/package/2006/relationships"><Relationship Id="rId9" Type="http://schemas.openxmlformats.org/officeDocument/2006/relationships/tags" Target="../tags/tag4416.xml"/><Relationship Id="rId8" Type="http://schemas.openxmlformats.org/officeDocument/2006/relationships/tags" Target="../tags/tag4415.xml"/><Relationship Id="rId7" Type="http://schemas.openxmlformats.org/officeDocument/2006/relationships/tags" Target="../tags/tag4414.xml"/><Relationship Id="rId6" Type="http://schemas.openxmlformats.org/officeDocument/2006/relationships/tags" Target="../tags/tag4413.xml"/><Relationship Id="rId5" Type="http://schemas.openxmlformats.org/officeDocument/2006/relationships/tags" Target="../tags/tag4412.xml"/><Relationship Id="rId4" Type="http://schemas.openxmlformats.org/officeDocument/2006/relationships/tags" Target="../tags/tag4411.xml"/><Relationship Id="rId3" Type="http://schemas.openxmlformats.org/officeDocument/2006/relationships/tags" Target="../tags/tag4410.xml"/><Relationship Id="rId2" Type="http://schemas.openxmlformats.org/officeDocument/2006/relationships/tags" Target="../tags/tag4409.xml"/><Relationship Id="rId13" Type="http://schemas.openxmlformats.org/officeDocument/2006/relationships/tags" Target="../tags/tag4420.xml"/><Relationship Id="rId12" Type="http://schemas.openxmlformats.org/officeDocument/2006/relationships/tags" Target="../tags/tag4419.xml"/><Relationship Id="rId11" Type="http://schemas.openxmlformats.org/officeDocument/2006/relationships/tags" Target="../tags/tag4418.xml"/><Relationship Id="rId10" Type="http://schemas.openxmlformats.org/officeDocument/2006/relationships/tags" Target="../tags/tag4417.xml"/><Relationship Id="rId1" Type="http://schemas.openxmlformats.org/officeDocument/2006/relationships/slideMaster" Target="../slideMasters/slideMaster29.xml"/></Relationships>
</file>

<file path=ppt/slideLayouts/_rels/slideLayout538.xml.rels><?xml version="1.0" encoding="UTF-8" standalone="yes"?>
<Relationships xmlns="http://schemas.openxmlformats.org/package/2006/relationships"><Relationship Id="rId9" Type="http://schemas.openxmlformats.org/officeDocument/2006/relationships/tags" Target="../tags/tag4428.xml"/><Relationship Id="rId8" Type="http://schemas.openxmlformats.org/officeDocument/2006/relationships/tags" Target="../tags/tag4427.xml"/><Relationship Id="rId7" Type="http://schemas.openxmlformats.org/officeDocument/2006/relationships/tags" Target="../tags/tag4426.xml"/><Relationship Id="rId6" Type="http://schemas.openxmlformats.org/officeDocument/2006/relationships/tags" Target="../tags/tag4425.xml"/><Relationship Id="rId5" Type="http://schemas.openxmlformats.org/officeDocument/2006/relationships/tags" Target="../tags/tag4424.xml"/><Relationship Id="rId4" Type="http://schemas.openxmlformats.org/officeDocument/2006/relationships/tags" Target="../tags/tag4423.xml"/><Relationship Id="rId3" Type="http://schemas.openxmlformats.org/officeDocument/2006/relationships/tags" Target="../tags/tag4422.xml"/><Relationship Id="rId2" Type="http://schemas.openxmlformats.org/officeDocument/2006/relationships/tags" Target="../tags/tag4421.xml"/><Relationship Id="rId11" Type="http://schemas.openxmlformats.org/officeDocument/2006/relationships/tags" Target="../tags/tag4430.xml"/><Relationship Id="rId10" Type="http://schemas.openxmlformats.org/officeDocument/2006/relationships/tags" Target="../tags/tag4429.xml"/><Relationship Id="rId1" Type="http://schemas.openxmlformats.org/officeDocument/2006/relationships/slideMaster" Target="../slideMasters/slideMaster29.xml"/></Relationships>
</file>

<file path=ppt/slideLayouts/_rels/slideLayout539.xml.rels><?xml version="1.0" encoding="UTF-8" standalone="yes"?>
<Relationships xmlns="http://schemas.openxmlformats.org/package/2006/relationships"><Relationship Id="rId9" Type="http://schemas.openxmlformats.org/officeDocument/2006/relationships/tags" Target="../tags/tag4438.xml"/><Relationship Id="rId8" Type="http://schemas.openxmlformats.org/officeDocument/2006/relationships/tags" Target="../tags/tag4437.xml"/><Relationship Id="rId7" Type="http://schemas.openxmlformats.org/officeDocument/2006/relationships/tags" Target="../tags/tag4436.xml"/><Relationship Id="rId6" Type="http://schemas.openxmlformats.org/officeDocument/2006/relationships/tags" Target="../tags/tag4435.xml"/><Relationship Id="rId5" Type="http://schemas.openxmlformats.org/officeDocument/2006/relationships/tags" Target="../tags/tag4434.xml"/><Relationship Id="rId4" Type="http://schemas.openxmlformats.org/officeDocument/2006/relationships/tags" Target="../tags/tag4433.xml"/><Relationship Id="rId3" Type="http://schemas.openxmlformats.org/officeDocument/2006/relationships/tags" Target="../tags/tag4432.xml"/><Relationship Id="rId2" Type="http://schemas.openxmlformats.org/officeDocument/2006/relationships/tags" Target="../tags/tag4431.xml"/><Relationship Id="rId11" Type="http://schemas.openxmlformats.org/officeDocument/2006/relationships/tags" Target="../tags/tag4440.xml"/><Relationship Id="rId10" Type="http://schemas.openxmlformats.org/officeDocument/2006/relationships/tags" Target="../tags/tag4439.xml"/><Relationship Id="rId1" Type="http://schemas.openxmlformats.org/officeDocument/2006/relationships/slideMaster" Target="../slideMasters/slideMaster29.xml"/></Relationships>
</file>

<file path=ppt/slideLayouts/_rels/slideLayout54.xml.rels><?xml version="1.0" encoding="UTF-8" standalone="yes"?>
<Relationships xmlns="http://schemas.openxmlformats.org/package/2006/relationships"><Relationship Id="rId9" Type="http://schemas.openxmlformats.org/officeDocument/2006/relationships/tags" Target="../tags/tag366.xml"/><Relationship Id="rId8" Type="http://schemas.openxmlformats.org/officeDocument/2006/relationships/tags" Target="../tags/tag365.xml"/><Relationship Id="rId7" Type="http://schemas.openxmlformats.org/officeDocument/2006/relationships/tags" Target="../tags/tag364.xml"/><Relationship Id="rId6" Type="http://schemas.openxmlformats.org/officeDocument/2006/relationships/tags" Target="../tags/tag363.xml"/><Relationship Id="rId5" Type="http://schemas.openxmlformats.org/officeDocument/2006/relationships/tags" Target="../tags/tag362.xml"/><Relationship Id="rId4" Type="http://schemas.openxmlformats.org/officeDocument/2006/relationships/tags" Target="../tags/tag361.xml"/><Relationship Id="rId3" Type="http://schemas.openxmlformats.org/officeDocument/2006/relationships/tags" Target="../tags/tag360.xml"/><Relationship Id="rId2" Type="http://schemas.openxmlformats.org/officeDocument/2006/relationships/tags" Target="../tags/tag359.xml"/><Relationship Id="rId1" Type="http://schemas.openxmlformats.org/officeDocument/2006/relationships/slideMaster" Target="../slideMasters/slideMaster4.xml"/></Relationships>
</file>

<file path=ppt/slideLayouts/_rels/slideLayout540.xml.rels><?xml version="1.0" encoding="UTF-8" standalone="yes"?>
<Relationships xmlns="http://schemas.openxmlformats.org/package/2006/relationships"><Relationship Id="rId9" Type="http://schemas.openxmlformats.org/officeDocument/2006/relationships/tags" Target="../tags/tag4448.xml"/><Relationship Id="rId8" Type="http://schemas.openxmlformats.org/officeDocument/2006/relationships/tags" Target="../tags/tag4447.xml"/><Relationship Id="rId7" Type="http://schemas.openxmlformats.org/officeDocument/2006/relationships/tags" Target="../tags/tag4446.xml"/><Relationship Id="rId6" Type="http://schemas.openxmlformats.org/officeDocument/2006/relationships/tags" Target="../tags/tag4445.xml"/><Relationship Id="rId5" Type="http://schemas.openxmlformats.org/officeDocument/2006/relationships/tags" Target="../tags/tag4444.xml"/><Relationship Id="rId4" Type="http://schemas.openxmlformats.org/officeDocument/2006/relationships/tags" Target="../tags/tag4443.xml"/><Relationship Id="rId3" Type="http://schemas.openxmlformats.org/officeDocument/2006/relationships/tags" Target="../tags/tag4442.xml"/><Relationship Id="rId2" Type="http://schemas.openxmlformats.org/officeDocument/2006/relationships/tags" Target="../tags/tag4441.xml"/><Relationship Id="rId11" Type="http://schemas.openxmlformats.org/officeDocument/2006/relationships/tags" Target="../tags/tag4450.xml"/><Relationship Id="rId10" Type="http://schemas.openxmlformats.org/officeDocument/2006/relationships/tags" Target="../tags/tag4449.xml"/><Relationship Id="rId1" Type="http://schemas.openxmlformats.org/officeDocument/2006/relationships/slideMaster" Target="../slideMasters/slideMaster29.xml"/></Relationships>
</file>

<file path=ppt/slideLayouts/_rels/slideLayout541.xml.rels><?xml version="1.0" encoding="UTF-8" standalone="yes"?>
<Relationships xmlns="http://schemas.openxmlformats.org/package/2006/relationships"><Relationship Id="rId9" Type="http://schemas.openxmlformats.org/officeDocument/2006/relationships/tags" Target="../tags/tag4458.xml"/><Relationship Id="rId8" Type="http://schemas.openxmlformats.org/officeDocument/2006/relationships/tags" Target="../tags/tag4457.xml"/><Relationship Id="rId7" Type="http://schemas.openxmlformats.org/officeDocument/2006/relationships/tags" Target="../tags/tag4456.xml"/><Relationship Id="rId6" Type="http://schemas.openxmlformats.org/officeDocument/2006/relationships/tags" Target="../tags/tag4455.xml"/><Relationship Id="rId5" Type="http://schemas.openxmlformats.org/officeDocument/2006/relationships/tags" Target="../tags/tag4454.xml"/><Relationship Id="rId4" Type="http://schemas.openxmlformats.org/officeDocument/2006/relationships/tags" Target="../tags/tag4453.xml"/><Relationship Id="rId3" Type="http://schemas.openxmlformats.org/officeDocument/2006/relationships/tags" Target="../tags/tag4452.xml"/><Relationship Id="rId2" Type="http://schemas.openxmlformats.org/officeDocument/2006/relationships/tags" Target="../tags/tag4451.xml"/><Relationship Id="rId13" Type="http://schemas.openxmlformats.org/officeDocument/2006/relationships/tags" Target="../tags/tag4462.xml"/><Relationship Id="rId12" Type="http://schemas.openxmlformats.org/officeDocument/2006/relationships/tags" Target="../tags/tag4461.xml"/><Relationship Id="rId11" Type="http://schemas.openxmlformats.org/officeDocument/2006/relationships/tags" Target="../tags/tag4460.xml"/><Relationship Id="rId10" Type="http://schemas.openxmlformats.org/officeDocument/2006/relationships/tags" Target="../tags/tag4459.xml"/><Relationship Id="rId1" Type="http://schemas.openxmlformats.org/officeDocument/2006/relationships/slideMaster" Target="../slideMasters/slideMaster29.xml"/></Relationships>
</file>

<file path=ppt/slideLayouts/_rels/slideLayout542.xml.rels><?xml version="1.0" encoding="UTF-8" standalone="yes"?>
<Relationships xmlns="http://schemas.openxmlformats.org/package/2006/relationships"><Relationship Id="rId9" Type="http://schemas.openxmlformats.org/officeDocument/2006/relationships/tags" Target="../tags/tag4470.xml"/><Relationship Id="rId8" Type="http://schemas.openxmlformats.org/officeDocument/2006/relationships/tags" Target="../tags/tag4469.xml"/><Relationship Id="rId7" Type="http://schemas.openxmlformats.org/officeDocument/2006/relationships/tags" Target="../tags/tag4468.xml"/><Relationship Id="rId6" Type="http://schemas.openxmlformats.org/officeDocument/2006/relationships/tags" Target="../tags/tag4467.xml"/><Relationship Id="rId5" Type="http://schemas.openxmlformats.org/officeDocument/2006/relationships/tags" Target="../tags/tag4466.xml"/><Relationship Id="rId4" Type="http://schemas.openxmlformats.org/officeDocument/2006/relationships/tags" Target="../tags/tag4465.xml"/><Relationship Id="rId3" Type="http://schemas.openxmlformats.org/officeDocument/2006/relationships/tags" Target="../tags/tag4464.xml"/><Relationship Id="rId2" Type="http://schemas.openxmlformats.org/officeDocument/2006/relationships/tags" Target="../tags/tag4463.xml"/><Relationship Id="rId13" Type="http://schemas.openxmlformats.org/officeDocument/2006/relationships/tags" Target="../tags/tag4474.xml"/><Relationship Id="rId12" Type="http://schemas.openxmlformats.org/officeDocument/2006/relationships/tags" Target="../tags/tag4473.xml"/><Relationship Id="rId11" Type="http://schemas.openxmlformats.org/officeDocument/2006/relationships/tags" Target="../tags/tag4472.xml"/><Relationship Id="rId10" Type="http://schemas.openxmlformats.org/officeDocument/2006/relationships/tags" Target="../tags/tag4471.xml"/><Relationship Id="rId1" Type="http://schemas.openxmlformats.org/officeDocument/2006/relationships/slideMaster" Target="../slideMasters/slideMaster29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544.xml.rels><?xml version="1.0" encoding="UTF-8" standalone="yes"?>
<Relationships xmlns="http://schemas.openxmlformats.org/package/2006/relationships"><Relationship Id="rId9" Type="http://schemas.openxmlformats.org/officeDocument/2006/relationships/tags" Target="../tags/tag4488.xml"/><Relationship Id="rId8" Type="http://schemas.openxmlformats.org/officeDocument/2006/relationships/tags" Target="../tags/tag4487.xml"/><Relationship Id="rId7" Type="http://schemas.openxmlformats.org/officeDocument/2006/relationships/tags" Target="../tags/tag4486.xml"/><Relationship Id="rId6" Type="http://schemas.openxmlformats.org/officeDocument/2006/relationships/tags" Target="../tags/tag4485.xml"/><Relationship Id="rId5" Type="http://schemas.openxmlformats.org/officeDocument/2006/relationships/tags" Target="../tags/tag4484.xml"/><Relationship Id="rId4" Type="http://schemas.openxmlformats.org/officeDocument/2006/relationships/tags" Target="../tags/tag4483.xml"/><Relationship Id="rId3" Type="http://schemas.openxmlformats.org/officeDocument/2006/relationships/tags" Target="../tags/tag4482.xml"/><Relationship Id="rId2" Type="http://schemas.openxmlformats.org/officeDocument/2006/relationships/tags" Target="../tags/tag4481.xml"/><Relationship Id="rId14" Type="http://schemas.openxmlformats.org/officeDocument/2006/relationships/tags" Target="../tags/tag4493.xml"/><Relationship Id="rId13" Type="http://schemas.openxmlformats.org/officeDocument/2006/relationships/tags" Target="../tags/tag4492.xml"/><Relationship Id="rId12" Type="http://schemas.openxmlformats.org/officeDocument/2006/relationships/tags" Target="../tags/tag4491.xml"/><Relationship Id="rId11" Type="http://schemas.openxmlformats.org/officeDocument/2006/relationships/tags" Target="../tags/tag4490.xml"/><Relationship Id="rId10" Type="http://schemas.openxmlformats.org/officeDocument/2006/relationships/tags" Target="../tags/tag4489.xml"/><Relationship Id="rId1" Type="http://schemas.openxmlformats.org/officeDocument/2006/relationships/slideMaster" Target="../slideMasters/slideMaster30.xml"/></Relationships>
</file>

<file path=ppt/slideLayouts/_rels/slideLayout545.xml.rels><?xml version="1.0" encoding="UTF-8" standalone="yes"?>
<Relationships xmlns="http://schemas.openxmlformats.org/package/2006/relationships"><Relationship Id="rId6" Type="http://schemas.openxmlformats.org/officeDocument/2006/relationships/tags" Target="../tags/tag4498.xml"/><Relationship Id="rId5" Type="http://schemas.openxmlformats.org/officeDocument/2006/relationships/tags" Target="../tags/tag4497.xml"/><Relationship Id="rId4" Type="http://schemas.openxmlformats.org/officeDocument/2006/relationships/tags" Target="../tags/tag4496.xml"/><Relationship Id="rId3" Type="http://schemas.openxmlformats.org/officeDocument/2006/relationships/tags" Target="../tags/tag4495.xml"/><Relationship Id="rId2" Type="http://schemas.openxmlformats.org/officeDocument/2006/relationships/tags" Target="../tags/tag4494.xml"/><Relationship Id="rId1" Type="http://schemas.openxmlformats.org/officeDocument/2006/relationships/slideMaster" Target="../slideMasters/slideMaster30.xml"/></Relationships>
</file>

<file path=ppt/slideLayouts/_rels/slideLayout546.xml.rels><?xml version="1.0" encoding="UTF-8" standalone="yes"?>
<Relationships xmlns="http://schemas.openxmlformats.org/package/2006/relationships"><Relationship Id="rId9" Type="http://schemas.openxmlformats.org/officeDocument/2006/relationships/tags" Target="../tags/tag4506.xml"/><Relationship Id="rId8" Type="http://schemas.openxmlformats.org/officeDocument/2006/relationships/tags" Target="../tags/tag4505.xml"/><Relationship Id="rId7" Type="http://schemas.openxmlformats.org/officeDocument/2006/relationships/tags" Target="../tags/tag4504.xml"/><Relationship Id="rId6" Type="http://schemas.openxmlformats.org/officeDocument/2006/relationships/tags" Target="../tags/tag4503.xml"/><Relationship Id="rId5" Type="http://schemas.openxmlformats.org/officeDocument/2006/relationships/tags" Target="../tags/tag4502.xml"/><Relationship Id="rId4" Type="http://schemas.openxmlformats.org/officeDocument/2006/relationships/tags" Target="../tags/tag4501.xml"/><Relationship Id="rId3" Type="http://schemas.openxmlformats.org/officeDocument/2006/relationships/tags" Target="../tags/tag4500.xml"/><Relationship Id="rId2" Type="http://schemas.openxmlformats.org/officeDocument/2006/relationships/tags" Target="../tags/tag4499.xml"/><Relationship Id="rId15" Type="http://schemas.openxmlformats.org/officeDocument/2006/relationships/tags" Target="../tags/tag4512.xml"/><Relationship Id="rId14" Type="http://schemas.openxmlformats.org/officeDocument/2006/relationships/tags" Target="../tags/tag4511.xml"/><Relationship Id="rId13" Type="http://schemas.openxmlformats.org/officeDocument/2006/relationships/tags" Target="../tags/tag4510.xml"/><Relationship Id="rId12" Type="http://schemas.openxmlformats.org/officeDocument/2006/relationships/tags" Target="../tags/tag4509.xml"/><Relationship Id="rId11" Type="http://schemas.openxmlformats.org/officeDocument/2006/relationships/tags" Target="../tags/tag4508.xml"/><Relationship Id="rId10" Type="http://schemas.openxmlformats.org/officeDocument/2006/relationships/tags" Target="../tags/tag4507.xml"/><Relationship Id="rId1" Type="http://schemas.openxmlformats.org/officeDocument/2006/relationships/slideMaster" Target="../slideMasters/slideMaster30.xml"/></Relationships>
</file>

<file path=ppt/slideLayouts/_rels/slideLayout547.xml.rels><?xml version="1.0" encoding="UTF-8" standalone="yes"?>
<Relationships xmlns="http://schemas.openxmlformats.org/package/2006/relationships"><Relationship Id="rId7" Type="http://schemas.openxmlformats.org/officeDocument/2006/relationships/tags" Target="../tags/tag4518.xml"/><Relationship Id="rId6" Type="http://schemas.openxmlformats.org/officeDocument/2006/relationships/tags" Target="../tags/tag4517.xml"/><Relationship Id="rId5" Type="http://schemas.openxmlformats.org/officeDocument/2006/relationships/tags" Target="../tags/tag4516.xml"/><Relationship Id="rId4" Type="http://schemas.openxmlformats.org/officeDocument/2006/relationships/tags" Target="../tags/tag4515.xml"/><Relationship Id="rId3" Type="http://schemas.openxmlformats.org/officeDocument/2006/relationships/tags" Target="../tags/tag4514.xml"/><Relationship Id="rId2" Type="http://schemas.openxmlformats.org/officeDocument/2006/relationships/tags" Target="../tags/tag4513.xml"/><Relationship Id="rId1" Type="http://schemas.openxmlformats.org/officeDocument/2006/relationships/slideMaster" Target="../slideMasters/slideMaster30.xml"/></Relationships>
</file>

<file path=ppt/slideLayouts/_rels/slideLayout548.xml.rels><?xml version="1.0" encoding="UTF-8" standalone="yes"?>
<Relationships xmlns="http://schemas.openxmlformats.org/package/2006/relationships"><Relationship Id="rId9" Type="http://schemas.openxmlformats.org/officeDocument/2006/relationships/tags" Target="../tags/tag4526.xml"/><Relationship Id="rId8" Type="http://schemas.openxmlformats.org/officeDocument/2006/relationships/tags" Target="../tags/tag4525.xml"/><Relationship Id="rId7" Type="http://schemas.openxmlformats.org/officeDocument/2006/relationships/tags" Target="../tags/tag4524.xml"/><Relationship Id="rId6" Type="http://schemas.openxmlformats.org/officeDocument/2006/relationships/tags" Target="../tags/tag4523.xml"/><Relationship Id="rId5" Type="http://schemas.openxmlformats.org/officeDocument/2006/relationships/tags" Target="../tags/tag4522.xml"/><Relationship Id="rId4" Type="http://schemas.openxmlformats.org/officeDocument/2006/relationships/tags" Target="../tags/tag4521.xml"/><Relationship Id="rId3" Type="http://schemas.openxmlformats.org/officeDocument/2006/relationships/tags" Target="../tags/tag4520.xml"/><Relationship Id="rId2" Type="http://schemas.openxmlformats.org/officeDocument/2006/relationships/tags" Target="../tags/tag4519.xml"/><Relationship Id="rId1" Type="http://schemas.openxmlformats.org/officeDocument/2006/relationships/slideMaster" Target="../slideMasters/slideMaster30.xml"/></Relationships>
</file>

<file path=ppt/slideLayouts/_rels/slideLayout549.xml.rels><?xml version="1.0" encoding="UTF-8" standalone="yes"?>
<Relationships xmlns="http://schemas.openxmlformats.org/package/2006/relationships"><Relationship Id="rId8" Type="http://schemas.openxmlformats.org/officeDocument/2006/relationships/tags" Target="../tags/tag4533.xml"/><Relationship Id="rId7" Type="http://schemas.openxmlformats.org/officeDocument/2006/relationships/tags" Target="../tags/tag4532.xml"/><Relationship Id="rId6" Type="http://schemas.openxmlformats.org/officeDocument/2006/relationships/tags" Target="../tags/tag4531.xml"/><Relationship Id="rId5" Type="http://schemas.openxmlformats.org/officeDocument/2006/relationships/tags" Target="../tags/tag4530.xml"/><Relationship Id="rId4" Type="http://schemas.openxmlformats.org/officeDocument/2006/relationships/tags" Target="../tags/tag4529.xml"/><Relationship Id="rId3" Type="http://schemas.openxmlformats.org/officeDocument/2006/relationships/tags" Target="../tags/tag4528.xml"/><Relationship Id="rId2" Type="http://schemas.openxmlformats.org/officeDocument/2006/relationships/tags" Target="../tags/tag4527.xml"/><Relationship Id="rId1" Type="http://schemas.openxmlformats.org/officeDocument/2006/relationships/slideMaster" Target="../slideMasters/slideMaster30.xml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tags" Target="../tags/tag373.xml"/><Relationship Id="rId7" Type="http://schemas.openxmlformats.org/officeDocument/2006/relationships/tags" Target="../tags/tag372.xml"/><Relationship Id="rId6" Type="http://schemas.openxmlformats.org/officeDocument/2006/relationships/tags" Target="../tags/tag371.xml"/><Relationship Id="rId5" Type="http://schemas.openxmlformats.org/officeDocument/2006/relationships/tags" Target="../tags/tag370.xml"/><Relationship Id="rId4" Type="http://schemas.openxmlformats.org/officeDocument/2006/relationships/tags" Target="../tags/tag369.xml"/><Relationship Id="rId3" Type="http://schemas.openxmlformats.org/officeDocument/2006/relationships/tags" Target="../tags/tag368.xml"/><Relationship Id="rId2" Type="http://schemas.openxmlformats.org/officeDocument/2006/relationships/tags" Target="../tags/tag367.xml"/><Relationship Id="rId1" Type="http://schemas.openxmlformats.org/officeDocument/2006/relationships/slideMaster" Target="../slideMasters/slideMaster4.xml"/></Relationships>
</file>

<file path=ppt/slideLayouts/_rels/slideLayout550.xml.rels><?xml version="1.0" encoding="UTF-8" standalone="yes"?>
<Relationships xmlns="http://schemas.openxmlformats.org/package/2006/relationships"><Relationship Id="rId4" Type="http://schemas.openxmlformats.org/officeDocument/2006/relationships/tags" Target="../tags/tag4536.xml"/><Relationship Id="rId3" Type="http://schemas.openxmlformats.org/officeDocument/2006/relationships/tags" Target="../tags/tag4535.xml"/><Relationship Id="rId2" Type="http://schemas.openxmlformats.org/officeDocument/2006/relationships/tags" Target="../tags/tag4534.xml"/><Relationship Id="rId1" Type="http://schemas.openxmlformats.org/officeDocument/2006/relationships/slideMaster" Target="../slideMasters/slideMaster30.xml"/></Relationships>
</file>

<file path=ppt/slideLayouts/_rels/slideLayout551.xml.rels><?xml version="1.0" encoding="UTF-8" standalone="yes"?>
<Relationships xmlns="http://schemas.openxmlformats.org/package/2006/relationships"><Relationship Id="rId7" Type="http://schemas.openxmlformats.org/officeDocument/2006/relationships/tags" Target="../tags/tag4542.xml"/><Relationship Id="rId6" Type="http://schemas.openxmlformats.org/officeDocument/2006/relationships/tags" Target="../tags/tag4541.xml"/><Relationship Id="rId5" Type="http://schemas.openxmlformats.org/officeDocument/2006/relationships/tags" Target="../tags/tag4540.xml"/><Relationship Id="rId4" Type="http://schemas.openxmlformats.org/officeDocument/2006/relationships/tags" Target="../tags/tag4539.xml"/><Relationship Id="rId3" Type="http://schemas.openxmlformats.org/officeDocument/2006/relationships/tags" Target="../tags/tag4538.xml"/><Relationship Id="rId2" Type="http://schemas.openxmlformats.org/officeDocument/2006/relationships/tags" Target="../tags/tag4537.xml"/><Relationship Id="rId1" Type="http://schemas.openxmlformats.org/officeDocument/2006/relationships/slideMaster" Target="../slideMasters/slideMaster30.xml"/></Relationships>
</file>

<file path=ppt/slideLayouts/_rels/slideLayout552.xml.rels><?xml version="1.0" encoding="UTF-8" standalone="yes"?>
<Relationships xmlns="http://schemas.openxmlformats.org/package/2006/relationships"><Relationship Id="rId6" Type="http://schemas.openxmlformats.org/officeDocument/2006/relationships/tags" Target="../tags/tag4547.xml"/><Relationship Id="rId5" Type="http://schemas.openxmlformats.org/officeDocument/2006/relationships/tags" Target="../tags/tag4546.xml"/><Relationship Id="rId4" Type="http://schemas.openxmlformats.org/officeDocument/2006/relationships/tags" Target="../tags/tag4545.xml"/><Relationship Id="rId3" Type="http://schemas.openxmlformats.org/officeDocument/2006/relationships/tags" Target="../tags/tag4544.xml"/><Relationship Id="rId2" Type="http://schemas.openxmlformats.org/officeDocument/2006/relationships/tags" Target="../tags/tag4543.xml"/><Relationship Id="rId1" Type="http://schemas.openxmlformats.org/officeDocument/2006/relationships/slideMaster" Target="../slideMasters/slideMaster30.xml"/></Relationships>
</file>

<file path=ppt/slideLayouts/_rels/slideLayout553.xml.rels><?xml version="1.0" encoding="UTF-8" standalone="yes"?>
<Relationships xmlns="http://schemas.openxmlformats.org/package/2006/relationships"><Relationship Id="rId5" Type="http://schemas.openxmlformats.org/officeDocument/2006/relationships/tags" Target="../tags/tag4551.xml"/><Relationship Id="rId4" Type="http://schemas.openxmlformats.org/officeDocument/2006/relationships/tags" Target="../tags/tag4550.xml"/><Relationship Id="rId3" Type="http://schemas.openxmlformats.org/officeDocument/2006/relationships/tags" Target="../tags/tag4549.xml"/><Relationship Id="rId2" Type="http://schemas.openxmlformats.org/officeDocument/2006/relationships/tags" Target="../tags/tag4548.xml"/><Relationship Id="rId1" Type="http://schemas.openxmlformats.org/officeDocument/2006/relationships/slideMaster" Target="../slideMasters/slideMaster30.xml"/></Relationships>
</file>

<file path=ppt/slideLayouts/_rels/slideLayout554.xml.rels><?xml version="1.0" encoding="UTF-8" standalone="yes"?>
<Relationships xmlns="http://schemas.openxmlformats.org/package/2006/relationships"><Relationship Id="rId9" Type="http://schemas.openxmlformats.org/officeDocument/2006/relationships/tags" Target="../tags/tag4559.xml"/><Relationship Id="rId8" Type="http://schemas.openxmlformats.org/officeDocument/2006/relationships/tags" Target="../tags/tag4558.xml"/><Relationship Id="rId7" Type="http://schemas.openxmlformats.org/officeDocument/2006/relationships/tags" Target="../tags/tag4557.xml"/><Relationship Id="rId6" Type="http://schemas.openxmlformats.org/officeDocument/2006/relationships/tags" Target="../tags/tag4556.xml"/><Relationship Id="rId5" Type="http://schemas.openxmlformats.org/officeDocument/2006/relationships/tags" Target="../tags/tag4555.xml"/><Relationship Id="rId4" Type="http://schemas.openxmlformats.org/officeDocument/2006/relationships/tags" Target="../tags/tag4554.xml"/><Relationship Id="rId3" Type="http://schemas.openxmlformats.org/officeDocument/2006/relationships/tags" Target="../tags/tag4553.xml"/><Relationship Id="rId2" Type="http://schemas.openxmlformats.org/officeDocument/2006/relationships/tags" Target="../tags/tag4552.xml"/><Relationship Id="rId11" Type="http://schemas.openxmlformats.org/officeDocument/2006/relationships/tags" Target="../tags/tag4561.xml"/><Relationship Id="rId10" Type="http://schemas.openxmlformats.org/officeDocument/2006/relationships/tags" Target="../tags/tag4560.xml"/><Relationship Id="rId1" Type="http://schemas.openxmlformats.org/officeDocument/2006/relationships/slideMaster" Target="../slideMasters/slideMaster30.xml"/></Relationships>
</file>

<file path=ppt/slideLayouts/_rels/slideLayout555.xml.rels><?xml version="1.0" encoding="UTF-8" standalone="yes"?>
<Relationships xmlns="http://schemas.openxmlformats.org/package/2006/relationships"><Relationship Id="rId8" Type="http://schemas.openxmlformats.org/officeDocument/2006/relationships/tags" Target="../tags/tag4568.xml"/><Relationship Id="rId7" Type="http://schemas.openxmlformats.org/officeDocument/2006/relationships/tags" Target="../tags/tag4567.xml"/><Relationship Id="rId6" Type="http://schemas.openxmlformats.org/officeDocument/2006/relationships/tags" Target="../tags/tag4566.xml"/><Relationship Id="rId5" Type="http://schemas.openxmlformats.org/officeDocument/2006/relationships/tags" Target="../tags/tag4565.xml"/><Relationship Id="rId4" Type="http://schemas.openxmlformats.org/officeDocument/2006/relationships/tags" Target="../tags/tag4564.xml"/><Relationship Id="rId3" Type="http://schemas.openxmlformats.org/officeDocument/2006/relationships/tags" Target="../tags/tag4563.xml"/><Relationship Id="rId2" Type="http://schemas.openxmlformats.org/officeDocument/2006/relationships/tags" Target="../tags/tag4562.xml"/><Relationship Id="rId1" Type="http://schemas.openxmlformats.org/officeDocument/2006/relationships/slideMaster" Target="../slideMasters/slideMaster30.xml"/></Relationships>
</file>

<file path=ppt/slideLayouts/_rels/slideLayout556.xml.rels><?xml version="1.0" encoding="UTF-8" standalone="yes"?>
<Relationships xmlns="http://schemas.openxmlformats.org/package/2006/relationships"><Relationship Id="rId9" Type="http://schemas.openxmlformats.org/officeDocument/2006/relationships/tags" Target="../tags/tag4576.xml"/><Relationship Id="rId8" Type="http://schemas.openxmlformats.org/officeDocument/2006/relationships/tags" Target="../tags/tag4575.xml"/><Relationship Id="rId7" Type="http://schemas.openxmlformats.org/officeDocument/2006/relationships/tags" Target="../tags/tag4574.xml"/><Relationship Id="rId6" Type="http://schemas.openxmlformats.org/officeDocument/2006/relationships/tags" Target="../tags/tag4573.xml"/><Relationship Id="rId5" Type="http://schemas.openxmlformats.org/officeDocument/2006/relationships/tags" Target="../tags/tag4572.xml"/><Relationship Id="rId4" Type="http://schemas.openxmlformats.org/officeDocument/2006/relationships/tags" Target="../tags/tag4571.xml"/><Relationship Id="rId3" Type="http://schemas.openxmlformats.org/officeDocument/2006/relationships/tags" Target="../tags/tag4570.xml"/><Relationship Id="rId2" Type="http://schemas.openxmlformats.org/officeDocument/2006/relationships/tags" Target="../tags/tag4569.xml"/><Relationship Id="rId13" Type="http://schemas.openxmlformats.org/officeDocument/2006/relationships/tags" Target="../tags/tag4580.xml"/><Relationship Id="rId12" Type="http://schemas.openxmlformats.org/officeDocument/2006/relationships/tags" Target="../tags/tag4579.xml"/><Relationship Id="rId11" Type="http://schemas.openxmlformats.org/officeDocument/2006/relationships/tags" Target="../tags/tag4578.xml"/><Relationship Id="rId10" Type="http://schemas.openxmlformats.org/officeDocument/2006/relationships/tags" Target="../tags/tag4577.xml"/><Relationship Id="rId1" Type="http://schemas.openxmlformats.org/officeDocument/2006/relationships/slideMaster" Target="../slideMasters/slideMaster30.xml"/></Relationships>
</file>

<file path=ppt/slideLayouts/_rels/slideLayout557.xml.rels><?xml version="1.0" encoding="UTF-8" standalone="yes"?>
<Relationships xmlns="http://schemas.openxmlformats.org/package/2006/relationships"><Relationship Id="rId9" Type="http://schemas.openxmlformats.org/officeDocument/2006/relationships/tags" Target="../tags/tag4588.xml"/><Relationship Id="rId8" Type="http://schemas.openxmlformats.org/officeDocument/2006/relationships/tags" Target="../tags/tag4587.xml"/><Relationship Id="rId7" Type="http://schemas.openxmlformats.org/officeDocument/2006/relationships/tags" Target="../tags/tag4586.xml"/><Relationship Id="rId6" Type="http://schemas.openxmlformats.org/officeDocument/2006/relationships/tags" Target="../tags/tag4585.xml"/><Relationship Id="rId5" Type="http://schemas.openxmlformats.org/officeDocument/2006/relationships/tags" Target="../tags/tag4584.xml"/><Relationship Id="rId4" Type="http://schemas.openxmlformats.org/officeDocument/2006/relationships/tags" Target="../tags/tag4583.xml"/><Relationship Id="rId3" Type="http://schemas.openxmlformats.org/officeDocument/2006/relationships/tags" Target="../tags/tag4582.xml"/><Relationship Id="rId2" Type="http://schemas.openxmlformats.org/officeDocument/2006/relationships/tags" Target="../tags/tag4581.xml"/><Relationship Id="rId11" Type="http://schemas.openxmlformats.org/officeDocument/2006/relationships/tags" Target="../tags/tag4590.xml"/><Relationship Id="rId10" Type="http://schemas.openxmlformats.org/officeDocument/2006/relationships/tags" Target="../tags/tag4589.xml"/><Relationship Id="rId1" Type="http://schemas.openxmlformats.org/officeDocument/2006/relationships/slideMaster" Target="../slideMasters/slideMaster30.xml"/></Relationships>
</file>

<file path=ppt/slideLayouts/_rels/slideLayout558.xml.rels><?xml version="1.0" encoding="UTF-8" standalone="yes"?>
<Relationships xmlns="http://schemas.openxmlformats.org/package/2006/relationships"><Relationship Id="rId9" Type="http://schemas.openxmlformats.org/officeDocument/2006/relationships/tags" Target="../tags/tag4598.xml"/><Relationship Id="rId8" Type="http://schemas.openxmlformats.org/officeDocument/2006/relationships/tags" Target="../tags/tag4597.xml"/><Relationship Id="rId7" Type="http://schemas.openxmlformats.org/officeDocument/2006/relationships/tags" Target="../tags/tag4596.xml"/><Relationship Id="rId6" Type="http://schemas.openxmlformats.org/officeDocument/2006/relationships/tags" Target="../tags/tag4595.xml"/><Relationship Id="rId5" Type="http://schemas.openxmlformats.org/officeDocument/2006/relationships/tags" Target="../tags/tag4594.xml"/><Relationship Id="rId4" Type="http://schemas.openxmlformats.org/officeDocument/2006/relationships/tags" Target="../tags/tag4593.xml"/><Relationship Id="rId3" Type="http://schemas.openxmlformats.org/officeDocument/2006/relationships/tags" Target="../tags/tag4592.xml"/><Relationship Id="rId2" Type="http://schemas.openxmlformats.org/officeDocument/2006/relationships/tags" Target="../tags/tag4591.xml"/><Relationship Id="rId11" Type="http://schemas.openxmlformats.org/officeDocument/2006/relationships/tags" Target="../tags/tag4600.xml"/><Relationship Id="rId10" Type="http://schemas.openxmlformats.org/officeDocument/2006/relationships/tags" Target="../tags/tag4599.xml"/><Relationship Id="rId1" Type="http://schemas.openxmlformats.org/officeDocument/2006/relationships/slideMaster" Target="../slideMasters/slideMaster30.xml"/></Relationships>
</file>

<file path=ppt/slideLayouts/_rels/slideLayout559.xml.rels><?xml version="1.0" encoding="UTF-8" standalone="yes"?>
<Relationships xmlns="http://schemas.openxmlformats.org/package/2006/relationships"><Relationship Id="rId9" Type="http://schemas.openxmlformats.org/officeDocument/2006/relationships/tags" Target="../tags/tag4608.xml"/><Relationship Id="rId8" Type="http://schemas.openxmlformats.org/officeDocument/2006/relationships/tags" Target="../tags/tag4607.xml"/><Relationship Id="rId7" Type="http://schemas.openxmlformats.org/officeDocument/2006/relationships/tags" Target="../tags/tag4606.xml"/><Relationship Id="rId6" Type="http://schemas.openxmlformats.org/officeDocument/2006/relationships/tags" Target="../tags/tag4605.xml"/><Relationship Id="rId5" Type="http://schemas.openxmlformats.org/officeDocument/2006/relationships/tags" Target="../tags/tag4604.xml"/><Relationship Id="rId4" Type="http://schemas.openxmlformats.org/officeDocument/2006/relationships/tags" Target="../tags/tag4603.xml"/><Relationship Id="rId3" Type="http://schemas.openxmlformats.org/officeDocument/2006/relationships/tags" Target="../tags/tag4602.xml"/><Relationship Id="rId2" Type="http://schemas.openxmlformats.org/officeDocument/2006/relationships/tags" Target="../tags/tag4601.xml"/><Relationship Id="rId11" Type="http://schemas.openxmlformats.org/officeDocument/2006/relationships/tags" Target="../tags/tag4610.xml"/><Relationship Id="rId10" Type="http://schemas.openxmlformats.org/officeDocument/2006/relationships/tags" Target="../tags/tag4609.xml"/><Relationship Id="rId1" Type="http://schemas.openxmlformats.org/officeDocument/2006/relationships/slideMaster" Target="../slideMasters/slideMaster30.xml"/></Relationships>
</file>

<file path=ppt/slideLayouts/_rels/slideLayout56.xml.rels><?xml version="1.0" encoding="UTF-8" standalone="yes"?>
<Relationships xmlns="http://schemas.openxmlformats.org/package/2006/relationships"><Relationship Id="rId4" Type="http://schemas.openxmlformats.org/officeDocument/2006/relationships/tags" Target="../tags/tag376.xml"/><Relationship Id="rId3" Type="http://schemas.openxmlformats.org/officeDocument/2006/relationships/tags" Target="../tags/tag375.xml"/><Relationship Id="rId2" Type="http://schemas.openxmlformats.org/officeDocument/2006/relationships/tags" Target="../tags/tag374.xml"/><Relationship Id="rId1" Type="http://schemas.openxmlformats.org/officeDocument/2006/relationships/slideMaster" Target="../slideMasters/slideMaster4.xml"/></Relationships>
</file>

<file path=ppt/slideLayouts/_rels/slideLayout560.xml.rels><?xml version="1.0" encoding="UTF-8" standalone="yes"?>
<Relationships xmlns="http://schemas.openxmlformats.org/package/2006/relationships"><Relationship Id="rId9" Type="http://schemas.openxmlformats.org/officeDocument/2006/relationships/tags" Target="../tags/tag4618.xml"/><Relationship Id="rId8" Type="http://schemas.openxmlformats.org/officeDocument/2006/relationships/tags" Target="../tags/tag4617.xml"/><Relationship Id="rId7" Type="http://schemas.openxmlformats.org/officeDocument/2006/relationships/tags" Target="../tags/tag4616.xml"/><Relationship Id="rId6" Type="http://schemas.openxmlformats.org/officeDocument/2006/relationships/tags" Target="../tags/tag4615.xml"/><Relationship Id="rId5" Type="http://schemas.openxmlformats.org/officeDocument/2006/relationships/tags" Target="../tags/tag4614.xml"/><Relationship Id="rId4" Type="http://schemas.openxmlformats.org/officeDocument/2006/relationships/tags" Target="../tags/tag4613.xml"/><Relationship Id="rId3" Type="http://schemas.openxmlformats.org/officeDocument/2006/relationships/tags" Target="../tags/tag4612.xml"/><Relationship Id="rId2" Type="http://schemas.openxmlformats.org/officeDocument/2006/relationships/tags" Target="../tags/tag4611.xml"/><Relationship Id="rId13" Type="http://schemas.openxmlformats.org/officeDocument/2006/relationships/tags" Target="../tags/tag4622.xml"/><Relationship Id="rId12" Type="http://schemas.openxmlformats.org/officeDocument/2006/relationships/tags" Target="../tags/tag4621.xml"/><Relationship Id="rId11" Type="http://schemas.openxmlformats.org/officeDocument/2006/relationships/tags" Target="../tags/tag4620.xml"/><Relationship Id="rId10" Type="http://schemas.openxmlformats.org/officeDocument/2006/relationships/tags" Target="../tags/tag4619.xml"/><Relationship Id="rId1" Type="http://schemas.openxmlformats.org/officeDocument/2006/relationships/slideMaster" Target="../slideMasters/slideMaster30.xml"/></Relationships>
</file>

<file path=ppt/slideLayouts/_rels/slideLayout561.xml.rels><?xml version="1.0" encoding="UTF-8" standalone="yes"?>
<Relationships xmlns="http://schemas.openxmlformats.org/package/2006/relationships"><Relationship Id="rId9" Type="http://schemas.openxmlformats.org/officeDocument/2006/relationships/tags" Target="../tags/tag4630.xml"/><Relationship Id="rId8" Type="http://schemas.openxmlformats.org/officeDocument/2006/relationships/tags" Target="../tags/tag4629.xml"/><Relationship Id="rId7" Type="http://schemas.openxmlformats.org/officeDocument/2006/relationships/tags" Target="../tags/tag4628.xml"/><Relationship Id="rId6" Type="http://schemas.openxmlformats.org/officeDocument/2006/relationships/tags" Target="../tags/tag4627.xml"/><Relationship Id="rId5" Type="http://schemas.openxmlformats.org/officeDocument/2006/relationships/tags" Target="../tags/tag4626.xml"/><Relationship Id="rId4" Type="http://schemas.openxmlformats.org/officeDocument/2006/relationships/tags" Target="../tags/tag4625.xml"/><Relationship Id="rId3" Type="http://schemas.openxmlformats.org/officeDocument/2006/relationships/tags" Target="../tags/tag4624.xml"/><Relationship Id="rId2" Type="http://schemas.openxmlformats.org/officeDocument/2006/relationships/tags" Target="../tags/tag4623.xml"/><Relationship Id="rId13" Type="http://schemas.openxmlformats.org/officeDocument/2006/relationships/tags" Target="../tags/tag4634.xml"/><Relationship Id="rId12" Type="http://schemas.openxmlformats.org/officeDocument/2006/relationships/tags" Target="../tags/tag4633.xml"/><Relationship Id="rId11" Type="http://schemas.openxmlformats.org/officeDocument/2006/relationships/tags" Target="../tags/tag4632.xml"/><Relationship Id="rId10" Type="http://schemas.openxmlformats.org/officeDocument/2006/relationships/tags" Target="../tags/tag4631.xml"/><Relationship Id="rId1" Type="http://schemas.openxmlformats.org/officeDocument/2006/relationships/slideMaster" Target="../slideMasters/slideMaster30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563.xml.rels><?xml version="1.0" encoding="UTF-8" standalone="yes"?>
<Relationships xmlns="http://schemas.openxmlformats.org/package/2006/relationships"><Relationship Id="rId9" Type="http://schemas.openxmlformats.org/officeDocument/2006/relationships/tags" Target="../tags/tag4648.xml"/><Relationship Id="rId8" Type="http://schemas.openxmlformats.org/officeDocument/2006/relationships/tags" Target="../tags/tag4647.xml"/><Relationship Id="rId7" Type="http://schemas.openxmlformats.org/officeDocument/2006/relationships/tags" Target="../tags/tag4646.xml"/><Relationship Id="rId6" Type="http://schemas.openxmlformats.org/officeDocument/2006/relationships/tags" Target="../tags/tag4645.xml"/><Relationship Id="rId5" Type="http://schemas.openxmlformats.org/officeDocument/2006/relationships/tags" Target="../tags/tag4644.xml"/><Relationship Id="rId4" Type="http://schemas.openxmlformats.org/officeDocument/2006/relationships/tags" Target="../tags/tag4643.xml"/><Relationship Id="rId3" Type="http://schemas.openxmlformats.org/officeDocument/2006/relationships/tags" Target="../tags/tag4642.xml"/><Relationship Id="rId2" Type="http://schemas.openxmlformats.org/officeDocument/2006/relationships/tags" Target="../tags/tag4641.xml"/><Relationship Id="rId14" Type="http://schemas.openxmlformats.org/officeDocument/2006/relationships/tags" Target="../tags/tag4653.xml"/><Relationship Id="rId13" Type="http://schemas.openxmlformats.org/officeDocument/2006/relationships/tags" Target="../tags/tag4652.xml"/><Relationship Id="rId12" Type="http://schemas.openxmlformats.org/officeDocument/2006/relationships/tags" Target="../tags/tag4651.xml"/><Relationship Id="rId11" Type="http://schemas.openxmlformats.org/officeDocument/2006/relationships/tags" Target="../tags/tag4650.xml"/><Relationship Id="rId10" Type="http://schemas.openxmlformats.org/officeDocument/2006/relationships/tags" Target="../tags/tag4649.xml"/><Relationship Id="rId1" Type="http://schemas.openxmlformats.org/officeDocument/2006/relationships/slideMaster" Target="../slideMasters/slideMaster31.xml"/></Relationships>
</file>

<file path=ppt/slideLayouts/_rels/slideLayout564.xml.rels><?xml version="1.0" encoding="UTF-8" standalone="yes"?>
<Relationships xmlns="http://schemas.openxmlformats.org/package/2006/relationships"><Relationship Id="rId6" Type="http://schemas.openxmlformats.org/officeDocument/2006/relationships/tags" Target="../tags/tag4658.xml"/><Relationship Id="rId5" Type="http://schemas.openxmlformats.org/officeDocument/2006/relationships/tags" Target="../tags/tag4657.xml"/><Relationship Id="rId4" Type="http://schemas.openxmlformats.org/officeDocument/2006/relationships/tags" Target="../tags/tag4656.xml"/><Relationship Id="rId3" Type="http://schemas.openxmlformats.org/officeDocument/2006/relationships/tags" Target="../tags/tag4655.xml"/><Relationship Id="rId2" Type="http://schemas.openxmlformats.org/officeDocument/2006/relationships/tags" Target="../tags/tag4654.xml"/><Relationship Id="rId1" Type="http://schemas.openxmlformats.org/officeDocument/2006/relationships/slideMaster" Target="../slideMasters/slideMaster31.xml"/></Relationships>
</file>

<file path=ppt/slideLayouts/_rels/slideLayout565.xml.rels><?xml version="1.0" encoding="UTF-8" standalone="yes"?>
<Relationships xmlns="http://schemas.openxmlformats.org/package/2006/relationships"><Relationship Id="rId9" Type="http://schemas.openxmlformats.org/officeDocument/2006/relationships/tags" Target="../tags/tag4666.xml"/><Relationship Id="rId8" Type="http://schemas.openxmlformats.org/officeDocument/2006/relationships/tags" Target="../tags/tag4665.xml"/><Relationship Id="rId7" Type="http://schemas.openxmlformats.org/officeDocument/2006/relationships/tags" Target="../tags/tag4664.xml"/><Relationship Id="rId6" Type="http://schemas.openxmlformats.org/officeDocument/2006/relationships/tags" Target="../tags/tag4663.xml"/><Relationship Id="rId5" Type="http://schemas.openxmlformats.org/officeDocument/2006/relationships/tags" Target="../tags/tag4662.xml"/><Relationship Id="rId4" Type="http://schemas.openxmlformats.org/officeDocument/2006/relationships/tags" Target="../tags/tag4661.xml"/><Relationship Id="rId3" Type="http://schemas.openxmlformats.org/officeDocument/2006/relationships/tags" Target="../tags/tag4660.xml"/><Relationship Id="rId2" Type="http://schemas.openxmlformats.org/officeDocument/2006/relationships/tags" Target="../tags/tag4659.xml"/><Relationship Id="rId15" Type="http://schemas.openxmlformats.org/officeDocument/2006/relationships/tags" Target="../tags/tag4672.xml"/><Relationship Id="rId14" Type="http://schemas.openxmlformats.org/officeDocument/2006/relationships/tags" Target="../tags/tag4671.xml"/><Relationship Id="rId13" Type="http://schemas.openxmlformats.org/officeDocument/2006/relationships/tags" Target="../tags/tag4670.xml"/><Relationship Id="rId12" Type="http://schemas.openxmlformats.org/officeDocument/2006/relationships/tags" Target="../tags/tag4669.xml"/><Relationship Id="rId11" Type="http://schemas.openxmlformats.org/officeDocument/2006/relationships/tags" Target="../tags/tag4668.xml"/><Relationship Id="rId10" Type="http://schemas.openxmlformats.org/officeDocument/2006/relationships/tags" Target="../tags/tag4667.xml"/><Relationship Id="rId1" Type="http://schemas.openxmlformats.org/officeDocument/2006/relationships/slideMaster" Target="../slideMasters/slideMaster31.xml"/></Relationships>
</file>

<file path=ppt/slideLayouts/_rels/slideLayout566.xml.rels><?xml version="1.0" encoding="UTF-8" standalone="yes"?>
<Relationships xmlns="http://schemas.openxmlformats.org/package/2006/relationships"><Relationship Id="rId7" Type="http://schemas.openxmlformats.org/officeDocument/2006/relationships/tags" Target="../tags/tag4678.xml"/><Relationship Id="rId6" Type="http://schemas.openxmlformats.org/officeDocument/2006/relationships/tags" Target="../tags/tag4677.xml"/><Relationship Id="rId5" Type="http://schemas.openxmlformats.org/officeDocument/2006/relationships/tags" Target="../tags/tag4676.xml"/><Relationship Id="rId4" Type="http://schemas.openxmlformats.org/officeDocument/2006/relationships/tags" Target="../tags/tag4675.xml"/><Relationship Id="rId3" Type="http://schemas.openxmlformats.org/officeDocument/2006/relationships/tags" Target="../tags/tag4674.xml"/><Relationship Id="rId2" Type="http://schemas.openxmlformats.org/officeDocument/2006/relationships/tags" Target="../tags/tag4673.xml"/><Relationship Id="rId1" Type="http://schemas.openxmlformats.org/officeDocument/2006/relationships/slideMaster" Target="../slideMasters/slideMaster31.xml"/></Relationships>
</file>

<file path=ppt/slideLayouts/_rels/slideLayout567.xml.rels><?xml version="1.0" encoding="UTF-8" standalone="yes"?>
<Relationships xmlns="http://schemas.openxmlformats.org/package/2006/relationships"><Relationship Id="rId9" Type="http://schemas.openxmlformats.org/officeDocument/2006/relationships/tags" Target="../tags/tag4686.xml"/><Relationship Id="rId8" Type="http://schemas.openxmlformats.org/officeDocument/2006/relationships/tags" Target="../tags/tag4685.xml"/><Relationship Id="rId7" Type="http://schemas.openxmlformats.org/officeDocument/2006/relationships/tags" Target="../tags/tag4684.xml"/><Relationship Id="rId6" Type="http://schemas.openxmlformats.org/officeDocument/2006/relationships/tags" Target="../tags/tag4683.xml"/><Relationship Id="rId5" Type="http://schemas.openxmlformats.org/officeDocument/2006/relationships/tags" Target="../tags/tag4682.xml"/><Relationship Id="rId4" Type="http://schemas.openxmlformats.org/officeDocument/2006/relationships/tags" Target="../tags/tag4681.xml"/><Relationship Id="rId3" Type="http://schemas.openxmlformats.org/officeDocument/2006/relationships/tags" Target="../tags/tag4680.xml"/><Relationship Id="rId2" Type="http://schemas.openxmlformats.org/officeDocument/2006/relationships/tags" Target="../tags/tag4679.xml"/><Relationship Id="rId1" Type="http://schemas.openxmlformats.org/officeDocument/2006/relationships/slideMaster" Target="../slideMasters/slideMaster31.xml"/></Relationships>
</file>

<file path=ppt/slideLayouts/_rels/slideLayout568.xml.rels><?xml version="1.0" encoding="UTF-8" standalone="yes"?>
<Relationships xmlns="http://schemas.openxmlformats.org/package/2006/relationships"><Relationship Id="rId8" Type="http://schemas.openxmlformats.org/officeDocument/2006/relationships/tags" Target="../tags/tag4693.xml"/><Relationship Id="rId7" Type="http://schemas.openxmlformats.org/officeDocument/2006/relationships/tags" Target="../tags/tag4692.xml"/><Relationship Id="rId6" Type="http://schemas.openxmlformats.org/officeDocument/2006/relationships/tags" Target="../tags/tag4691.xml"/><Relationship Id="rId5" Type="http://schemas.openxmlformats.org/officeDocument/2006/relationships/tags" Target="../tags/tag4690.xml"/><Relationship Id="rId4" Type="http://schemas.openxmlformats.org/officeDocument/2006/relationships/tags" Target="../tags/tag4689.xml"/><Relationship Id="rId3" Type="http://schemas.openxmlformats.org/officeDocument/2006/relationships/tags" Target="../tags/tag4688.xml"/><Relationship Id="rId2" Type="http://schemas.openxmlformats.org/officeDocument/2006/relationships/tags" Target="../tags/tag4687.xml"/><Relationship Id="rId1" Type="http://schemas.openxmlformats.org/officeDocument/2006/relationships/slideMaster" Target="../slideMasters/slideMaster31.xml"/></Relationships>
</file>

<file path=ppt/slideLayouts/_rels/slideLayout569.xml.rels><?xml version="1.0" encoding="UTF-8" standalone="yes"?>
<Relationships xmlns="http://schemas.openxmlformats.org/package/2006/relationships"><Relationship Id="rId4" Type="http://schemas.openxmlformats.org/officeDocument/2006/relationships/tags" Target="../tags/tag4696.xml"/><Relationship Id="rId3" Type="http://schemas.openxmlformats.org/officeDocument/2006/relationships/tags" Target="../tags/tag4695.xml"/><Relationship Id="rId2" Type="http://schemas.openxmlformats.org/officeDocument/2006/relationships/tags" Target="../tags/tag4694.xml"/><Relationship Id="rId1" Type="http://schemas.openxmlformats.org/officeDocument/2006/relationships/slideMaster" Target="../slideMasters/slideMaster31.xml"/></Relationships>
</file>

<file path=ppt/slideLayouts/_rels/slideLayout57.xml.rels><?xml version="1.0" encoding="UTF-8" standalone="yes"?>
<Relationships xmlns="http://schemas.openxmlformats.org/package/2006/relationships"><Relationship Id="rId7" Type="http://schemas.openxmlformats.org/officeDocument/2006/relationships/tags" Target="../tags/tag382.xml"/><Relationship Id="rId6" Type="http://schemas.openxmlformats.org/officeDocument/2006/relationships/tags" Target="../tags/tag381.xml"/><Relationship Id="rId5" Type="http://schemas.openxmlformats.org/officeDocument/2006/relationships/tags" Target="../tags/tag380.xml"/><Relationship Id="rId4" Type="http://schemas.openxmlformats.org/officeDocument/2006/relationships/tags" Target="../tags/tag379.xml"/><Relationship Id="rId3" Type="http://schemas.openxmlformats.org/officeDocument/2006/relationships/tags" Target="../tags/tag378.xml"/><Relationship Id="rId2" Type="http://schemas.openxmlformats.org/officeDocument/2006/relationships/tags" Target="../tags/tag377.xml"/><Relationship Id="rId1" Type="http://schemas.openxmlformats.org/officeDocument/2006/relationships/slideMaster" Target="../slideMasters/slideMaster4.xml"/></Relationships>
</file>

<file path=ppt/slideLayouts/_rels/slideLayout570.xml.rels><?xml version="1.0" encoding="UTF-8" standalone="yes"?>
<Relationships xmlns="http://schemas.openxmlformats.org/package/2006/relationships"><Relationship Id="rId7" Type="http://schemas.openxmlformats.org/officeDocument/2006/relationships/tags" Target="../tags/tag4702.xml"/><Relationship Id="rId6" Type="http://schemas.openxmlformats.org/officeDocument/2006/relationships/tags" Target="../tags/tag4701.xml"/><Relationship Id="rId5" Type="http://schemas.openxmlformats.org/officeDocument/2006/relationships/tags" Target="../tags/tag4700.xml"/><Relationship Id="rId4" Type="http://schemas.openxmlformats.org/officeDocument/2006/relationships/tags" Target="../tags/tag4699.xml"/><Relationship Id="rId3" Type="http://schemas.openxmlformats.org/officeDocument/2006/relationships/tags" Target="../tags/tag4698.xml"/><Relationship Id="rId2" Type="http://schemas.openxmlformats.org/officeDocument/2006/relationships/tags" Target="../tags/tag4697.xml"/><Relationship Id="rId1" Type="http://schemas.openxmlformats.org/officeDocument/2006/relationships/slideMaster" Target="../slideMasters/slideMaster31.xml"/></Relationships>
</file>

<file path=ppt/slideLayouts/_rels/slideLayout571.xml.rels><?xml version="1.0" encoding="UTF-8" standalone="yes"?>
<Relationships xmlns="http://schemas.openxmlformats.org/package/2006/relationships"><Relationship Id="rId6" Type="http://schemas.openxmlformats.org/officeDocument/2006/relationships/tags" Target="../tags/tag4707.xml"/><Relationship Id="rId5" Type="http://schemas.openxmlformats.org/officeDocument/2006/relationships/tags" Target="../tags/tag4706.xml"/><Relationship Id="rId4" Type="http://schemas.openxmlformats.org/officeDocument/2006/relationships/tags" Target="../tags/tag4705.xml"/><Relationship Id="rId3" Type="http://schemas.openxmlformats.org/officeDocument/2006/relationships/tags" Target="../tags/tag4704.xml"/><Relationship Id="rId2" Type="http://schemas.openxmlformats.org/officeDocument/2006/relationships/tags" Target="../tags/tag4703.xml"/><Relationship Id="rId1" Type="http://schemas.openxmlformats.org/officeDocument/2006/relationships/slideMaster" Target="../slideMasters/slideMaster31.xml"/></Relationships>
</file>

<file path=ppt/slideLayouts/_rels/slideLayout572.xml.rels><?xml version="1.0" encoding="UTF-8" standalone="yes"?>
<Relationships xmlns="http://schemas.openxmlformats.org/package/2006/relationships"><Relationship Id="rId5" Type="http://schemas.openxmlformats.org/officeDocument/2006/relationships/tags" Target="../tags/tag4711.xml"/><Relationship Id="rId4" Type="http://schemas.openxmlformats.org/officeDocument/2006/relationships/tags" Target="../tags/tag4710.xml"/><Relationship Id="rId3" Type="http://schemas.openxmlformats.org/officeDocument/2006/relationships/tags" Target="../tags/tag4709.xml"/><Relationship Id="rId2" Type="http://schemas.openxmlformats.org/officeDocument/2006/relationships/tags" Target="../tags/tag4708.xml"/><Relationship Id="rId1" Type="http://schemas.openxmlformats.org/officeDocument/2006/relationships/slideMaster" Target="../slideMasters/slideMaster31.xml"/></Relationships>
</file>

<file path=ppt/slideLayouts/_rels/slideLayout573.xml.rels><?xml version="1.0" encoding="UTF-8" standalone="yes"?>
<Relationships xmlns="http://schemas.openxmlformats.org/package/2006/relationships"><Relationship Id="rId9" Type="http://schemas.openxmlformats.org/officeDocument/2006/relationships/tags" Target="../tags/tag4719.xml"/><Relationship Id="rId8" Type="http://schemas.openxmlformats.org/officeDocument/2006/relationships/tags" Target="../tags/tag4718.xml"/><Relationship Id="rId7" Type="http://schemas.openxmlformats.org/officeDocument/2006/relationships/tags" Target="../tags/tag4717.xml"/><Relationship Id="rId6" Type="http://schemas.openxmlformats.org/officeDocument/2006/relationships/tags" Target="../tags/tag4716.xml"/><Relationship Id="rId5" Type="http://schemas.openxmlformats.org/officeDocument/2006/relationships/tags" Target="../tags/tag4715.xml"/><Relationship Id="rId4" Type="http://schemas.openxmlformats.org/officeDocument/2006/relationships/tags" Target="../tags/tag4714.xml"/><Relationship Id="rId3" Type="http://schemas.openxmlformats.org/officeDocument/2006/relationships/tags" Target="../tags/tag4713.xml"/><Relationship Id="rId2" Type="http://schemas.openxmlformats.org/officeDocument/2006/relationships/tags" Target="../tags/tag4712.xml"/><Relationship Id="rId11" Type="http://schemas.openxmlformats.org/officeDocument/2006/relationships/tags" Target="../tags/tag4721.xml"/><Relationship Id="rId10" Type="http://schemas.openxmlformats.org/officeDocument/2006/relationships/tags" Target="../tags/tag4720.xml"/><Relationship Id="rId1" Type="http://schemas.openxmlformats.org/officeDocument/2006/relationships/slideMaster" Target="../slideMasters/slideMaster31.xml"/></Relationships>
</file>

<file path=ppt/slideLayouts/_rels/slideLayout574.xml.rels><?xml version="1.0" encoding="UTF-8" standalone="yes"?>
<Relationships xmlns="http://schemas.openxmlformats.org/package/2006/relationships"><Relationship Id="rId8" Type="http://schemas.openxmlformats.org/officeDocument/2006/relationships/tags" Target="../tags/tag4728.xml"/><Relationship Id="rId7" Type="http://schemas.openxmlformats.org/officeDocument/2006/relationships/tags" Target="../tags/tag4727.xml"/><Relationship Id="rId6" Type="http://schemas.openxmlformats.org/officeDocument/2006/relationships/tags" Target="../tags/tag4726.xml"/><Relationship Id="rId5" Type="http://schemas.openxmlformats.org/officeDocument/2006/relationships/tags" Target="../tags/tag4725.xml"/><Relationship Id="rId4" Type="http://schemas.openxmlformats.org/officeDocument/2006/relationships/tags" Target="../tags/tag4724.xml"/><Relationship Id="rId3" Type="http://schemas.openxmlformats.org/officeDocument/2006/relationships/tags" Target="../tags/tag4723.xml"/><Relationship Id="rId2" Type="http://schemas.openxmlformats.org/officeDocument/2006/relationships/tags" Target="../tags/tag4722.xml"/><Relationship Id="rId1" Type="http://schemas.openxmlformats.org/officeDocument/2006/relationships/slideMaster" Target="../slideMasters/slideMaster31.xml"/></Relationships>
</file>

<file path=ppt/slideLayouts/_rels/slideLayout575.xml.rels><?xml version="1.0" encoding="UTF-8" standalone="yes"?>
<Relationships xmlns="http://schemas.openxmlformats.org/package/2006/relationships"><Relationship Id="rId9" Type="http://schemas.openxmlformats.org/officeDocument/2006/relationships/tags" Target="../tags/tag4736.xml"/><Relationship Id="rId8" Type="http://schemas.openxmlformats.org/officeDocument/2006/relationships/tags" Target="../tags/tag4735.xml"/><Relationship Id="rId7" Type="http://schemas.openxmlformats.org/officeDocument/2006/relationships/tags" Target="../tags/tag4734.xml"/><Relationship Id="rId6" Type="http://schemas.openxmlformats.org/officeDocument/2006/relationships/tags" Target="../tags/tag4733.xml"/><Relationship Id="rId5" Type="http://schemas.openxmlformats.org/officeDocument/2006/relationships/tags" Target="../tags/tag4732.xml"/><Relationship Id="rId4" Type="http://schemas.openxmlformats.org/officeDocument/2006/relationships/tags" Target="../tags/tag4731.xml"/><Relationship Id="rId3" Type="http://schemas.openxmlformats.org/officeDocument/2006/relationships/tags" Target="../tags/tag4730.xml"/><Relationship Id="rId2" Type="http://schemas.openxmlformats.org/officeDocument/2006/relationships/tags" Target="../tags/tag4729.xml"/><Relationship Id="rId13" Type="http://schemas.openxmlformats.org/officeDocument/2006/relationships/tags" Target="../tags/tag4740.xml"/><Relationship Id="rId12" Type="http://schemas.openxmlformats.org/officeDocument/2006/relationships/tags" Target="../tags/tag4739.xml"/><Relationship Id="rId11" Type="http://schemas.openxmlformats.org/officeDocument/2006/relationships/tags" Target="../tags/tag4738.xml"/><Relationship Id="rId10" Type="http://schemas.openxmlformats.org/officeDocument/2006/relationships/tags" Target="../tags/tag4737.xml"/><Relationship Id="rId1" Type="http://schemas.openxmlformats.org/officeDocument/2006/relationships/slideMaster" Target="../slideMasters/slideMaster31.xml"/></Relationships>
</file>

<file path=ppt/slideLayouts/_rels/slideLayout576.xml.rels><?xml version="1.0" encoding="UTF-8" standalone="yes"?>
<Relationships xmlns="http://schemas.openxmlformats.org/package/2006/relationships"><Relationship Id="rId9" Type="http://schemas.openxmlformats.org/officeDocument/2006/relationships/tags" Target="../tags/tag4748.xml"/><Relationship Id="rId8" Type="http://schemas.openxmlformats.org/officeDocument/2006/relationships/tags" Target="../tags/tag4747.xml"/><Relationship Id="rId7" Type="http://schemas.openxmlformats.org/officeDocument/2006/relationships/tags" Target="../tags/tag4746.xml"/><Relationship Id="rId6" Type="http://schemas.openxmlformats.org/officeDocument/2006/relationships/tags" Target="../tags/tag4745.xml"/><Relationship Id="rId5" Type="http://schemas.openxmlformats.org/officeDocument/2006/relationships/tags" Target="../tags/tag4744.xml"/><Relationship Id="rId4" Type="http://schemas.openxmlformats.org/officeDocument/2006/relationships/tags" Target="../tags/tag4743.xml"/><Relationship Id="rId3" Type="http://schemas.openxmlformats.org/officeDocument/2006/relationships/tags" Target="../tags/tag4742.xml"/><Relationship Id="rId2" Type="http://schemas.openxmlformats.org/officeDocument/2006/relationships/tags" Target="../tags/tag4741.xml"/><Relationship Id="rId11" Type="http://schemas.openxmlformats.org/officeDocument/2006/relationships/tags" Target="../tags/tag4750.xml"/><Relationship Id="rId10" Type="http://schemas.openxmlformats.org/officeDocument/2006/relationships/tags" Target="../tags/tag4749.xml"/><Relationship Id="rId1" Type="http://schemas.openxmlformats.org/officeDocument/2006/relationships/slideMaster" Target="../slideMasters/slideMaster31.xml"/></Relationships>
</file>

<file path=ppt/slideLayouts/_rels/slideLayout577.xml.rels><?xml version="1.0" encoding="UTF-8" standalone="yes"?>
<Relationships xmlns="http://schemas.openxmlformats.org/package/2006/relationships"><Relationship Id="rId9" Type="http://schemas.openxmlformats.org/officeDocument/2006/relationships/tags" Target="../tags/tag4758.xml"/><Relationship Id="rId8" Type="http://schemas.openxmlformats.org/officeDocument/2006/relationships/tags" Target="../tags/tag4757.xml"/><Relationship Id="rId7" Type="http://schemas.openxmlformats.org/officeDocument/2006/relationships/tags" Target="../tags/tag4756.xml"/><Relationship Id="rId6" Type="http://schemas.openxmlformats.org/officeDocument/2006/relationships/tags" Target="../tags/tag4755.xml"/><Relationship Id="rId5" Type="http://schemas.openxmlformats.org/officeDocument/2006/relationships/tags" Target="../tags/tag4754.xml"/><Relationship Id="rId4" Type="http://schemas.openxmlformats.org/officeDocument/2006/relationships/tags" Target="../tags/tag4753.xml"/><Relationship Id="rId3" Type="http://schemas.openxmlformats.org/officeDocument/2006/relationships/tags" Target="../tags/tag4752.xml"/><Relationship Id="rId2" Type="http://schemas.openxmlformats.org/officeDocument/2006/relationships/tags" Target="../tags/tag4751.xml"/><Relationship Id="rId11" Type="http://schemas.openxmlformats.org/officeDocument/2006/relationships/tags" Target="../tags/tag4760.xml"/><Relationship Id="rId10" Type="http://schemas.openxmlformats.org/officeDocument/2006/relationships/tags" Target="../tags/tag4759.xml"/><Relationship Id="rId1" Type="http://schemas.openxmlformats.org/officeDocument/2006/relationships/slideMaster" Target="../slideMasters/slideMaster31.xml"/></Relationships>
</file>

<file path=ppt/slideLayouts/_rels/slideLayout578.xml.rels><?xml version="1.0" encoding="UTF-8" standalone="yes"?>
<Relationships xmlns="http://schemas.openxmlformats.org/package/2006/relationships"><Relationship Id="rId9" Type="http://schemas.openxmlformats.org/officeDocument/2006/relationships/tags" Target="../tags/tag4768.xml"/><Relationship Id="rId8" Type="http://schemas.openxmlformats.org/officeDocument/2006/relationships/tags" Target="../tags/tag4767.xml"/><Relationship Id="rId7" Type="http://schemas.openxmlformats.org/officeDocument/2006/relationships/tags" Target="../tags/tag4766.xml"/><Relationship Id="rId6" Type="http://schemas.openxmlformats.org/officeDocument/2006/relationships/tags" Target="../tags/tag4765.xml"/><Relationship Id="rId5" Type="http://schemas.openxmlformats.org/officeDocument/2006/relationships/tags" Target="../tags/tag4764.xml"/><Relationship Id="rId4" Type="http://schemas.openxmlformats.org/officeDocument/2006/relationships/tags" Target="../tags/tag4763.xml"/><Relationship Id="rId3" Type="http://schemas.openxmlformats.org/officeDocument/2006/relationships/tags" Target="../tags/tag4762.xml"/><Relationship Id="rId2" Type="http://schemas.openxmlformats.org/officeDocument/2006/relationships/tags" Target="../tags/tag4761.xml"/><Relationship Id="rId11" Type="http://schemas.openxmlformats.org/officeDocument/2006/relationships/tags" Target="../tags/tag4770.xml"/><Relationship Id="rId10" Type="http://schemas.openxmlformats.org/officeDocument/2006/relationships/tags" Target="../tags/tag4769.xml"/><Relationship Id="rId1" Type="http://schemas.openxmlformats.org/officeDocument/2006/relationships/slideMaster" Target="../slideMasters/slideMaster31.xml"/></Relationships>
</file>

<file path=ppt/slideLayouts/_rels/slideLayout579.xml.rels><?xml version="1.0" encoding="UTF-8" standalone="yes"?>
<Relationships xmlns="http://schemas.openxmlformats.org/package/2006/relationships"><Relationship Id="rId9" Type="http://schemas.openxmlformats.org/officeDocument/2006/relationships/tags" Target="../tags/tag4778.xml"/><Relationship Id="rId8" Type="http://schemas.openxmlformats.org/officeDocument/2006/relationships/tags" Target="../tags/tag4777.xml"/><Relationship Id="rId7" Type="http://schemas.openxmlformats.org/officeDocument/2006/relationships/tags" Target="../tags/tag4776.xml"/><Relationship Id="rId6" Type="http://schemas.openxmlformats.org/officeDocument/2006/relationships/tags" Target="../tags/tag4775.xml"/><Relationship Id="rId5" Type="http://schemas.openxmlformats.org/officeDocument/2006/relationships/tags" Target="../tags/tag4774.xml"/><Relationship Id="rId4" Type="http://schemas.openxmlformats.org/officeDocument/2006/relationships/tags" Target="../tags/tag4773.xml"/><Relationship Id="rId3" Type="http://schemas.openxmlformats.org/officeDocument/2006/relationships/tags" Target="../tags/tag4772.xml"/><Relationship Id="rId2" Type="http://schemas.openxmlformats.org/officeDocument/2006/relationships/tags" Target="../tags/tag4771.xml"/><Relationship Id="rId13" Type="http://schemas.openxmlformats.org/officeDocument/2006/relationships/tags" Target="../tags/tag4782.xml"/><Relationship Id="rId12" Type="http://schemas.openxmlformats.org/officeDocument/2006/relationships/tags" Target="../tags/tag4781.xml"/><Relationship Id="rId11" Type="http://schemas.openxmlformats.org/officeDocument/2006/relationships/tags" Target="../tags/tag4780.xml"/><Relationship Id="rId10" Type="http://schemas.openxmlformats.org/officeDocument/2006/relationships/tags" Target="../tags/tag4779.xml"/><Relationship Id="rId1" Type="http://schemas.openxmlformats.org/officeDocument/2006/relationships/slideMaster" Target="../slideMasters/slideMaster31.xml"/></Relationships>
</file>

<file path=ppt/slideLayouts/_rels/slideLayout58.xml.rels><?xml version="1.0" encoding="UTF-8" standalone="yes"?>
<Relationships xmlns="http://schemas.openxmlformats.org/package/2006/relationships"><Relationship Id="rId6" Type="http://schemas.openxmlformats.org/officeDocument/2006/relationships/tags" Target="../tags/tag387.xml"/><Relationship Id="rId5" Type="http://schemas.openxmlformats.org/officeDocument/2006/relationships/tags" Target="../tags/tag386.xml"/><Relationship Id="rId4" Type="http://schemas.openxmlformats.org/officeDocument/2006/relationships/tags" Target="../tags/tag385.xml"/><Relationship Id="rId3" Type="http://schemas.openxmlformats.org/officeDocument/2006/relationships/tags" Target="../tags/tag384.xml"/><Relationship Id="rId2" Type="http://schemas.openxmlformats.org/officeDocument/2006/relationships/tags" Target="../tags/tag383.xml"/><Relationship Id="rId1" Type="http://schemas.openxmlformats.org/officeDocument/2006/relationships/slideMaster" Target="../slideMasters/slideMaster4.xml"/></Relationships>
</file>

<file path=ppt/slideLayouts/_rels/slideLayout580.xml.rels><?xml version="1.0" encoding="UTF-8" standalone="yes"?>
<Relationships xmlns="http://schemas.openxmlformats.org/package/2006/relationships"><Relationship Id="rId9" Type="http://schemas.openxmlformats.org/officeDocument/2006/relationships/tags" Target="../tags/tag4790.xml"/><Relationship Id="rId8" Type="http://schemas.openxmlformats.org/officeDocument/2006/relationships/tags" Target="../tags/tag4789.xml"/><Relationship Id="rId7" Type="http://schemas.openxmlformats.org/officeDocument/2006/relationships/tags" Target="../tags/tag4788.xml"/><Relationship Id="rId6" Type="http://schemas.openxmlformats.org/officeDocument/2006/relationships/tags" Target="../tags/tag4787.xml"/><Relationship Id="rId5" Type="http://schemas.openxmlformats.org/officeDocument/2006/relationships/tags" Target="../tags/tag4786.xml"/><Relationship Id="rId4" Type="http://schemas.openxmlformats.org/officeDocument/2006/relationships/tags" Target="../tags/tag4785.xml"/><Relationship Id="rId3" Type="http://schemas.openxmlformats.org/officeDocument/2006/relationships/tags" Target="../tags/tag4784.xml"/><Relationship Id="rId2" Type="http://schemas.openxmlformats.org/officeDocument/2006/relationships/tags" Target="../tags/tag4783.xml"/><Relationship Id="rId13" Type="http://schemas.openxmlformats.org/officeDocument/2006/relationships/tags" Target="../tags/tag4794.xml"/><Relationship Id="rId12" Type="http://schemas.openxmlformats.org/officeDocument/2006/relationships/tags" Target="../tags/tag4793.xml"/><Relationship Id="rId11" Type="http://schemas.openxmlformats.org/officeDocument/2006/relationships/tags" Target="../tags/tag4792.xml"/><Relationship Id="rId10" Type="http://schemas.openxmlformats.org/officeDocument/2006/relationships/tags" Target="../tags/tag4791.xml"/><Relationship Id="rId1" Type="http://schemas.openxmlformats.org/officeDocument/2006/relationships/slideMaster" Target="../slideMasters/slideMaster31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82.xml.rels><?xml version="1.0" encoding="UTF-8" standalone="yes"?>
<Relationships xmlns="http://schemas.openxmlformats.org/package/2006/relationships"><Relationship Id="rId9" Type="http://schemas.openxmlformats.org/officeDocument/2006/relationships/tags" Target="../tags/tag4808.xml"/><Relationship Id="rId8" Type="http://schemas.openxmlformats.org/officeDocument/2006/relationships/tags" Target="../tags/tag4807.xml"/><Relationship Id="rId7" Type="http://schemas.openxmlformats.org/officeDocument/2006/relationships/tags" Target="../tags/tag4806.xml"/><Relationship Id="rId6" Type="http://schemas.openxmlformats.org/officeDocument/2006/relationships/tags" Target="../tags/tag4805.xml"/><Relationship Id="rId5" Type="http://schemas.openxmlformats.org/officeDocument/2006/relationships/tags" Target="../tags/tag4804.xml"/><Relationship Id="rId4" Type="http://schemas.openxmlformats.org/officeDocument/2006/relationships/tags" Target="../tags/tag4803.xml"/><Relationship Id="rId3" Type="http://schemas.openxmlformats.org/officeDocument/2006/relationships/tags" Target="../tags/tag4802.xml"/><Relationship Id="rId2" Type="http://schemas.openxmlformats.org/officeDocument/2006/relationships/tags" Target="../tags/tag4801.xml"/><Relationship Id="rId14" Type="http://schemas.openxmlformats.org/officeDocument/2006/relationships/tags" Target="../tags/tag4813.xml"/><Relationship Id="rId13" Type="http://schemas.openxmlformats.org/officeDocument/2006/relationships/tags" Target="../tags/tag4812.xml"/><Relationship Id="rId12" Type="http://schemas.openxmlformats.org/officeDocument/2006/relationships/tags" Target="../tags/tag4811.xml"/><Relationship Id="rId11" Type="http://schemas.openxmlformats.org/officeDocument/2006/relationships/tags" Target="../tags/tag4810.xml"/><Relationship Id="rId10" Type="http://schemas.openxmlformats.org/officeDocument/2006/relationships/tags" Target="../tags/tag4809.xml"/><Relationship Id="rId1" Type="http://schemas.openxmlformats.org/officeDocument/2006/relationships/slideMaster" Target="../slideMasters/slideMaster32.xml"/></Relationships>
</file>

<file path=ppt/slideLayouts/_rels/slideLayout583.xml.rels><?xml version="1.0" encoding="UTF-8" standalone="yes"?>
<Relationships xmlns="http://schemas.openxmlformats.org/package/2006/relationships"><Relationship Id="rId6" Type="http://schemas.openxmlformats.org/officeDocument/2006/relationships/tags" Target="../tags/tag4818.xml"/><Relationship Id="rId5" Type="http://schemas.openxmlformats.org/officeDocument/2006/relationships/tags" Target="../tags/tag4817.xml"/><Relationship Id="rId4" Type="http://schemas.openxmlformats.org/officeDocument/2006/relationships/tags" Target="../tags/tag4816.xml"/><Relationship Id="rId3" Type="http://schemas.openxmlformats.org/officeDocument/2006/relationships/tags" Target="../tags/tag4815.xml"/><Relationship Id="rId2" Type="http://schemas.openxmlformats.org/officeDocument/2006/relationships/tags" Target="../tags/tag4814.xml"/><Relationship Id="rId1" Type="http://schemas.openxmlformats.org/officeDocument/2006/relationships/slideMaster" Target="../slideMasters/slideMaster32.xml"/></Relationships>
</file>

<file path=ppt/slideLayouts/_rels/slideLayout584.xml.rels><?xml version="1.0" encoding="UTF-8" standalone="yes"?>
<Relationships xmlns="http://schemas.openxmlformats.org/package/2006/relationships"><Relationship Id="rId9" Type="http://schemas.openxmlformats.org/officeDocument/2006/relationships/tags" Target="../tags/tag4826.xml"/><Relationship Id="rId8" Type="http://schemas.openxmlformats.org/officeDocument/2006/relationships/tags" Target="../tags/tag4825.xml"/><Relationship Id="rId7" Type="http://schemas.openxmlformats.org/officeDocument/2006/relationships/tags" Target="../tags/tag4824.xml"/><Relationship Id="rId6" Type="http://schemas.openxmlformats.org/officeDocument/2006/relationships/tags" Target="../tags/tag4823.xml"/><Relationship Id="rId5" Type="http://schemas.openxmlformats.org/officeDocument/2006/relationships/tags" Target="../tags/tag4822.xml"/><Relationship Id="rId4" Type="http://schemas.openxmlformats.org/officeDocument/2006/relationships/tags" Target="../tags/tag4821.xml"/><Relationship Id="rId3" Type="http://schemas.openxmlformats.org/officeDocument/2006/relationships/tags" Target="../tags/tag4820.xml"/><Relationship Id="rId2" Type="http://schemas.openxmlformats.org/officeDocument/2006/relationships/tags" Target="../tags/tag4819.xml"/><Relationship Id="rId15" Type="http://schemas.openxmlformats.org/officeDocument/2006/relationships/tags" Target="../tags/tag4832.xml"/><Relationship Id="rId14" Type="http://schemas.openxmlformats.org/officeDocument/2006/relationships/tags" Target="../tags/tag4831.xml"/><Relationship Id="rId13" Type="http://schemas.openxmlformats.org/officeDocument/2006/relationships/tags" Target="../tags/tag4830.xml"/><Relationship Id="rId12" Type="http://schemas.openxmlformats.org/officeDocument/2006/relationships/tags" Target="../tags/tag4829.xml"/><Relationship Id="rId11" Type="http://schemas.openxmlformats.org/officeDocument/2006/relationships/tags" Target="../tags/tag4828.xml"/><Relationship Id="rId10" Type="http://schemas.openxmlformats.org/officeDocument/2006/relationships/tags" Target="../tags/tag4827.xml"/><Relationship Id="rId1" Type="http://schemas.openxmlformats.org/officeDocument/2006/relationships/slideMaster" Target="../slideMasters/slideMaster32.xml"/></Relationships>
</file>

<file path=ppt/slideLayouts/_rels/slideLayout585.xml.rels><?xml version="1.0" encoding="UTF-8" standalone="yes"?>
<Relationships xmlns="http://schemas.openxmlformats.org/package/2006/relationships"><Relationship Id="rId7" Type="http://schemas.openxmlformats.org/officeDocument/2006/relationships/tags" Target="../tags/tag4838.xml"/><Relationship Id="rId6" Type="http://schemas.openxmlformats.org/officeDocument/2006/relationships/tags" Target="../tags/tag4837.xml"/><Relationship Id="rId5" Type="http://schemas.openxmlformats.org/officeDocument/2006/relationships/tags" Target="../tags/tag4836.xml"/><Relationship Id="rId4" Type="http://schemas.openxmlformats.org/officeDocument/2006/relationships/tags" Target="../tags/tag4835.xml"/><Relationship Id="rId3" Type="http://schemas.openxmlformats.org/officeDocument/2006/relationships/tags" Target="../tags/tag4834.xml"/><Relationship Id="rId2" Type="http://schemas.openxmlformats.org/officeDocument/2006/relationships/tags" Target="../tags/tag4833.xml"/><Relationship Id="rId1" Type="http://schemas.openxmlformats.org/officeDocument/2006/relationships/slideMaster" Target="../slideMasters/slideMaster32.xml"/></Relationships>
</file>

<file path=ppt/slideLayouts/_rels/slideLayout586.xml.rels><?xml version="1.0" encoding="UTF-8" standalone="yes"?>
<Relationships xmlns="http://schemas.openxmlformats.org/package/2006/relationships"><Relationship Id="rId9" Type="http://schemas.openxmlformats.org/officeDocument/2006/relationships/tags" Target="../tags/tag4846.xml"/><Relationship Id="rId8" Type="http://schemas.openxmlformats.org/officeDocument/2006/relationships/tags" Target="../tags/tag4845.xml"/><Relationship Id="rId7" Type="http://schemas.openxmlformats.org/officeDocument/2006/relationships/tags" Target="../tags/tag4844.xml"/><Relationship Id="rId6" Type="http://schemas.openxmlformats.org/officeDocument/2006/relationships/tags" Target="../tags/tag4843.xml"/><Relationship Id="rId5" Type="http://schemas.openxmlformats.org/officeDocument/2006/relationships/tags" Target="../tags/tag4842.xml"/><Relationship Id="rId4" Type="http://schemas.openxmlformats.org/officeDocument/2006/relationships/tags" Target="../tags/tag4841.xml"/><Relationship Id="rId3" Type="http://schemas.openxmlformats.org/officeDocument/2006/relationships/tags" Target="../tags/tag4840.xml"/><Relationship Id="rId2" Type="http://schemas.openxmlformats.org/officeDocument/2006/relationships/tags" Target="../tags/tag4839.xml"/><Relationship Id="rId1" Type="http://schemas.openxmlformats.org/officeDocument/2006/relationships/slideMaster" Target="../slideMasters/slideMaster32.xml"/></Relationships>
</file>

<file path=ppt/slideLayouts/_rels/slideLayout587.xml.rels><?xml version="1.0" encoding="UTF-8" standalone="yes"?>
<Relationships xmlns="http://schemas.openxmlformats.org/package/2006/relationships"><Relationship Id="rId8" Type="http://schemas.openxmlformats.org/officeDocument/2006/relationships/tags" Target="../tags/tag4853.xml"/><Relationship Id="rId7" Type="http://schemas.openxmlformats.org/officeDocument/2006/relationships/tags" Target="../tags/tag4852.xml"/><Relationship Id="rId6" Type="http://schemas.openxmlformats.org/officeDocument/2006/relationships/tags" Target="../tags/tag4851.xml"/><Relationship Id="rId5" Type="http://schemas.openxmlformats.org/officeDocument/2006/relationships/tags" Target="../tags/tag4850.xml"/><Relationship Id="rId4" Type="http://schemas.openxmlformats.org/officeDocument/2006/relationships/tags" Target="../tags/tag4849.xml"/><Relationship Id="rId3" Type="http://schemas.openxmlformats.org/officeDocument/2006/relationships/tags" Target="../tags/tag4848.xml"/><Relationship Id="rId2" Type="http://schemas.openxmlformats.org/officeDocument/2006/relationships/tags" Target="../tags/tag4847.xml"/><Relationship Id="rId1" Type="http://schemas.openxmlformats.org/officeDocument/2006/relationships/slideMaster" Target="../slideMasters/slideMaster32.xml"/></Relationships>
</file>

<file path=ppt/slideLayouts/_rels/slideLayout588.xml.rels><?xml version="1.0" encoding="UTF-8" standalone="yes"?>
<Relationships xmlns="http://schemas.openxmlformats.org/package/2006/relationships"><Relationship Id="rId4" Type="http://schemas.openxmlformats.org/officeDocument/2006/relationships/tags" Target="../tags/tag4856.xml"/><Relationship Id="rId3" Type="http://schemas.openxmlformats.org/officeDocument/2006/relationships/tags" Target="../tags/tag4855.xml"/><Relationship Id="rId2" Type="http://schemas.openxmlformats.org/officeDocument/2006/relationships/tags" Target="../tags/tag4854.xml"/><Relationship Id="rId1" Type="http://schemas.openxmlformats.org/officeDocument/2006/relationships/slideMaster" Target="../slideMasters/slideMaster32.xml"/></Relationships>
</file>

<file path=ppt/slideLayouts/_rels/slideLayout589.xml.rels><?xml version="1.0" encoding="UTF-8" standalone="yes"?>
<Relationships xmlns="http://schemas.openxmlformats.org/package/2006/relationships"><Relationship Id="rId7" Type="http://schemas.openxmlformats.org/officeDocument/2006/relationships/tags" Target="../tags/tag4862.xml"/><Relationship Id="rId6" Type="http://schemas.openxmlformats.org/officeDocument/2006/relationships/tags" Target="../tags/tag4861.xml"/><Relationship Id="rId5" Type="http://schemas.openxmlformats.org/officeDocument/2006/relationships/tags" Target="../tags/tag4860.xml"/><Relationship Id="rId4" Type="http://schemas.openxmlformats.org/officeDocument/2006/relationships/tags" Target="../tags/tag4859.xml"/><Relationship Id="rId3" Type="http://schemas.openxmlformats.org/officeDocument/2006/relationships/tags" Target="../tags/tag4858.xml"/><Relationship Id="rId2" Type="http://schemas.openxmlformats.org/officeDocument/2006/relationships/tags" Target="../tags/tag4857.xml"/><Relationship Id="rId1" Type="http://schemas.openxmlformats.org/officeDocument/2006/relationships/slideMaster" Target="../slideMasters/slideMaster32.xml"/></Relationships>
</file>

<file path=ppt/slideLayouts/_rels/slideLayout59.xml.rels><?xml version="1.0" encoding="UTF-8" standalone="yes"?>
<Relationships xmlns="http://schemas.openxmlformats.org/package/2006/relationships"><Relationship Id="rId5" Type="http://schemas.openxmlformats.org/officeDocument/2006/relationships/tags" Target="../tags/tag391.xml"/><Relationship Id="rId4" Type="http://schemas.openxmlformats.org/officeDocument/2006/relationships/tags" Target="../tags/tag390.xml"/><Relationship Id="rId3" Type="http://schemas.openxmlformats.org/officeDocument/2006/relationships/tags" Target="../tags/tag389.xml"/><Relationship Id="rId2" Type="http://schemas.openxmlformats.org/officeDocument/2006/relationships/tags" Target="../tags/tag388.xml"/><Relationship Id="rId1" Type="http://schemas.openxmlformats.org/officeDocument/2006/relationships/slideMaster" Target="../slideMasters/slideMaster4.xml"/></Relationships>
</file>

<file path=ppt/slideLayouts/_rels/slideLayout590.xml.rels><?xml version="1.0" encoding="UTF-8" standalone="yes"?>
<Relationships xmlns="http://schemas.openxmlformats.org/package/2006/relationships"><Relationship Id="rId6" Type="http://schemas.openxmlformats.org/officeDocument/2006/relationships/tags" Target="../tags/tag4867.xml"/><Relationship Id="rId5" Type="http://schemas.openxmlformats.org/officeDocument/2006/relationships/tags" Target="../tags/tag4866.xml"/><Relationship Id="rId4" Type="http://schemas.openxmlformats.org/officeDocument/2006/relationships/tags" Target="../tags/tag4865.xml"/><Relationship Id="rId3" Type="http://schemas.openxmlformats.org/officeDocument/2006/relationships/tags" Target="../tags/tag4864.xml"/><Relationship Id="rId2" Type="http://schemas.openxmlformats.org/officeDocument/2006/relationships/tags" Target="../tags/tag4863.xml"/><Relationship Id="rId1" Type="http://schemas.openxmlformats.org/officeDocument/2006/relationships/slideMaster" Target="../slideMasters/slideMaster32.xml"/></Relationships>
</file>

<file path=ppt/slideLayouts/_rels/slideLayout591.xml.rels><?xml version="1.0" encoding="UTF-8" standalone="yes"?>
<Relationships xmlns="http://schemas.openxmlformats.org/package/2006/relationships"><Relationship Id="rId5" Type="http://schemas.openxmlformats.org/officeDocument/2006/relationships/tags" Target="../tags/tag4871.xml"/><Relationship Id="rId4" Type="http://schemas.openxmlformats.org/officeDocument/2006/relationships/tags" Target="../tags/tag4870.xml"/><Relationship Id="rId3" Type="http://schemas.openxmlformats.org/officeDocument/2006/relationships/tags" Target="../tags/tag4869.xml"/><Relationship Id="rId2" Type="http://schemas.openxmlformats.org/officeDocument/2006/relationships/tags" Target="../tags/tag4868.xml"/><Relationship Id="rId1" Type="http://schemas.openxmlformats.org/officeDocument/2006/relationships/slideMaster" Target="../slideMasters/slideMaster32.xml"/></Relationships>
</file>

<file path=ppt/slideLayouts/_rels/slideLayout592.xml.rels><?xml version="1.0" encoding="UTF-8" standalone="yes"?>
<Relationships xmlns="http://schemas.openxmlformats.org/package/2006/relationships"><Relationship Id="rId9" Type="http://schemas.openxmlformats.org/officeDocument/2006/relationships/tags" Target="../tags/tag4879.xml"/><Relationship Id="rId8" Type="http://schemas.openxmlformats.org/officeDocument/2006/relationships/tags" Target="../tags/tag4878.xml"/><Relationship Id="rId7" Type="http://schemas.openxmlformats.org/officeDocument/2006/relationships/tags" Target="../tags/tag4877.xml"/><Relationship Id="rId6" Type="http://schemas.openxmlformats.org/officeDocument/2006/relationships/tags" Target="../tags/tag4876.xml"/><Relationship Id="rId5" Type="http://schemas.openxmlformats.org/officeDocument/2006/relationships/tags" Target="../tags/tag4875.xml"/><Relationship Id="rId4" Type="http://schemas.openxmlformats.org/officeDocument/2006/relationships/tags" Target="../tags/tag4874.xml"/><Relationship Id="rId3" Type="http://schemas.openxmlformats.org/officeDocument/2006/relationships/tags" Target="../tags/tag4873.xml"/><Relationship Id="rId2" Type="http://schemas.openxmlformats.org/officeDocument/2006/relationships/tags" Target="../tags/tag4872.xml"/><Relationship Id="rId11" Type="http://schemas.openxmlformats.org/officeDocument/2006/relationships/tags" Target="../tags/tag4881.xml"/><Relationship Id="rId10" Type="http://schemas.openxmlformats.org/officeDocument/2006/relationships/tags" Target="../tags/tag4880.xml"/><Relationship Id="rId1" Type="http://schemas.openxmlformats.org/officeDocument/2006/relationships/slideMaster" Target="../slideMasters/slideMaster32.xml"/></Relationships>
</file>

<file path=ppt/slideLayouts/_rels/slideLayout593.xml.rels><?xml version="1.0" encoding="UTF-8" standalone="yes"?>
<Relationships xmlns="http://schemas.openxmlformats.org/package/2006/relationships"><Relationship Id="rId8" Type="http://schemas.openxmlformats.org/officeDocument/2006/relationships/tags" Target="../tags/tag4888.xml"/><Relationship Id="rId7" Type="http://schemas.openxmlformats.org/officeDocument/2006/relationships/tags" Target="../tags/tag4887.xml"/><Relationship Id="rId6" Type="http://schemas.openxmlformats.org/officeDocument/2006/relationships/tags" Target="../tags/tag4886.xml"/><Relationship Id="rId5" Type="http://schemas.openxmlformats.org/officeDocument/2006/relationships/tags" Target="../tags/tag4885.xml"/><Relationship Id="rId4" Type="http://schemas.openxmlformats.org/officeDocument/2006/relationships/tags" Target="../tags/tag4884.xml"/><Relationship Id="rId3" Type="http://schemas.openxmlformats.org/officeDocument/2006/relationships/tags" Target="../tags/tag4883.xml"/><Relationship Id="rId2" Type="http://schemas.openxmlformats.org/officeDocument/2006/relationships/tags" Target="../tags/tag4882.xml"/><Relationship Id="rId1" Type="http://schemas.openxmlformats.org/officeDocument/2006/relationships/slideMaster" Target="../slideMasters/slideMaster32.xml"/></Relationships>
</file>

<file path=ppt/slideLayouts/_rels/slideLayout594.xml.rels><?xml version="1.0" encoding="UTF-8" standalone="yes"?>
<Relationships xmlns="http://schemas.openxmlformats.org/package/2006/relationships"><Relationship Id="rId9" Type="http://schemas.openxmlformats.org/officeDocument/2006/relationships/tags" Target="../tags/tag4896.xml"/><Relationship Id="rId8" Type="http://schemas.openxmlformats.org/officeDocument/2006/relationships/tags" Target="../tags/tag4895.xml"/><Relationship Id="rId7" Type="http://schemas.openxmlformats.org/officeDocument/2006/relationships/tags" Target="../tags/tag4894.xml"/><Relationship Id="rId6" Type="http://schemas.openxmlformats.org/officeDocument/2006/relationships/tags" Target="../tags/tag4893.xml"/><Relationship Id="rId5" Type="http://schemas.openxmlformats.org/officeDocument/2006/relationships/tags" Target="../tags/tag4892.xml"/><Relationship Id="rId4" Type="http://schemas.openxmlformats.org/officeDocument/2006/relationships/tags" Target="../tags/tag4891.xml"/><Relationship Id="rId3" Type="http://schemas.openxmlformats.org/officeDocument/2006/relationships/tags" Target="../tags/tag4890.xml"/><Relationship Id="rId2" Type="http://schemas.openxmlformats.org/officeDocument/2006/relationships/tags" Target="../tags/tag4889.xml"/><Relationship Id="rId13" Type="http://schemas.openxmlformats.org/officeDocument/2006/relationships/tags" Target="../tags/tag4900.xml"/><Relationship Id="rId12" Type="http://schemas.openxmlformats.org/officeDocument/2006/relationships/tags" Target="../tags/tag4899.xml"/><Relationship Id="rId11" Type="http://schemas.openxmlformats.org/officeDocument/2006/relationships/tags" Target="../tags/tag4898.xml"/><Relationship Id="rId10" Type="http://schemas.openxmlformats.org/officeDocument/2006/relationships/tags" Target="../tags/tag4897.xml"/><Relationship Id="rId1" Type="http://schemas.openxmlformats.org/officeDocument/2006/relationships/slideMaster" Target="../slideMasters/slideMaster32.xml"/></Relationships>
</file>

<file path=ppt/slideLayouts/_rels/slideLayout595.xml.rels><?xml version="1.0" encoding="UTF-8" standalone="yes"?>
<Relationships xmlns="http://schemas.openxmlformats.org/package/2006/relationships"><Relationship Id="rId9" Type="http://schemas.openxmlformats.org/officeDocument/2006/relationships/tags" Target="../tags/tag4908.xml"/><Relationship Id="rId8" Type="http://schemas.openxmlformats.org/officeDocument/2006/relationships/tags" Target="../tags/tag4907.xml"/><Relationship Id="rId7" Type="http://schemas.openxmlformats.org/officeDocument/2006/relationships/tags" Target="../tags/tag4906.xml"/><Relationship Id="rId6" Type="http://schemas.openxmlformats.org/officeDocument/2006/relationships/tags" Target="../tags/tag4905.xml"/><Relationship Id="rId5" Type="http://schemas.openxmlformats.org/officeDocument/2006/relationships/tags" Target="../tags/tag4904.xml"/><Relationship Id="rId4" Type="http://schemas.openxmlformats.org/officeDocument/2006/relationships/tags" Target="../tags/tag4903.xml"/><Relationship Id="rId3" Type="http://schemas.openxmlformats.org/officeDocument/2006/relationships/tags" Target="../tags/tag4902.xml"/><Relationship Id="rId2" Type="http://schemas.openxmlformats.org/officeDocument/2006/relationships/tags" Target="../tags/tag4901.xml"/><Relationship Id="rId11" Type="http://schemas.openxmlformats.org/officeDocument/2006/relationships/tags" Target="../tags/tag4910.xml"/><Relationship Id="rId10" Type="http://schemas.openxmlformats.org/officeDocument/2006/relationships/tags" Target="../tags/tag4909.xml"/><Relationship Id="rId1" Type="http://schemas.openxmlformats.org/officeDocument/2006/relationships/slideMaster" Target="../slideMasters/slideMaster32.xml"/></Relationships>
</file>

<file path=ppt/slideLayouts/_rels/slideLayout596.xml.rels><?xml version="1.0" encoding="UTF-8" standalone="yes"?>
<Relationships xmlns="http://schemas.openxmlformats.org/package/2006/relationships"><Relationship Id="rId9" Type="http://schemas.openxmlformats.org/officeDocument/2006/relationships/tags" Target="../tags/tag4918.xml"/><Relationship Id="rId8" Type="http://schemas.openxmlformats.org/officeDocument/2006/relationships/tags" Target="../tags/tag4917.xml"/><Relationship Id="rId7" Type="http://schemas.openxmlformats.org/officeDocument/2006/relationships/tags" Target="../tags/tag4916.xml"/><Relationship Id="rId6" Type="http://schemas.openxmlformats.org/officeDocument/2006/relationships/tags" Target="../tags/tag4915.xml"/><Relationship Id="rId5" Type="http://schemas.openxmlformats.org/officeDocument/2006/relationships/tags" Target="../tags/tag4914.xml"/><Relationship Id="rId4" Type="http://schemas.openxmlformats.org/officeDocument/2006/relationships/tags" Target="../tags/tag4913.xml"/><Relationship Id="rId3" Type="http://schemas.openxmlformats.org/officeDocument/2006/relationships/tags" Target="../tags/tag4912.xml"/><Relationship Id="rId2" Type="http://schemas.openxmlformats.org/officeDocument/2006/relationships/tags" Target="../tags/tag4911.xml"/><Relationship Id="rId11" Type="http://schemas.openxmlformats.org/officeDocument/2006/relationships/tags" Target="../tags/tag4920.xml"/><Relationship Id="rId10" Type="http://schemas.openxmlformats.org/officeDocument/2006/relationships/tags" Target="../tags/tag4919.xml"/><Relationship Id="rId1" Type="http://schemas.openxmlformats.org/officeDocument/2006/relationships/slideMaster" Target="../slideMasters/slideMaster32.xml"/></Relationships>
</file>

<file path=ppt/slideLayouts/_rels/slideLayout597.xml.rels><?xml version="1.0" encoding="UTF-8" standalone="yes"?>
<Relationships xmlns="http://schemas.openxmlformats.org/package/2006/relationships"><Relationship Id="rId9" Type="http://schemas.openxmlformats.org/officeDocument/2006/relationships/tags" Target="../tags/tag4928.xml"/><Relationship Id="rId8" Type="http://schemas.openxmlformats.org/officeDocument/2006/relationships/tags" Target="../tags/tag4927.xml"/><Relationship Id="rId7" Type="http://schemas.openxmlformats.org/officeDocument/2006/relationships/tags" Target="../tags/tag4926.xml"/><Relationship Id="rId6" Type="http://schemas.openxmlformats.org/officeDocument/2006/relationships/tags" Target="../tags/tag4925.xml"/><Relationship Id="rId5" Type="http://schemas.openxmlformats.org/officeDocument/2006/relationships/tags" Target="../tags/tag4924.xml"/><Relationship Id="rId4" Type="http://schemas.openxmlformats.org/officeDocument/2006/relationships/tags" Target="../tags/tag4923.xml"/><Relationship Id="rId3" Type="http://schemas.openxmlformats.org/officeDocument/2006/relationships/tags" Target="../tags/tag4922.xml"/><Relationship Id="rId2" Type="http://schemas.openxmlformats.org/officeDocument/2006/relationships/tags" Target="../tags/tag4921.xml"/><Relationship Id="rId11" Type="http://schemas.openxmlformats.org/officeDocument/2006/relationships/tags" Target="../tags/tag4930.xml"/><Relationship Id="rId10" Type="http://schemas.openxmlformats.org/officeDocument/2006/relationships/tags" Target="../tags/tag4929.xml"/><Relationship Id="rId1" Type="http://schemas.openxmlformats.org/officeDocument/2006/relationships/slideMaster" Target="../slideMasters/slideMaster32.xml"/></Relationships>
</file>

<file path=ppt/slideLayouts/_rels/slideLayout598.xml.rels><?xml version="1.0" encoding="UTF-8" standalone="yes"?>
<Relationships xmlns="http://schemas.openxmlformats.org/package/2006/relationships"><Relationship Id="rId9" Type="http://schemas.openxmlformats.org/officeDocument/2006/relationships/tags" Target="../tags/tag4938.xml"/><Relationship Id="rId8" Type="http://schemas.openxmlformats.org/officeDocument/2006/relationships/tags" Target="../tags/tag4937.xml"/><Relationship Id="rId7" Type="http://schemas.openxmlformats.org/officeDocument/2006/relationships/tags" Target="../tags/tag4936.xml"/><Relationship Id="rId6" Type="http://schemas.openxmlformats.org/officeDocument/2006/relationships/tags" Target="../tags/tag4935.xml"/><Relationship Id="rId5" Type="http://schemas.openxmlformats.org/officeDocument/2006/relationships/tags" Target="../tags/tag4934.xml"/><Relationship Id="rId4" Type="http://schemas.openxmlformats.org/officeDocument/2006/relationships/tags" Target="../tags/tag4933.xml"/><Relationship Id="rId3" Type="http://schemas.openxmlformats.org/officeDocument/2006/relationships/tags" Target="../tags/tag4932.xml"/><Relationship Id="rId2" Type="http://schemas.openxmlformats.org/officeDocument/2006/relationships/tags" Target="../tags/tag4931.xml"/><Relationship Id="rId13" Type="http://schemas.openxmlformats.org/officeDocument/2006/relationships/tags" Target="../tags/tag4942.xml"/><Relationship Id="rId12" Type="http://schemas.openxmlformats.org/officeDocument/2006/relationships/tags" Target="../tags/tag4941.xml"/><Relationship Id="rId11" Type="http://schemas.openxmlformats.org/officeDocument/2006/relationships/tags" Target="../tags/tag4940.xml"/><Relationship Id="rId10" Type="http://schemas.openxmlformats.org/officeDocument/2006/relationships/tags" Target="../tags/tag4939.xml"/><Relationship Id="rId1" Type="http://schemas.openxmlformats.org/officeDocument/2006/relationships/slideMaster" Target="../slideMasters/slideMaster32.xml"/></Relationships>
</file>

<file path=ppt/slideLayouts/_rels/slideLayout599.xml.rels><?xml version="1.0" encoding="UTF-8" standalone="yes"?>
<Relationships xmlns="http://schemas.openxmlformats.org/package/2006/relationships"><Relationship Id="rId9" Type="http://schemas.openxmlformats.org/officeDocument/2006/relationships/tags" Target="../tags/tag4950.xml"/><Relationship Id="rId8" Type="http://schemas.openxmlformats.org/officeDocument/2006/relationships/tags" Target="../tags/tag4949.xml"/><Relationship Id="rId7" Type="http://schemas.openxmlformats.org/officeDocument/2006/relationships/tags" Target="../tags/tag4948.xml"/><Relationship Id="rId6" Type="http://schemas.openxmlformats.org/officeDocument/2006/relationships/tags" Target="../tags/tag4947.xml"/><Relationship Id="rId5" Type="http://schemas.openxmlformats.org/officeDocument/2006/relationships/tags" Target="../tags/tag4946.xml"/><Relationship Id="rId4" Type="http://schemas.openxmlformats.org/officeDocument/2006/relationships/tags" Target="../tags/tag4945.xml"/><Relationship Id="rId3" Type="http://schemas.openxmlformats.org/officeDocument/2006/relationships/tags" Target="../tags/tag4944.xml"/><Relationship Id="rId2" Type="http://schemas.openxmlformats.org/officeDocument/2006/relationships/tags" Target="../tags/tag4943.xml"/><Relationship Id="rId13" Type="http://schemas.openxmlformats.org/officeDocument/2006/relationships/tags" Target="../tags/tag4954.xml"/><Relationship Id="rId12" Type="http://schemas.openxmlformats.org/officeDocument/2006/relationships/tags" Target="../tags/tag4953.xml"/><Relationship Id="rId11" Type="http://schemas.openxmlformats.org/officeDocument/2006/relationships/tags" Target="../tags/tag4952.xml"/><Relationship Id="rId10" Type="http://schemas.openxmlformats.org/officeDocument/2006/relationships/tags" Target="../tags/tag4951.xml"/><Relationship Id="rId1" Type="http://schemas.openxmlformats.org/officeDocument/2006/relationships/slideMaster" Target="../slideMasters/slideMaster3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9" Type="http://schemas.openxmlformats.org/officeDocument/2006/relationships/tags" Target="../tags/tag399.xml"/><Relationship Id="rId8" Type="http://schemas.openxmlformats.org/officeDocument/2006/relationships/tags" Target="../tags/tag398.xml"/><Relationship Id="rId7" Type="http://schemas.openxmlformats.org/officeDocument/2006/relationships/tags" Target="../tags/tag397.xml"/><Relationship Id="rId6" Type="http://schemas.openxmlformats.org/officeDocument/2006/relationships/tags" Target="../tags/tag396.xml"/><Relationship Id="rId5" Type="http://schemas.openxmlformats.org/officeDocument/2006/relationships/tags" Target="../tags/tag395.xml"/><Relationship Id="rId4" Type="http://schemas.openxmlformats.org/officeDocument/2006/relationships/tags" Target="../tags/tag394.xml"/><Relationship Id="rId3" Type="http://schemas.openxmlformats.org/officeDocument/2006/relationships/tags" Target="../tags/tag393.xml"/><Relationship Id="rId2" Type="http://schemas.openxmlformats.org/officeDocument/2006/relationships/tags" Target="../tags/tag392.xml"/><Relationship Id="rId11" Type="http://schemas.openxmlformats.org/officeDocument/2006/relationships/tags" Target="../tags/tag401.xml"/><Relationship Id="rId10" Type="http://schemas.openxmlformats.org/officeDocument/2006/relationships/tags" Target="../tags/tag400.xml"/><Relationship Id="rId1" Type="http://schemas.openxmlformats.org/officeDocument/2006/relationships/slideMaster" Target="../slideMasters/slideMaster4.xml"/></Relationships>
</file>

<file path=ppt/slideLayouts/_rels/slideLayout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601.xml.rels><?xml version="1.0" encoding="UTF-8" standalone="yes"?>
<Relationships xmlns="http://schemas.openxmlformats.org/package/2006/relationships"><Relationship Id="rId9" Type="http://schemas.openxmlformats.org/officeDocument/2006/relationships/tags" Target="../tags/tag4968.xml"/><Relationship Id="rId8" Type="http://schemas.openxmlformats.org/officeDocument/2006/relationships/tags" Target="../tags/tag4967.xml"/><Relationship Id="rId7" Type="http://schemas.openxmlformats.org/officeDocument/2006/relationships/tags" Target="../tags/tag4966.xml"/><Relationship Id="rId6" Type="http://schemas.openxmlformats.org/officeDocument/2006/relationships/tags" Target="../tags/tag4965.xml"/><Relationship Id="rId5" Type="http://schemas.openxmlformats.org/officeDocument/2006/relationships/tags" Target="../tags/tag4964.xml"/><Relationship Id="rId4" Type="http://schemas.openxmlformats.org/officeDocument/2006/relationships/tags" Target="../tags/tag4963.xml"/><Relationship Id="rId3" Type="http://schemas.openxmlformats.org/officeDocument/2006/relationships/tags" Target="../tags/tag4962.xml"/><Relationship Id="rId2" Type="http://schemas.openxmlformats.org/officeDocument/2006/relationships/tags" Target="../tags/tag4961.xml"/><Relationship Id="rId14" Type="http://schemas.openxmlformats.org/officeDocument/2006/relationships/tags" Target="../tags/tag4973.xml"/><Relationship Id="rId13" Type="http://schemas.openxmlformats.org/officeDocument/2006/relationships/tags" Target="../tags/tag4972.xml"/><Relationship Id="rId12" Type="http://schemas.openxmlformats.org/officeDocument/2006/relationships/tags" Target="../tags/tag4971.xml"/><Relationship Id="rId11" Type="http://schemas.openxmlformats.org/officeDocument/2006/relationships/tags" Target="../tags/tag4970.xml"/><Relationship Id="rId10" Type="http://schemas.openxmlformats.org/officeDocument/2006/relationships/tags" Target="../tags/tag4969.xml"/><Relationship Id="rId1" Type="http://schemas.openxmlformats.org/officeDocument/2006/relationships/slideMaster" Target="../slideMasters/slideMaster33.xml"/></Relationships>
</file>

<file path=ppt/slideLayouts/_rels/slideLayout602.xml.rels><?xml version="1.0" encoding="UTF-8" standalone="yes"?>
<Relationships xmlns="http://schemas.openxmlformats.org/package/2006/relationships"><Relationship Id="rId6" Type="http://schemas.openxmlformats.org/officeDocument/2006/relationships/tags" Target="../tags/tag4978.xml"/><Relationship Id="rId5" Type="http://schemas.openxmlformats.org/officeDocument/2006/relationships/tags" Target="../tags/tag4977.xml"/><Relationship Id="rId4" Type="http://schemas.openxmlformats.org/officeDocument/2006/relationships/tags" Target="../tags/tag4976.xml"/><Relationship Id="rId3" Type="http://schemas.openxmlformats.org/officeDocument/2006/relationships/tags" Target="../tags/tag4975.xml"/><Relationship Id="rId2" Type="http://schemas.openxmlformats.org/officeDocument/2006/relationships/tags" Target="../tags/tag4974.xml"/><Relationship Id="rId1" Type="http://schemas.openxmlformats.org/officeDocument/2006/relationships/slideMaster" Target="../slideMasters/slideMaster33.xml"/></Relationships>
</file>

<file path=ppt/slideLayouts/_rels/slideLayout603.xml.rels><?xml version="1.0" encoding="UTF-8" standalone="yes"?>
<Relationships xmlns="http://schemas.openxmlformats.org/package/2006/relationships"><Relationship Id="rId9" Type="http://schemas.openxmlformats.org/officeDocument/2006/relationships/tags" Target="../tags/tag4986.xml"/><Relationship Id="rId8" Type="http://schemas.openxmlformats.org/officeDocument/2006/relationships/tags" Target="../tags/tag4985.xml"/><Relationship Id="rId7" Type="http://schemas.openxmlformats.org/officeDocument/2006/relationships/tags" Target="../tags/tag4984.xml"/><Relationship Id="rId6" Type="http://schemas.openxmlformats.org/officeDocument/2006/relationships/tags" Target="../tags/tag4983.xml"/><Relationship Id="rId5" Type="http://schemas.openxmlformats.org/officeDocument/2006/relationships/tags" Target="../tags/tag4982.xml"/><Relationship Id="rId4" Type="http://schemas.openxmlformats.org/officeDocument/2006/relationships/tags" Target="../tags/tag4981.xml"/><Relationship Id="rId3" Type="http://schemas.openxmlformats.org/officeDocument/2006/relationships/tags" Target="../tags/tag4980.xml"/><Relationship Id="rId2" Type="http://schemas.openxmlformats.org/officeDocument/2006/relationships/tags" Target="../tags/tag4979.xml"/><Relationship Id="rId15" Type="http://schemas.openxmlformats.org/officeDocument/2006/relationships/tags" Target="../tags/tag4992.xml"/><Relationship Id="rId14" Type="http://schemas.openxmlformats.org/officeDocument/2006/relationships/tags" Target="../tags/tag4991.xml"/><Relationship Id="rId13" Type="http://schemas.openxmlformats.org/officeDocument/2006/relationships/tags" Target="../tags/tag4990.xml"/><Relationship Id="rId12" Type="http://schemas.openxmlformats.org/officeDocument/2006/relationships/tags" Target="../tags/tag4989.xml"/><Relationship Id="rId11" Type="http://schemas.openxmlformats.org/officeDocument/2006/relationships/tags" Target="../tags/tag4988.xml"/><Relationship Id="rId10" Type="http://schemas.openxmlformats.org/officeDocument/2006/relationships/tags" Target="../tags/tag4987.xml"/><Relationship Id="rId1" Type="http://schemas.openxmlformats.org/officeDocument/2006/relationships/slideMaster" Target="../slideMasters/slideMaster33.xml"/></Relationships>
</file>

<file path=ppt/slideLayouts/_rels/slideLayout604.xml.rels><?xml version="1.0" encoding="UTF-8" standalone="yes"?>
<Relationships xmlns="http://schemas.openxmlformats.org/package/2006/relationships"><Relationship Id="rId7" Type="http://schemas.openxmlformats.org/officeDocument/2006/relationships/tags" Target="../tags/tag4998.xml"/><Relationship Id="rId6" Type="http://schemas.openxmlformats.org/officeDocument/2006/relationships/tags" Target="../tags/tag4997.xml"/><Relationship Id="rId5" Type="http://schemas.openxmlformats.org/officeDocument/2006/relationships/tags" Target="../tags/tag4996.xml"/><Relationship Id="rId4" Type="http://schemas.openxmlformats.org/officeDocument/2006/relationships/tags" Target="../tags/tag4995.xml"/><Relationship Id="rId3" Type="http://schemas.openxmlformats.org/officeDocument/2006/relationships/tags" Target="../tags/tag4994.xml"/><Relationship Id="rId2" Type="http://schemas.openxmlformats.org/officeDocument/2006/relationships/tags" Target="../tags/tag4993.xml"/><Relationship Id="rId1" Type="http://schemas.openxmlformats.org/officeDocument/2006/relationships/slideMaster" Target="../slideMasters/slideMaster33.xml"/></Relationships>
</file>

<file path=ppt/slideLayouts/_rels/slideLayout605.xml.rels><?xml version="1.0" encoding="UTF-8" standalone="yes"?>
<Relationships xmlns="http://schemas.openxmlformats.org/package/2006/relationships"><Relationship Id="rId9" Type="http://schemas.openxmlformats.org/officeDocument/2006/relationships/tags" Target="../tags/tag5006.xml"/><Relationship Id="rId8" Type="http://schemas.openxmlformats.org/officeDocument/2006/relationships/tags" Target="../tags/tag5005.xml"/><Relationship Id="rId7" Type="http://schemas.openxmlformats.org/officeDocument/2006/relationships/tags" Target="../tags/tag5004.xml"/><Relationship Id="rId6" Type="http://schemas.openxmlformats.org/officeDocument/2006/relationships/tags" Target="../tags/tag5003.xml"/><Relationship Id="rId5" Type="http://schemas.openxmlformats.org/officeDocument/2006/relationships/tags" Target="../tags/tag5002.xml"/><Relationship Id="rId4" Type="http://schemas.openxmlformats.org/officeDocument/2006/relationships/tags" Target="../tags/tag5001.xml"/><Relationship Id="rId3" Type="http://schemas.openxmlformats.org/officeDocument/2006/relationships/tags" Target="../tags/tag5000.xml"/><Relationship Id="rId2" Type="http://schemas.openxmlformats.org/officeDocument/2006/relationships/tags" Target="../tags/tag4999.xml"/><Relationship Id="rId1" Type="http://schemas.openxmlformats.org/officeDocument/2006/relationships/slideMaster" Target="../slideMasters/slideMaster33.xml"/></Relationships>
</file>

<file path=ppt/slideLayouts/_rels/slideLayout606.xml.rels><?xml version="1.0" encoding="UTF-8" standalone="yes"?>
<Relationships xmlns="http://schemas.openxmlformats.org/package/2006/relationships"><Relationship Id="rId8" Type="http://schemas.openxmlformats.org/officeDocument/2006/relationships/tags" Target="../tags/tag5013.xml"/><Relationship Id="rId7" Type="http://schemas.openxmlformats.org/officeDocument/2006/relationships/tags" Target="../tags/tag5012.xml"/><Relationship Id="rId6" Type="http://schemas.openxmlformats.org/officeDocument/2006/relationships/tags" Target="../tags/tag5011.xml"/><Relationship Id="rId5" Type="http://schemas.openxmlformats.org/officeDocument/2006/relationships/tags" Target="../tags/tag5010.xml"/><Relationship Id="rId4" Type="http://schemas.openxmlformats.org/officeDocument/2006/relationships/tags" Target="../tags/tag5009.xml"/><Relationship Id="rId3" Type="http://schemas.openxmlformats.org/officeDocument/2006/relationships/tags" Target="../tags/tag5008.xml"/><Relationship Id="rId2" Type="http://schemas.openxmlformats.org/officeDocument/2006/relationships/tags" Target="../tags/tag5007.xml"/><Relationship Id="rId1" Type="http://schemas.openxmlformats.org/officeDocument/2006/relationships/slideMaster" Target="../slideMasters/slideMaster33.xml"/></Relationships>
</file>

<file path=ppt/slideLayouts/_rels/slideLayout607.xml.rels><?xml version="1.0" encoding="UTF-8" standalone="yes"?>
<Relationships xmlns="http://schemas.openxmlformats.org/package/2006/relationships"><Relationship Id="rId4" Type="http://schemas.openxmlformats.org/officeDocument/2006/relationships/tags" Target="../tags/tag5016.xml"/><Relationship Id="rId3" Type="http://schemas.openxmlformats.org/officeDocument/2006/relationships/tags" Target="../tags/tag5015.xml"/><Relationship Id="rId2" Type="http://schemas.openxmlformats.org/officeDocument/2006/relationships/tags" Target="../tags/tag5014.xml"/><Relationship Id="rId1" Type="http://schemas.openxmlformats.org/officeDocument/2006/relationships/slideMaster" Target="../slideMasters/slideMaster33.xml"/></Relationships>
</file>

<file path=ppt/slideLayouts/_rels/slideLayout608.xml.rels><?xml version="1.0" encoding="UTF-8" standalone="yes"?>
<Relationships xmlns="http://schemas.openxmlformats.org/package/2006/relationships"><Relationship Id="rId7" Type="http://schemas.openxmlformats.org/officeDocument/2006/relationships/tags" Target="../tags/tag5022.xml"/><Relationship Id="rId6" Type="http://schemas.openxmlformats.org/officeDocument/2006/relationships/tags" Target="../tags/tag5021.xml"/><Relationship Id="rId5" Type="http://schemas.openxmlformats.org/officeDocument/2006/relationships/tags" Target="../tags/tag5020.xml"/><Relationship Id="rId4" Type="http://schemas.openxmlformats.org/officeDocument/2006/relationships/tags" Target="../tags/tag5019.xml"/><Relationship Id="rId3" Type="http://schemas.openxmlformats.org/officeDocument/2006/relationships/tags" Target="../tags/tag5018.xml"/><Relationship Id="rId2" Type="http://schemas.openxmlformats.org/officeDocument/2006/relationships/tags" Target="../tags/tag5017.xml"/><Relationship Id="rId1" Type="http://schemas.openxmlformats.org/officeDocument/2006/relationships/slideMaster" Target="../slideMasters/slideMaster33.xml"/></Relationships>
</file>

<file path=ppt/slideLayouts/_rels/slideLayout609.xml.rels><?xml version="1.0" encoding="UTF-8" standalone="yes"?>
<Relationships xmlns="http://schemas.openxmlformats.org/package/2006/relationships"><Relationship Id="rId6" Type="http://schemas.openxmlformats.org/officeDocument/2006/relationships/tags" Target="../tags/tag5027.xml"/><Relationship Id="rId5" Type="http://schemas.openxmlformats.org/officeDocument/2006/relationships/tags" Target="../tags/tag5026.xml"/><Relationship Id="rId4" Type="http://schemas.openxmlformats.org/officeDocument/2006/relationships/tags" Target="../tags/tag5025.xml"/><Relationship Id="rId3" Type="http://schemas.openxmlformats.org/officeDocument/2006/relationships/tags" Target="../tags/tag5024.xml"/><Relationship Id="rId2" Type="http://schemas.openxmlformats.org/officeDocument/2006/relationships/tags" Target="../tags/tag5023.xml"/><Relationship Id="rId1" Type="http://schemas.openxmlformats.org/officeDocument/2006/relationships/slideMaster" Target="../slideMasters/slideMaster33.xml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tags" Target="../tags/tag408.xml"/><Relationship Id="rId7" Type="http://schemas.openxmlformats.org/officeDocument/2006/relationships/tags" Target="../tags/tag407.xml"/><Relationship Id="rId6" Type="http://schemas.openxmlformats.org/officeDocument/2006/relationships/tags" Target="../tags/tag406.xml"/><Relationship Id="rId5" Type="http://schemas.openxmlformats.org/officeDocument/2006/relationships/tags" Target="../tags/tag405.xml"/><Relationship Id="rId4" Type="http://schemas.openxmlformats.org/officeDocument/2006/relationships/tags" Target="../tags/tag404.xml"/><Relationship Id="rId3" Type="http://schemas.openxmlformats.org/officeDocument/2006/relationships/tags" Target="../tags/tag403.xml"/><Relationship Id="rId2" Type="http://schemas.openxmlformats.org/officeDocument/2006/relationships/tags" Target="../tags/tag402.xml"/><Relationship Id="rId1" Type="http://schemas.openxmlformats.org/officeDocument/2006/relationships/slideMaster" Target="../slideMasters/slideMaster4.xml"/></Relationships>
</file>

<file path=ppt/slideLayouts/_rels/slideLayout610.xml.rels><?xml version="1.0" encoding="UTF-8" standalone="yes"?>
<Relationships xmlns="http://schemas.openxmlformats.org/package/2006/relationships"><Relationship Id="rId5" Type="http://schemas.openxmlformats.org/officeDocument/2006/relationships/tags" Target="../tags/tag5031.xml"/><Relationship Id="rId4" Type="http://schemas.openxmlformats.org/officeDocument/2006/relationships/tags" Target="../tags/tag5030.xml"/><Relationship Id="rId3" Type="http://schemas.openxmlformats.org/officeDocument/2006/relationships/tags" Target="../tags/tag5029.xml"/><Relationship Id="rId2" Type="http://schemas.openxmlformats.org/officeDocument/2006/relationships/tags" Target="../tags/tag5028.xml"/><Relationship Id="rId1" Type="http://schemas.openxmlformats.org/officeDocument/2006/relationships/slideMaster" Target="../slideMasters/slideMaster33.xml"/></Relationships>
</file>

<file path=ppt/slideLayouts/_rels/slideLayout611.xml.rels><?xml version="1.0" encoding="UTF-8" standalone="yes"?>
<Relationships xmlns="http://schemas.openxmlformats.org/package/2006/relationships"><Relationship Id="rId9" Type="http://schemas.openxmlformats.org/officeDocument/2006/relationships/tags" Target="../tags/tag5039.xml"/><Relationship Id="rId8" Type="http://schemas.openxmlformats.org/officeDocument/2006/relationships/tags" Target="../tags/tag5038.xml"/><Relationship Id="rId7" Type="http://schemas.openxmlformats.org/officeDocument/2006/relationships/tags" Target="../tags/tag5037.xml"/><Relationship Id="rId6" Type="http://schemas.openxmlformats.org/officeDocument/2006/relationships/tags" Target="../tags/tag5036.xml"/><Relationship Id="rId5" Type="http://schemas.openxmlformats.org/officeDocument/2006/relationships/tags" Target="../tags/tag5035.xml"/><Relationship Id="rId4" Type="http://schemas.openxmlformats.org/officeDocument/2006/relationships/tags" Target="../tags/tag5034.xml"/><Relationship Id="rId3" Type="http://schemas.openxmlformats.org/officeDocument/2006/relationships/tags" Target="../tags/tag5033.xml"/><Relationship Id="rId2" Type="http://schemas.openxmlformats.org/officeDocument/2006/relationships/tags" Target="../tags/tag5032.xml"/><Relationship Id="rId11" Type="http://schemas.openxmlformats.org/officeDocument/2006/relationships/tags" Target="../tags/tag5041.xml"/><Relationship Id="rId10" Type="http://schemas.openxmlformats.org/officeDocument/2006/relationships/tags" Target="../tags/tag5040.xml"/><Relationship Id="rId1" Type="http://schemas.openxmlformats.org/officeDocument/2006/relationships/slideMaster" Target="../slideMasters/slideMaster33.xml"/></Relationships>
</file>

<file path=ppt/slideLayouts/_rels/slideLayout612.xml.rels><?xml version="1.0" encoding="UTF-8" standalone="yes"?>
<Relationships xmlns="http://schemas.openxmlformats.org/package/2006/relationships"><Relationship Id="rId8" Type="http://schemas.openxmlformats.org/officeDocument/2006/relationships/tags" Target="../tags/tag5048.xml"/><Relationship Id="rId7" Type="http://schemas.openxmlformats.org/officeDocument/2006/relationships/tags" Target="../tags/tag5047.xml"/><Relationship Id="rId6" Type="http://schemas.openxmlformats.org/officeDocument/2006/relationships/tags" Target="../tags/tag5046.xml"/><Relationship Id="rId5" Type="http://schemas.openxmlformats.org/officeDocument/2006/relationships/tags" Target="../tags/tag5045.xml"/><Relationship Id="rId4" Type="http://schemas.openxmlformats.org/officeDocument/2006/relationships/tags" Target="../tags/tag5044.xml"/><Relationship Id="rId3" Type="http://schemas.openxmlformats.org/officeDocument/2006/relationships/tags" Target="../tags/tag5043.xml"/><Relationship Id="rId2" Type="http://schemas.openxmlformats.org/officeDocument/2006/relationships/tags" Target="../tags/tag5042.xml"/><Relationship Id="rId1" Type="http://schemas.openxmlformats.org/officeDocument/2006/relationships/slideMaster" Target="../slideMasters/slideMaster33.xml"/></Relationships>
</file>

<file path=ppt/slideLayouts/_rels/slideLayout613.xml.rels><?xml version="1.0" encoding="UTF-8" standalone="yes"?>
<Relationships xmlns="http://schemas.openxmlformats.org/package/2006/relationships"><Relationship Id="rId9" Type="http://schemas.openxmlformats.org/officeDocument/2006/relationships/tags" Target="../tags/tag5056.xml"/><Relationship Id="rId8" Type="http://schemas.openxmlformats.org/officeDocument/2006/relationships/tags" Target="../tags/tag5055.xml"/><Relationship Id="rId7" Type="http://schemas.openxmlformats.org/officeDocument/2006/relationships/tags" Target="../tags/tag5054.xml"/><Relationship Id="rId6" Type="http://schemas.openxmlformats.org/officeDocument/2006/relationships/tags" Target="../tags/tag5053.xml"/><Relationship Id="rId5" Type="http://schemas.openxmlformats.org/officeDocument/2006/relationships/tags" Target="../tags/tag5052.xml"/><Relationship Id="rId4" Type="http://schemas.openxmlformats.org/officeDocument/2006/relationships/tags" Target="../tags/tag5051.xml"/><Relationship Id="rId3" Type="http://schemas.openxmlformats.org/officeDocument/2006/relationships/tags" Target="../tags/tag5050.xml"/><Relationship Id="rId2" Type="http://schemas.openxmlformats.org/officeDocument/2006/relationships/tags" Target="../tags/tag5049.xml"/><Relationship Id="rId13" Type="http://schemas.openxmlformats.org/officeDocument/2006/relationships/tags" Target="../tags/tag5060.xml"/><Relationship Id="rId12" Type="http://schemas.openxmlformats.org/officeDocument/2006/relationships/tags" Target="../tags/tag5059.xml"/><Relationship Id="rId11" Type="http://schemas.openxmlformats.org/officeDocument/2006/relationships/tags" Target="../tags/tag5058.xml"/><Relationship Id="rId10" Type="http://schemas.openxmlformats.org/officeDocument/2006/relationships/tags" Target="../tags/tag5057.xml"/><Relationship Id="rId1" Type="http://schemas.openxmlformats.org/officeDocument/2006/relationships/slideMaster" Target="../slideMasters/slideMaster33.xml"/></Relationships>
</file>

<file path=ppt/slideLayouts/_rels/slideLayout614.xml.rels><?xml version="1.0" encoding="UTF-8" standalone="yes"?>
<Relationships xmlns="http://schemas.openxmlformats.org/package/2006/relationships"><Relationship Id="rId9" Type="http://schemas.openxmlformats.org/officeDocument/2006/relationships/tags" Target="../tags/tag5068.xml"/><Relationship Id="rId8" Type="http://schemas.openxmlformats.org/officeDocument/2006/relationships/tags" Target="../tags/tag5067.xml"/><Relationship Id="rId7" Type="http://schemas.openxmlformats.org/officeDocument/2006/relationships/tags" Target="../tags/tag5066.xml"/><Relationship Id="rId6" Type="http://schemas.openxmlformats.org/officeDocument/2006/relationships/tags" Target="../tags/tag5065.xml"/><Relationship Id="rId5" Type="http://schemas.openxmlformats.org/officeDocument/2006/relationships/tags" Target="../tags/tag5064.xml"/><Relationship Id="rId4" Type="http://schemas.openxmlformats.org/officeDocument/2006/relationships/tags" Target="../tags/tag5063.xml"/><Relationship Id="rId3" Type="http://schemas.openxmlformats.org/officeDocument/2006/relationships/tags" Target="../tags/tag5062.xml"/><Relationship Id="rId2" Type="http://schemas.openxmlformats.org/officeDocument/2006/relationships/tags" Target="../tags/tag5061.xml"/><Relationship Id="rId11" Type="http://schemas.openxmlformats.org/officeDocument/2006/relationships/tags" Target="../tags/tag5070.xml"/><Relationship Id="rId10" Type="http://schemas.openxmlformats.org/officeDocument/2006/relationships/tags" Target="../tags/tag5069.xml"/><Relationship Id="rId1" Type="http://schemas.openxmlformats.org/officeDocument/2006/relationships/slideMaster" Target="../slideMasters/slideMaster33.xml"/></Relationships>
</file>

<file path=ppt/slideLayouts/_rels/slideLayout615.xml.rels><?xml version="1.0" encoding="UTF-8" standalone="yes"?>
<Relationships xmlns="http://schemas.openxmlformats.org/package/2006/relationships"><Relationship Id="rId9" Type="http://schemas.openxmlformats.org/officeDocument/2006/relationships/tags" Target="../tags/tag5078.xml"/><Relationship Id="rId8" Type="http://schemas.openxmlformats.org/officeDocument/2006/relationships/tags" Target="../tags/tag5077.xml"/><Relationship Id="rId7" Type="http://schemas.openxmlformats.org/officeDocument/2006/relationships/tags" Target="../tags/tag5076.xml"/><Relationship Id="rId6" Type="http://schemas.openxmlformats.org/officeDocument/2006/relationships/tags" Target="../tags/tag5075.xml"/><Relationship Id="rId5" Type="http://schemas.openxmlformats.org/officeDocument/2006/relationships/tags" Target="../tags/tag5074.xml"/><Relationship Id="rId4" Type="http://schemas.openxmlformats.org/officeDocument/2006/relationships/tags" Target="../tags/tag5073.xml"/><Relationship Id="rId3" Type="http://schemas.openxmlformats.org/officeDocument/2006/relationships/tags" Target="../tags/tag5072.xml"/><Relationship Id="rId2" Type="http://schemas.openxmlformats.org/officeDocument/2006/relationships/tags" Target="../tags/tag5071.xml"/><Relationship Id="rId11" Type="http://schemas.openxmlformats.org/officeDocument/2006/relationships/tags" Target="../tags/tag5080.xml"/><Relationship Id="rId10" Type="http://schemas.openxmlformats.org/officeDocument/2006/relationships/tags" Target="../tags/tag5079.xml"/><Relationship Id="rId1" Type="http://schemas.openxmlformats.org/officeDocument/2006/relationships/slideMaster" Target="../slideMasters/slideMaster33.xml"/></Relationships>
</file>

<file path=ppt/slideLayouts/_rels/slideLayout616.xml.rels><?xml version="1.0" encoding="UTF-8" standalone="yes"?>
<Relationships xmlns="http://schemas.openxmlformats.org/package/2006/relationships"><Relationship Id="rId9" Type="http://schemas.openxmlformats.org/officeDocument/2006/relationships/tags" Target="../tags/tag5088.xml"/><Relationship Id="rId8" Type="http://schemas.openxmlformats.org/officeDocument/2006/relationships/tags" Target="../tags/tag5087.xml"/><Relationship Id="rId7" Type="http://schemas.openxmlformats.org/officeDocument/2006/relationships/tags" Target="../tags/tag5086.xml"/><Relationship Id="rId6" Type="http://schemas.openxmlformats.org/officeDocument/2006/relationships/tags" Target="../tags/tag5085.xml"/><Relationship Id="rId5" Type="http://schemas.openxmlformats.org/officeDocument/2006/relationships/tags" Target="../tags/tag5084.xml"/><Relationship Id="rId4" Type="http://schemas.openxmlformats.org/officeDocument/2006/relationships/tags" Target="../tags/tag5083.xml"/><Relationship Id="rId3" Type="http://schemas.openxmlformats.org/officeDocument/2006/relationships/tags" Target="../tags/tag5082.xml"/><Relationship Id="rId2" Type="http://schemas.openxmlformats.org/officeDocument/2006/relationships/tags" Target="../tags/tag5081.xml"/><Relationship Id="rId11" Type="http://schemas.openxmlformats.org/officeDocument/2006/relationships/tags" Target="../tags/tag5090.xml"/><Relationship Id="rId10" Type="http://schemas.openxmlformats.org/officeDocument/2006/relationships/tags" Target="../tags/tag5089.xml"/><Relationship Id="rId1" Type="http://schemas.openxmlformats.org/officeDocument/2006/relationships/slideMaster" Target="../slideMasters/slideMaster33.xml"/></Relationships>
</file>

<file path=ppt/slideLayouts/_rels/slideLayout617.xml.rels><?xml version="1.0" encoding="UTF-8" standalone="yes"?>
<Relationships xmlns="http://schemas.openxmlformats.org/package/2006/relationships"><Relationship Id="rId9" Type="http://schemas.openxmlformats.org/officeDocument/2006/relationships/tags" Target="../tags/tag5098.xml"/><Relationship Id="rId8" Type="http://schemas.openxmlformats.org/officeDocument/2006/relationships/tags" Target="../tags/tag5097.xml"/><Relationship Id="rId7" Type="http://schemas.openxmlformats.org/officeDocument/2006/relationships/tags" Target="../tags/tag5096.xml"/><Relationship Id="rId6" Type="http://schemas.openxmlformats.org/officeDocument/2006/relationships/tags" Target="../tags/tag5095.xml"/><Relationship Id="rId5" Type="http://schemas.openxmlformats.org/officeDocument/2006/relationships/tags" Target="../tags/tag5094.xml"/><Relationship Id="rId4" Type="http://schemas.openxmlformats.org/officeDocument/2006/relationships/tags" Target="../tags/tag5093.xml"/><Relationship Id="rId3" Type="http://schemas.openxmlformats.org/officeDocument/2006/relationships/tags" Target="../tags/tag5092.xml"/><Relationship Id="rId2" Type="http://schemas.openxmlformats.org/officeDocument/2006/relationships/tags" Target="../tags/tag5091.xml"/><Relationship Id="rId13" Type="http://schemas.openxmlformats.org/officeDocument/2006/relationships/tags" Target="../tags/tag5102.xml"/><Relationship Id="rId12" Type="http://schemas.openxmlformats.org/officeDocument/2006/relationships/tags" Target="../tags/tag5101.xml"/><Relationship Id="rId11" Type="http://schemas.openxmlformats.org/officeDocument/2006/relationships/tags" Target="../tags/tag5100.xml"/><Relationship Id="rId10" Type="http://schemas.openxmlformats.org/officeDocument/2006/relationships/tags" Target="../tags/tag5099.xml"/><Relationship Id="rId1" Type="http://schemas.openxmlformats.org/officeDocument/2006/relationships/slideMaster" Target="../slideMasters/slideMaster33.xml"/></Relationships>
</file>

<file path=ppt/slideLayouts/_rels/slideLayout618.xml.rels><?xml version="1.0" encoding="UTF-8" standalone="yes"?>
<Relationships xmlns="http://schemas.openxmlformats.org/package/2006/relationships"><Relationship Id="rId9" Type="http://schemas.openxmlformats.org/officeDocument/2006/relationships/tags" Target="../tags/tag5110.xml"/><Relationship Id="rId8" Type="http://schemas.openxmlformats.org/officeDocument/2006/relationships/tags" Target="../tags/tag5109.xml"/><Relationship Id="rId7" Type="http://schemas.openxmlformats.org/officeDocument/2006/relationships/tags" Target="../tags/tag5108.xml"/><Relationship Id="rId6" Type="http://schemas.openxmlformats.org/officeDocument/2006/relationships/tags" Target="../tags/tag5107.xml"/><Relationship Id="rId5" Type="http://schemas.openxmlformats.org/officeDocument/2006/relationships/tags" Target="../tags/tag5106.xml"/><Relationship Id="rId4" Type="http://schemas.openxmlformats.org/officeDocument/2006/relationships/tags" Target="../tags/tag5105.xml"/><Relationship Id="rId3" Type="http://schemas.openxmlformats.org/officeDocument/2006/relationships/tags" Target="../tags/tag5104.xml"/><Relationship Id="rId2" Type="http://schemas.openxmlformats.org/officeDocument/2006/relationships/tags" Target="../tags/tag5103.xml"/><Relationship Id="rId13" Type="http://schemas.openxmlformats.org/officeDocument/2006/relationships/tags" Target="../tags/tag5114.xml"/><Relationship Id="rId12" Type="http://schemas.openxmlformats.org/officeDocument/2006/relationships/tags" Target="../tags/tag5113.xml"/><Relationship Id="rId11" Type="http://schemas.openxmlformats.org/officeDocument/2006/relationships/tags" Target="../tags/tag5112.xml"/><Relationship Id="rId10" Type="http://schemas.openxmlformats.org/officeDocument/2006/relationships/tags" Target="../tags/tag5111.xml"/><Relationship Id="rId1" Type="http://schemas.openxmlformats.org/officeDocument/2006/relationships/slideMaster" Target="../slideMasters/slideMaster33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62.xml.rels><?xml version="1.0" encoding="UTF-8" standalone="yes"?>
<Relationships xmlns="http://schemas.openxmlformats.org/package/2006/relationships"><Relationship Id="rId9" Type="http://schemas.openxmlformats.org/officeDocument/2006/relationships/tags" Target="../tags/tag416.xml"/><Relationship Id="rId8" Type="http://schemas.openxmlformats.org/officeDocument/2006/relationships/tags" Target="../tags/tag415.xml"/><Relationship Id="rId7" Type="http://schemas.openxmlformats.org/officeDocument/2006/relationships/tags" Target="../tags/tag414.xml"/><Relationship Id="rId6" Type="http://schemas.openxmlformats.org/officeDocument/2006/relationships/tags" Target="../tags/tag413.xml"/><Relationship Id="rId5" Type="http://schemas.openxmlformats.org/officeDocument/2006/relationships/tags" Target="../tags/tag412.xml"/><Relationship Id="rId4" Type="http://schemas.openxmlformats.org/officeDocument/2006/relationships/tags" Target="../tags/tag411.xml"/><Relationship Id="rId3" Type="http://schemas.openxmlformats.org/officeDocument/2006/relationships/tags" Target="../tags/tag410.xml"/><Relationship Id="rId2" Type="http://schemas.openxmlformats.org/officeDocument/2006/relationships/tags" Target="../tags/tag409.xml"/><Relationship Id="rId13" Type="http://schemas.openxmlformats.org/officeDocument/2006/relationships/tags" Target="../tags/tag420.xml"/><Relationship Id="rId12" Type="http://schemas.openxmlformats.org/officeDocument/2006/relationships/tags" Target="../tags/tag419.xml"/><Relationship Id="rId11" Type="http://schemas.openxmlformats.org/officeDocument/2006/relationships/tags" Target="../tags/tag418.xml"/><Relationship Id="rId10" Type="http://schemas.openxmlformats.org/officeDocument/2006/relationships/tags" Target="../tags/tag417.xml"/><Relationship Id="rId1" Type="http://schemas.openxmlformats.org/officeDocument/2006/relationships/slideMaster" Target="../slideMasters/slideMaster4.xml"/></Relationships>
</file>

<file path=ppt/slideLayouts/_rels/slideLayout620.xml.rels><?xml version="1.0" encoding="UTF-8" standalone="yes"?>
<Relationships xmlns="http://schemas.openxmlformats.org/package/2006/relationships"><Relationship Id="rId9" Type="http://schemas.openxmlformats.org/officeDocument/2006/relationships/tags" Target="../tags/tag5128.xml"/><Relationship Id="rId8" Type="http://schemas.openxmlformats.org/officeDocument/2006/relationships/tags" Target="../tags/tag5127.xml"/><Relationship Id="rId7" Type="http://schemas.openxmlformats.org/officeDocument/2006/relationships/tags" Target="../tags/tag5126.xml"/><Relationship Id="rId6" Type="http://schemas.openxmlformats.org/officeDocument/2006/relationships/tags" Target="../tags/tag5125.xml"/><Relationship Id="rId5" Type="http://schemas.openxmlformats.org/officeDocument/2006/relationships/tags" Target="../tags/tag5124.xml"/><Relationship Id="rId4" Type="http://schemas.openxmlformats.org/officeDocument/2006/relationships/tags" Target="../tags/tag5123.xml"/><Relationship Id="rId3" Type="http://schemas.openxmlformats.org/officeDocument/2006/relationships/tags" Target="../tags/tag5122.xml"/><Relationship Id="rId2" Type="http://schemas.openxmlformats.org/officeDocument/2006/relationships/tags" Target="../tags/tag5121.xml"/><Relationship Id="rId14" Type="http://schemas.openxmlformats.org/officeDocument/2006/relationships/tags" Target="../tags/tag5133.xml"/><Relationship Id="rId13" Type="http://schemas.openxmlformats.org/officeDocument/2006/relationships/tags" Target="../tags/tag5132.xml"/><Relationship Id="rId12" Type="http://schemas.openxmlformats.org/officeDocument/2006/relationships/tags" Target="../tags/tag5131.xml"/><Relationship Id="rId11" Type="http://schemas.openxmlformats.org/officeDocument/2006/relationships/tags" Target="../tags/tag5130.xml"/><Relationship Id="rId10" Type="http://schemas.openxmlformats.org/officeDocument/2006/relationships/tags" Target="../tags/tag5129.xml"/><Relationship Id="rId1" Type="http://schemas.openxmlformats.org/officeDocument/2006/relationships/slideMaster" Target="../slideMasters/slideMaster34.xml"/></Relationships>
</file>

<file path=ppt/slideLayouts/_rels/slideLayout621.xml.rels><?xml version="1.0" encoding="UTF-8" standalone="yes"?>
<Relationships xmlns="http://schemas.openxmlformats.org/package/2006/relationships"><Relationship Id="rId6" Type="http://schemas.openxmlformats.org/officeDocument/2006/relationships/tags" Target="../tags/tag5138.xml"/><Relationship Id="rId5" Type="http://schemas.openxmlformats.org/officeDocument/2006/relationships/tags" Target="../tags/tag5137.xml"/><Relationship Id="rId4" Type="http://schemas.openxmlformats.org/officeDocument/2006/relationships/tags" Target="../tags/tag5136.xml"/><Relationship Id="rId3" Type="http://schemas.openxmlformats.org/officeDocument/2006/relationships/tags" Target="../tags/tag5135.xml"/><Relationship Id="rId2" Type="http://schemas.openxmlformats.org/officeDocument/2006/relationships/tags" Target="../tags/tag5134.xml"/><Relationship Id="rId1" Type="http://schemas.openxmlformats.org/officeDocument/2006/relationships/slideMaster" Target="../slideMasters/slideMaster34.xml"/></Relationships>
</file>

<file path=ppt/slideLayouts/_rels/slideLayout622.xml.rels><?xml version="1.0" encoding="UTF-8" standalone="yes"?>
<Relationships xmlns="http://schemas.openxmlformats.org/package/2006/relationships"><Relationship Id="rId9" Type="http://schemas.openxmlformats.org/officeDocument/2006/relationships/tags" Target="../tags/tag5146.xml"/><Relationship Id="rId8" Type="http://schemas.openxmlformats.org/officeDocument/2006/relationships/tags" Target="../tags/tag5145.xml"/><Relationship Id="rId7" Type="http://schemas.openxmlformats.org/officeDocument/2006/relationships/tags" Target="../tags/tag5144.xml"/><Relationship Id="rId6" Type="http://schemas.openxmlformats.org/officeDocument/2006/relationships/tags" Target="../tags/tag5143.xml"/><Relationship Id="rId5" Type="http://schemas.openxmlformats.org/officeDocument/2006/relationships/tags" Target="../tags/tag5142.xml"/><Relationship Id="rId4" Type="http://schemas.openxmlformats.org/officeDocument/2006/relationships/tags" Target="../tags/tag5141.xml"/><Relationship Id="rId3" Type="http://schemas.openxmlformats.org/officeDocument/2006/relationships/tags" Target="../tags/tag5140.xml"/><Relationship Id="rId2" Type="http://schemas.openxmlformats.org/officeDocument/2006/relationships/tags" Target="../tags/tag5139.xml"/><Relationship Id="rId15" Type="http://schemas.openxmlformats.org/officeDocument/2006/relationships/tags" Target="../tags/tag5152.xml"/><Relationship Id="rId14" Type="http://schemas.openxmlformats.org/officeDocument/2006/relationships/tags" Target="../tags/tag5151.xml"/><Relationship Id="rId13" Type="http://schemas.openxmlformats.org/officeDocument/2006/relationships/tags" Target="../tags/tag5150.xml"/><Relationship Id="rId12" Type="http://schemas.openxmlformats.org/officeDocument/2006/relationships/tags" Target="../tags/tag5149.xml"/><Relationship Id="rId11" Type="http://schemas.openxmlformats.org/officeDocument/2006/relationships/tags" Target="../tags/tag5148.xml"/><Relationship Id="rId10" Type="http://schemas.openxmlformats.org/officeDocument/2006/relationships/tags" Target="../tags/tag5147.xml"/><Relationship Id="rId1" Type="http://schemas.openxmlformats.org/officeDocument/2006/relationships/slideMaster" Target="../slideMasters/slideMaster34.xml"/></Relationships>
</file>

<file path=ppt/slideLayouts/_rels/slideLayout623.xml.rels><?xml version="1.0" encoding="UTF-8" standalone="yes"?>
<Relationships xmlns="http://schemas.openxmlformats.org/package/2006/relationships"><Relationship Id="rId7" Type="http://schemas.openxmlformats.org/officeDocument/2006/relationships/tags" Target="../tags/tag5158.xml"/><Relationship Id="rId6" Type="http://schemas.openxmlformats.org/officeDocument/2006/relationships/tags" Target="../tags/tag5157.xml"/><Relationship Id="rId5" Type="http://schemas.openxmlformats.org/officeDocument/2006/relationships/tags" Target="../tags/tag5156.xml"/><Relationship Id="rId4" Type="http://schemas.openxmlformats.org/officeDocument/2006/relationships/tags" Target="../tags/tag5155.xml"/><Relationship Id="rId3" Type="http://schemas.openxmlformats.org/officeDocument/2006/relationships/tags" Target="../tags/tag5154.xml"/><Relationship Id="rId2" Type="http://schemas.openxmlformats.org/officeDocument/2006/relationships/tags" Target="../tags/tag5153.xml"/><Relationship Id="rId1" Type="http://schemas.openxmlformats.org/officeDocument/2006/relationships/slideMaster" Target="../slideMasters/slideMaster34.xml"/></Relationships>
</file>

<file path=ppt/slideLayouts/_rels/slideLayout624.xml.rels><?xml version="1.0" encoding="UTF-8" standalone="yes"?>
<Relationships xmlns="http://schemas.openxmlformats.org/package/2006/relationships"><Relationship Id="rId9" Type="http://schemas.openxmlformats.org/officeDocument/2006/relationships/tags" Target="../tags/tag5166.xml"/><Relationship Id="rId8" Type="http://schemas.openxmlformats.org/officeDocument/2006/relationships/tags" Target="../tags/tag5165.xml"/><Relationship Id="rId7" Type="http://schemas.openxmlformats.org/officeDocument/2006/relationships/tags" Target="../tags/tag5164.xml"/><Relationship Id="rId6" Type="http://schemas.openxmlformats.org/officeDocument/2006/relationships/tags" Target="../tags/tag5163.xml"/><Relationship Id="rId5" Type="http://schemas.openxmlformats.org/officeDocument/2006/relationships/tags" Target="../tags/tag5162.xml"/><Relationship Id="rId4" Type="http://schemas.openxmlformats.org/officeDocument/2006/relationships/tags" Target="../tags/tag5161.xml"/><Relationship Id="rId3" Type="http://schemas.openxmlformats.org/officeDocument/2006/relationships/tags" Target="../tags/tag5160.xml"/><Relationship Id="rId2" Type="http://schemas.openxmlformats.org/officeDocument/2006/relationships/tags" Target="../tags/tag5159.xml"/><Relationship Id="rId1" Type="http://schemas.openxmlformats.org/officeDocument/2006/relationships/slideMaster" Target="../slideMasters/slideMaster34.xml"/></Relationships>
</file>

<file path=ppt/slideLayouts/_rels/slideLayout625.xml.rels><?xml version="1.0" encoding="UTF-8" standalone="yes"?>
<Relationships xmlns="http://schemas.openxmlformats.org/package/2006/relationships"><Relationship Id="rId8" Type="http://schemas.openxmlformats.org/officeDocument/2006/relationships/tags" Target="../tags/tag5173.xml"/><Relationship Id="rId7" Type="http://schemas.openxmlformats.org/officeDocument/2006/relationships/tags" Target="../tags/tag5172.xml"/><Relationship Id="rId6" Type="http://schemas.openxmlformats.org/officeDocument/2006/relationships/tags" Target="../tags/tag5171.xml"/><Relationship Id="rId5" Type="http://schemas.openxmlformats.org/officeDocument/2006/relationships/tags" Target="../tags/tag5170.xml"/><Relationship Id="rId4" Type="http://schemas.openxmlformats.org/officeDocument/2006/relationships/tags" Target="../tags/tag5169.xml"/><Relationship Id="rId3" Type="http://schemas.openxmlformats.org/officeDocument/2006/relationships/tags" Target="../tags/tag5168.xml"/><Relationship Id="rId2" Type="http://schemas.openxmlformats.org/officeDocument/2006/relationships/tags" Target="../tags/tag5167.xml"/><Relationship Id="rId1" Type="http://schemas.openxmlformats.org/officeDocument/2006/relationships/slideMaster" Target="../slideMasters/slideMaster34.xml"/></Relationships>
</file>

<file path=ppt/slideLayouts/_rels/slideLayout626.xml.rels><?xml version="1.0" encoding="UTF-8" standalone="yes"?>
<Relationships xmlns="http://schemas.openxmlformats.org/package/2006/relationships"><Relationship Id="rId4" Type="http://schemas.openxmlformats.org/officeDocument/2006/relationships/tags" Target="../tags/tag5176.xml"/><Relationship Id="rId3" Type="http://schemas.openxmlformats.org/officeDocument/2006/relationships/tags" Target="../tags/tag5175.xml"/><Relationship Id="rId2" Type="http://schemas.openxmlformats.org/officeDocument/2006/relationships/tags" Target="../tags/tag5174.xml"/><Relationship Id="rId1" Type="http://schemas.openxmlformats.org/officeDocument/2006/relationships/slideMaster" Target="../slideMasters/slideMaster34.xml"/></Relationships>
</file>

<file path=ppt/slideLayouts/_rels/slideLayout627.xml.rels><?xml version="1.0" encoding="UTF-8" standalone="yes"?>
<Relationships xmlns="http://schemas.openxmlformats.org/package/2006/relationships"><Relationship Id="rId7" Type="http://schemas.openxmlformats.org/officeDocument/2006/relationships/tags" Target="../tags/tag5182.xml"/><Relationship Id="rId6" Type="http://schemas.openxmlformats.org/officeDocument/2006/relationships/tags" Target="../tags/tag5181.xml"/><Relationship Id="rId5" Type="http://schemas.openxmlformats.org/officeDocument/2006/relationships/tags" Target="../tags/tag5180.xml"/><Relationship Id="rId4" Type="http://schemas.openxmlformats.org/officeDocument/2006/relationships/tags" Target="../tags/tag5179.xml"/><Relationship Id="rId3" Type="http://schemas.openxmlformats.org/officeDocument/2006/relationships/tags" Target="../tags/tag5178.xml"/><Relationship Id="rId2" Type="http://schemas.openxmlformats.org/officeDocument/2006/relationships/tags" Target="../tags/tag5177.xml"/><Relationship Id="rId1" Type="http://schemas.openxmlformats.org/officeDocument/2006/relationships/slideMaster" Target="../slideMasters/slideMaster34.xml"/></Relationships>
</file>

<file path=ppt/slideLayouts/_rels/slideLayout628.xml.rels><?xml version="1.0" encoding="UTF-8" standalone="yes"?>
<Relationships xmlns="http://schemas.openxmlformats.org/package/2006/relationships"><Relationship Id="rId6" Type="http://schemas.openxmlformats.org/officeDocument/2006/relationships/tags" Target="../tags/tag5187.xml"/><Relationship Id="rId5" Type="http://schemas.openxmlformats.org/officeDocument/2006/relationships/tags" Target="../tags/tag5186.xml"/><Relationship Id="rId4" Type="http://schemas.openxmlformats.org/officeDocument/2006/relationships/tags" Target="../tags/tag5185.xml"/><Relationship Id="rId3" Type="http://schemas.openxmlformats.org/officeDocument/2006/relationships/tags" Target="../tags/tag5184.xml"/><Relationship Id="rId2" Type="http://schemas.openxmlformats.org/officeDocument/2006/relationships/tags" Target="../tags/tag5183.xml"/><Relationship Id="rId1" Type="http://schemas.openxmlformats.org/officeDocument/2006/relationships/slideMaster" Target="../slideMasters/slideMaster34.xml"/></Relationships>
</file>

<file path=ppt/slideLayouts/_rels/slideLayout629.xml.rels><?xml version="1.0" encoding="UTF-8" standalone="yes"?>
<Relationships xmlns="http://schemas.openxmlformats.org/package/2006/relationships"><Relationship Id="rId5" Type="http://schemas.openxmlformats.org/officeDocument/2006/relationships/tags" Target="../tags/tag5191.xml"/><Relationship Id="rId4" Type="http://schemas.openxmlformats.org/officeDocument/2006/relationships/tags" Target="../tags/tag5190.xml"/><Relationship Id="rId3" Type="http://schemas.openxmlformats.org/officeDocument/2006/relationships/tags" Target="../tags/tag5189.xml"/><Relationship Id="rId2" Type="http://schemas.openxmlformats.org/officeDocument/2006/relationships/tags" Target="../tags/tag5188.xml"/><Relationship Id="rId1" Type="http://schemas.openxmlformats.org/officeDocument/2006/relationships/slideMaster" Target="../slideMasters/slideMaster34.xml"/></Relationships>
</file>

<file path=ppt/slideLayouts/_rels/slideLayout63.xml.rels><?xml version="1.0" encoding="UTF-8" standalone="yes"?>
<Relationships xmlns="http://schemas.openxmlformats.org/package/2006/relationships"><Relationship Id="rId9" Type="http://schemas.openxmlformats.org/officeDocument/2006/relationships/tags" Target="../tags/tag428.xml"/><Relationship Id="rId8" Type="http://schemas.openxmlformats.org/officeDocument/2006/relationships/tags" Target="../tags/tag427.xml"/><Relationship Id="rId7" Type="http://schemas.openxmlformats.org/officeDocument/2006/relationships/tags" Target="../tags/tag426.xml"/><Relationship Id="rId6" Type="http://schemas.openxmlformats.org/officeDocument/2006/relationships/tags" Target="../tags/tag425.xml"/><Relationship Id="rId5" Type="http://schemas.openxmlformats.org/officeDocument/2006/relationships/tags" Target="../tags/tag424.xml"/><Relationship Id="rId4" Type="http://schemas.openxmlformats.org/officeDocument/2006/relationships/tags" Target="../tags/tag423.xml"/><Relationship Id="rId3" Type="http://schemas.openxmlformats.org/officeDocument/2006/relationships/tags" Target="../tags/tag422.xml"/><Relationship Id="rId2" Type="http://schemas.openxmlformats.org/officeDocument/2006/relationships/tags" Target="../tags/tag421.xml"/><Relationship Id="rId11" Type="http://schemas.openxmlformats.org/officeDocument/2006/relationships/tags" Target="../tags/tag430.xml"/><Relationship Id="rId10" Type="http://schemas.openxmlformats.org/officeDocument/2006/relationships/tags" Target="../tags/tag429.xml"/><Relationship Id="rId1" Type="http://schemas.openxmlformats.org/officeDocument/2006/relationships/slideMaster" Target="../slideMasters/slideMaster4.xml"/></Relationships>
</file>

<file path=ppt/slideLayouts/_rels/slideLayout630.xml.rels><?xml version="1.0" encoding="UTF-8" standalone="yes"?>
<Relationships xmlns="http://schemas.openxmlformats.org/package/2006/relationships"><Relationship Id="rId9" Type="http://schemas.openxmlformats.org/officeDocument/2006/relationships/tags" Target="../tags/tag5199.xml"/><Relationship Id="rId8" Type="http://schemas.openxmlformats.org/officeDocument/2006/relationships/tags" Target="../tags/tag5198.xml"/><Relationship Id="rId7" Type="http://schemas.openxmlformats.org/officeDocument/2006/relationships/tags" Target="../tags/tag5197.xml"/><Relationship Id="rId6" Type="http://schemas.openxmlformats.org/officeDocument/2006/relationships/tags" Target="../tags/tag5196.xml"/><Relationship Id="rId5" Type="http://schemas.openxmlformats.org/officeDocument/2006/relationships/tags" Target="../tags/tag5195.xml"/><Relationship Id="rId4" Type="http://schemas.openxmlformats.org/officeDocument/2006/relationships/tags" Target="../tags/tag5194.xml"/><Relationship Id="rId3" Type="http://schemas.openxmlformats.org/officeDocument/2006/relationships/tags" Target="../tags/tag5193.xml"/><Relationship Id="rId2" Type="http://schemas.openxmlformats.org/officeDocument/2006/relationships/tags" Target="../tags/tag5192.xml"/><Relationship Id="rId11" Type="http://schemas.openxmlformats.org/officeDocument/2006/relationships/tags" Target="../tags/tag5201.xml"/><Relationship Id="rId10" Type="http://schemas.openxmlformats.org/officeDocument/2006/relationships/tags" Target="../tags/tag5200.xml"/><Relationship Id="rId1" Type="http://schemas.openxmlformats.org/officeDocument/2006/relationships/slideMaster" Target="../slideMasters/slideMaster34.xml"/></Relationships>
</file>

<file path=ppt/slideLayouts/_rels/slideLayout631.xml.rels><?xml version="1.0" encoding="UTF-8" standalone="yes"?>
<Relationships xmlns="http://schemas.openxmlformats.org/package/2006/relationships"><Relationship Id="rId8" Type="http://schemas.openxmlformats.org/officeDocument/2006/relationships/tags" Target="../tags/tag5208.xml"/><Relationship Id="rId7" Type="http://schemas.openxmlformats.org/officeDocument/2006/relationships/tags" Target="../tags/tag5207.xml"/><Relationship Id="rId6" Type="http://schemas.openxmlformats.org/officeDocument/2006/relationships/tags" Target="../tags/tag5206.xml"/><Relationship Id="rId5" Type="http://schemas.openxmlformats.org/officeDocument/2006/relationships/tags" Target="../tags/tag5205.xml"/><Relationship Id="rId4" Type="http://schemas.openxmlformats.org/officeDocument/2006/relationships/tags" Target="../tags/tag5204.xml"/><Relationship Id="rId3" Type="http://schemas.openxmlformats.org/officeDocument/2006/relationships/tags" Target="../tags/tag5203.xml"/><Relationship Id="rId2" Type="http://schemas.openxmlformats.org/officeDocument/2006/relationships/tags" Target="../tags/tag5202.xml"/><Relationship Id="rId1" Type="http://schemas.openxmlformats.org/officeDocument/2006/relationships/slideMaster" Target="../slideMasters/slideMaster34.xml"/></Relationships>
</file>

<file path=ppt/slideLayouts/_rels/slideLayout632.xml.rels><?xml version="1.0" encoding="UTF-8" standalone="yes"?>
<Relationships xmlns="http://schemas.openxmlformats.org/package/2006/relationships"><Relationship Id="rId9" Type="http://schemas.openxmlformats.org/officeDocument/2006/relationships/tags" Target="../tags/tag5216.xml"/><Relationship Id="rId8" Type="http://schemas.openxmlformats.org/officeDocument/2006/relationships/tags" Target="../tags/tag5215.xml"/><Relationship Id="rId7" Type="http://schemas.openxmlformats.org/officeDocument/2006/relationships/tags" Target="../tags/tag5214.xml"/><Relationship Id="rId6" Type="http://schemas.openxmlformats.org/officeDocument/2006/relationships/tags" Target="../tags/tag5213.xml"/><Relationship Id="rId5" Type="http://schemas.openxmlformats.org/officeDocument/2006/relationships/tags" Target="../tags/tag5212.xml"/><Relationship Id="rId4" Type="http://schemas.openxmlformats.org/officeDocument/2006/relationships/tags" Target="../tags/tag5211.xml"/><Relationship Id="rId3" Type="http://schemas.openxmlformats.org/officeDocument/2006/relationships/tags" Target="../tags/tag5210.xml"/><Relationship Id="rId2" Type="http://schemas.openxmlformats.org/officeDocument/2006/relationships/tags" Target="../tags/tag5209.xml"/><Relationship Id="rId13" Type="http://schemas.openxmlformats.org/officeDocument/2006/relationships/tags" Target="../tags/tag5220.xml"/><Relationship Id="rId12" Type="http://schemas.openxmlformats.org/officeDocument/2006/relationships/tags" Target="../tags/tag5219.xml"/><Relationship Id="rId11" Type="http://schemas.openxmlformats.org/officeDocument/2006/relationships/tags" Target="../tags/tag5218.xml"/><Relationship Id="rId10" Type="http://schemas.openxmlformats.org/officeDocument/2006/relationships/tags" Target="../tags/tag5217.xml"/><Relationship Id="rId1" Type="http://schemas.openxmlformats.org/officeDocument/2006/relationships/slideMaster" Target="../slideMasters/slideMaster34.xml"/></Relationships>
</file>

<file path=ppt/slideLayouts/_rels/slideLayout633.xml.rels><?xml version="1.0" encoding="UTF-8" standalone="yes"?>
<Relationships xmlns="http://schemas.openxmlformats.org/package/2006/relationships"><Relationship Id="rId9" Type="http://schemas.openxmlformats.org/officeDocument/2006/relationships/tags" Target="../tags/tag5228.xml"/><Relationship Id="rId8" Type="http://schemas.openxmlformats.org/officeDocument/2006/relationships/tags" Target="../tags/tag5227.xml"/><Relationship Id="rId7" Type="http://schemas.openxmlformats.org/officeDocument/2006/relationships/tags" Target="../tags/tag5226.xml"/><Relationship Id="rId6" Type="http://schemas.openxmlformats.org/officeDocument/2006/relationships/tags" Target="../tags/tag5225.xml"/><Relationship Id="rId5" Type="http://schemas.openxmlformats.org/officeDocument/2006/relationships/tags" Target="../tags/tag5224.xml"/><Relationship Id="rId4" Type="http://schemas.openxmlformats.org/officeDocument/2006/relationships/tags" Target="../tags/tag5223.xml"/><Relationship Id="rId3" Type="http://schemas.openxmlformats.org/officeDocument/2006/relationships/tags" Target="../tags/tag5222.xml"/><Relationship Id="rId2" Type="http://schemas.openxmlformats.org/officeDocument/2006/relationships/tags" Target="../tags/tag5221.xml"/><Relationship Id="rId11" Type="http://schemas.openxmlformats.org/officeDocument/2006/relationships/tags" Target="../tags/tag5230.xml"/><Relationship Id="rId10" Type="http://schemas.openxmlformats.org/officeDocument/2006/relationships/tags" Target="../tags/tag5229.xml"/><Relationship Id="rId1" Type="http://schemas.openxmlformats.org/officeDocument/2006/relationships/slideMaster" Target="../slideMasters/slideMaster34.xml"/></Relationships>
</file>

<file path=ppt/slideLayouts/_rels/slideLayout634.xml.rels><?xml version="1.0" encoding="UTF-8" standalone="yes"?>
<Relationships xmlns="http://schemas.openxmlformats.org/package/2006/relationships"><Relationship Id="rId9" Type="http://schemas.openxmlformats.org/officeDocument/2006/relationships/tags" Target="../tags/tag5238.xml"/><Relationship Id="rId8" Type="http://schemas.openxmlformats.org/officeDocument/2006/relationships/tags" Target="../tags/tag5237.xml"/><Relationship Id="rId7" Type="http://schemas.openxmlformats.org/officeDocument/2006/relationships/tags" Target="../tags/tag5236.xml"/><Relationship Id="rId6" Type="http://schemas.openxmlformats.org/officeDocument/2006/relationships/tags" Target="../tags/tag5235.xml"/><Relationship Id="rId5" Type="http://schemas.openxmlformats.org/officeDocument/2006/relationships/tags" Target="../tags/tag5234.xml"/><Relationship Id="rId4" Type="http://schemas.openxmlformats.org/officeDocument/2006/relationships/tags" Target="../tags/tag5233.xml"/><Relationship Id="rId3" Type="http://schemas.openxmlformats.org/officeDocument/2006/relationships/tags" Target="../tags/tag5232.xml"/><Relationship Id="rId2" Type="http://schemas.openxmlformats.org/officeDocument/2006/relationships/tags" Target="../tags/tag5231.xml"/><Relationship Id="rId11" Type="http://schemas.openxmlformats.org/officeDocument/2006/relationships/tags" Target="../tags/tag5240.xml"/><Relationship Id="rId10" Type="http://schemas.openxmlformats.org/officeDocument/2006/relationships/tags" Target="../tags/tag5239.xml"/><Relationship Id="rId1" Type="http://schemas.openxmlformats.org/officeDocument/2006/relationships/slideMaster" Target="../slideMasters/slideMaster34.xml"/></Relationships>
</file>

<file path=ppt/slideLayouts/_rels/slideLayout635.xml.rels><?xml version="1.0" encoding="UTF-8" standalone="yes"?>
<Relationships xmlns="http://schemas.openxmlformats.org/package/2006/relationships"><Relationship Id="rId9" Type="http://schemas.openxmlformats.org/officeDocument/2006/relationships/tags" Target="../tags/tag5248.xml"/><Relationship Id="rId8" Type="http://schemas.openxmlformats.org/officeDocument/2006/relationships/tags" Target="../tags/tag5247.xml"/><Relationship Id="rId7" Type="http://schemas.openxmlformats.org/officeDocument/2006/relationships/tags" Target="../tags/tag5246.xml"/><Relationship Id="rId6" Type="http://schemas.openxmlformats.org/officeDocument/2006/relationships/tags" Target="../tags/tag5245.xml"/><Relationship Id="rId5" Type="http://schemas.openxmlformats.org/officeDocument/2006/relationships/tags" Target="../tags/tag5244.xml"/><Relationship Id="rId4" Type="http://schemas.openxmlformats.org/officeDocument/2006/relationships/tags" Target="../tags/tag5243.xml"/><Relationship Id="rId3" Type="http://schemas.openxmlformats.org/officeDocument/2006/relationships/tags" Target="../tags/tag5242.xml"/><Relationship Id="rId2" Type="http://schemas.openxmlformats.org/officeDocument/2006/relationships/tags" Target="../tags/tag5241.xml"/><Relationship Id="rId11" Type="http://schemas.openxmlformats.org/officeDocument/2006/relationships/tags" Target="../tags/tag5250.xml"/><Relationship Id="rId10" Type="http://schemas.openxmlformats.org/officeDocument/2006/relationships/tags" Target="../tags/tag5249.xml"/><Relationship Id="rId1" Type="http://schemas.openxmlformats.org/officeDocument/2006/relationships/slideMaster" Target="../slideMasters/slideMaster34.xml"/></Relationships>
</file>

<file path=ppt/slideLayouts/_rels/slideLayout636.xml.rels><?xml version="1.0" encoding="UTF-8" standalone="yes"?>
<Relationships xmlns="http://schemas.openxmlformats.org/package/2006/relationships"><Relationship Id="rId9" Type="http://schemas.openxmlformats.org/officeDocument/2006/relationships/tags" Target="../tags/tag5258.xml"/><Relationship Id="rId8" Type="http://schemas.openxmlformats.org/officeDocument/2006/relationships/tags" Target="../tags/tag5257.xml"/><Relationship Id="rId7" Type="http://schemas.openxmlformats.org/officeDocument/2006/relationships/tags" Target="../tags/tag5256.xml"/><Relationship Id="rId6" Type="http://schemas.openxmlformats.org/officeDocument/2006/relationships/tags" Target="../tags/tag5255.xml"/><Relationship Id="rId5" Type="http://schemas.openxmlformats.org/officeDocument/2006/relationships/tags" Target="../tags/tag5254.xml"/><Relationship Id="rId4" Type="http://schemas.openxmlformats.org/officeDocument/2006/relationships/tags" Target="../tags/tag5253.xml"/><Relationship Id="rId3" Type="http://schemas.openxmlformats.org/officeDocument/2006/relationships/tags" Target="../tags/tag5252.xml"/><Relationship Id="rId2" Type="http://schemas.openxmlformats.org/officeDocument/2006/relationships/tags" Target="../tags/tag5251.xml"/><Relationship Id="rId13" Type="http://schemas.openxmlformats.org/officeDocument/2006/relationships/tags" Target="../tags/tag5262.xml"/><Relationship Id="rId12" Type="http://schemas.openxmlformats.org/officeDocument/2006/relationships/tags" Target="../tags/tag5261.xml"/><Relationship Id="rId11" Type="http://schemas.openxmlformats.org/officeDocument/2006/relationships/tags" Target="../tags/tag5260.xml"/><Relationship Id="rId10" Type="http://schemas.openxmlformats.org/officeDocument/2006/relationships/tags" Target="../tags/tag5259.xml"/><Relationship Id="rId1" Type="http://schemas.openxmlformats.org/officeDocument/2006/relationships/slideMaster" Target="../slideMasters/slideMaster34.xml"/></Relationships>
</file>

<file path=ppt/slideLayouts/_rels/slideLayout637.xml.rels><?xml version="1.0" encoding="UTF-8" standalone="yes"?>
<Relationships xmlns="http://schemas.openxmlformats.org/package/2006/relationships"><Relationship Id="rId9" Type="http://schemas.openxmlformats.org/officeDocument/2006/relationships/tags" Target="../tags/tag5270.xml"/><Relationship Id="rId8" Type="http://schemas.openxmlformats.org/officeDocument/2006/relationships/tags" Target="../tags/tag5269.xml"/><Relationship Id="rId7" Type="http://schemas.openxmlformats.org/officeDocument/2006/relationships/tags" Target="../tags/tag5268.xml"/><Relationship Id="rId6" Type="http://schemas.openxmlformats.org/officeDocument/2006/relationships/tags" Target="../tags/tag5267.xml"/><Relationship Id="rId5" Type="http://schemas.openxmlformats.org/officeDocument/2006/relationships/tags" Target="../tags/tag5266.xml"/><Relationship Id="rId4" Type="http://schemas.openxmlformats.org/officeDocument/2006/relationships/tags" Target="../tags/tag5265.xml"/><Relationship Id="rId3" Type="http://schemas.openxmlformats.org/officeDocument/2006/relationships/tags" Target="../tags/tag5264.xml"/><Relationship Id="rId2" Type="http://schemas.openxmlformats.org/officeDocument/2006/relationships/tags" Target="../tags/tag5263.xml"/><Relationship Id="rId13" Type="http://schemas.openxmlformats.org/officeDocument/2006/relationships/tags" Target="../tags/tag5274.xml"/><Relationship Id="rId12" Type="http://schemas.openxmlformats.org/officeDocument/2006/relationships/tags" Target="../tags/tag5273.xml"/><Relationship Id="rId11" Type="http://schemas.openxmlformats.org/officeDocument/2006/relationships/tags" Target="../tags/tag5272.xml"/><Relationship Id="rId10" Type="http://schemas.openxmlformats.org/officeDocument/2006/relationships/tags" Target="../tags/tag5271.xml"/><Relationship Id="rId1" Type="http://schemas.openxmlformats.org/officeDocument/2006/relationships/slideMaster" Target="../slideMasters/slideMaster34.xml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639.xml.rels><?xml version="1.0" encoding="UTF-8" standalone="yes"?>
<Relationships xmlns="http://schemas.openxmlformats.org/package/2006/relationships"><Relationship Id="rId9" Type="http://schemas.openxmlformats.org/officeDocument/2006/relationships/tags" Target="../tags/tag5288.xml"/><Relationship Id="rId8" Type="http://schemas.openxmlformats.org/officeDocument/2006/relationships/tags" Target="../tags/tag5287.xml"/><Relationship Id="rId7" Type="http://schemas.openxmlformats.org/officeDocument/2006/relationships/tags" Target="../tags/tag5286.xml"/><Relationship Id="rId6" Type="http://schemas.openxmlformats.org/officeDocument/2006/relationships/tags" Target="../tags/tag5285.xml"/><Relationship Id="rId5" Type="http://schemas.openxmlformats.org/officeDocument/2006/relationships/tags" Target="../tags/tag5284.xml"/><Relationship Id="rId4" Type="http://schemas.openxmlformats.org/officeDocument/2006/relationships/tags" Target="../tags/tag5283.xml"/><Relationship Id="rId3" Type="http://schemas.openxmlformats.org/officeDocument/2006/relationships/tags" Target="../tags/tag5282.xml"/><Relationship Id="rId2" Type="http://schemas.openxmlformats.org/officeDocument/2006/relationships/tags" Target="../tags/tag5281.xml"/><Relationship Id="rId14" Type="http://schemas.openxmlformats.org/officeDocument/2006/relationships/tags" Target="../tags/tag5293.xml"/><Relationship Id="rId13" Type="http://schemas.openxmlformats.org/officeDocument/2006/relationships/tags" Target="../tags/tag5292.xml"/><Relationship Id="rId12" Type="http://schemas.openxmlformats.org/officeDocument/2006/relationships/tags" Target="../tags/tag5291.xml"/><Relationship Id="rId11" Type="http://schemas.openxmlformats.org/officeDocument/2006/relationships/tags" Target="../tags/tag5290.xml"/><Relationship Id="rId10" Type="http://schemas.openxmlformats.org/officeDocument/2006/relationships/tags" Target="../tags/tag5289.xml"/><Relationship Id="rId1" Type="http://schemas.openxmlformats.org/officeDocument/2006/relationships/slideMaster" Target="../slideMasters/slideMaster35.xml"/></Relationships>
</file>

<file path=ppt/slideLayouts/_rels/slideLayout64.xml.rels><?xml version="1.0" encoding="UTF-8" standalone="yes"?>
<Relationships xmlns="http://schemas.openxmlformats.org/package/2006/relationships"><Relationship Id="rId9" Type="http://schemas.openxmlformats.org/officeDocument/2006/relationships/tags" Target="../tags/tag438.xml"/><Relationship Id="rId8" Type="http://schemas.openxmlformats.org/officeDocument/2006/relationships/tags" Target="../tags/tag437.xml"/><Relationship Id="rId7" Type="http://schemas.openxmlformats.org/officeDocument/2006/relationships/tags" Target="../tags/tag436.xml"/><Relationship Id="rId6" Type="http://schemas.openxmlformats.org/officeDocument/2006/relationships/tags" Target="../tags/tag435.xml"/><Relationship Id="rId5" Type="http://schemas.openxmlformats.org/officeDocument/2006/relationships/tags" Target="../tags/tag434.xml"/><Relationship Id="rId4" Type="http://schemas.openxmlformats.org/officeDocument/2006/relationships/tags" Target="../tags/tag433.xml"/><Relationship Id="rId3" Type="http://schemas.openxmlformats.org/officeDocument/2006/relationships/tags" Target="../tags/tag432.xml"/><Relationship Id="rId2" Type="http://schemas.openxmlformats.org/officeDocument/2006/relationships/tags" Target="../tags/tag431.xml"/><Relationship Id="rId11" Type="http://schemas.openxmlformats.org/officeDocument/2006/relationships/tags" Target="../tags/tag440.xml"/><Relationship Id="rId10" Type="http://schemas.openxmlformats.org/officeDocument/2006/relationships/tags" Target="../tags/tag439.xml"/><Relationship Id="rId1" Type="http://schemas.openxmlformats.org/officeDocument/2006/relationships/slideMaster" Target="../slideMasters/slideMaster4.xml"/></Relationships>
</file>

<file path=ppt/slideLayouts/_rels/slideLayout640.xml.rels><?xml version="1.0" encoding="UTF-8" standalone="yes"?>
<Relationships xmlns="http://schemas.openxmlformats.org/package/2006/relationships"><Relationship Id="rId6" Type="http://schemas.openxmlformats.org/officeDocument/2006/relationships/tags" Target="../tags/tag5298.xml"/><Relationship Id="rId5" Type="http://schemas.openxmlformats.org/officeDocument/2006/relationships/tags" Target="../tags/tag5297.xml"/><Relationship Id="rId4" Type="http://schemas.openxmlformats.org/officeDocument/2006/relationships/tags" Target="../tags/tag5296.xml"/><Relationship Id="rId3" Type="http://schemas.openxmlformats.org/officeDocument/2006/relationships/tags" Target="../tags/tag5295.xml"/><Relationship Id="rId2" Type="http://schemas.openxmlformats.org/officeDocument/2006/relationships/tags" Target="../tags/tag5294.xml"/><Relationship Id="rId1" Type="http://schemas.openxmlformats.org/officeDocument/2006/relationships/slideMaster" Target="../slideMasters/slideMaster35.xml"/></Relationships>
</file>

<file path=ppt/slideLayouts/_rels/slideLayout641.xml.rels><?xml version="1.0" encoding="UTF-8" standalone="yes"?>
<Relationships xmlns="http://schemas.openxmlformats.org/package/2006/relationships"><Relationship Id="rId9" Type="http://schemas.openxmlformats.org/officeDocument/2006/relationships/tags" Target="../tags/tag5306.xml"/><Relationship Id="rId8" Type="http://schemas.openxmlformats.org/officeDocument/2006/relationships/tags" Target="../tags/tag5305.xml"/><Relationship Id="rId7" Type="http://schemas.openxmlformats.org/officeDocument/2006/relationships/tags" Target="../tags/tag5304.xml"/><Relationship Id="rId6" Type="http://schemas.openxmlformats.org/officeDocument/2006/relationships/tags" Target="../tags/tag5303.xml"/><Relationship Id="rId5" Type="http://schemas.openxmlformats.org/officeDocument/2006/relationships/tags" Target="../tags/tag5302.xml"/><Relationship Id="rId4" Type="http://schemas.openxmlformats.org/officeDocument/2006/relationships/tags" Target="../tags/tag5301.xml"/><Relationship Id="rId3" Type="http://schemas.openxmlformats.org/officeDocument/2006/relationships/tags" Target="../tags/tag5300.xml"/><Relationship Id="rId2" Type="http://schemas.openxmlformats.org/officeDocument/2006/relationships/tags" Target="../tags/tag5299.xml"/><Relationship Id="rId15" Type="http://schemas.openxmlformats.org/officeDocument/2006/relationships/tags" Target="../tags/tag5312.xml"/><Relationship Id="rId14" Type="http://schemas.openxmlformats.org/officeDocument/2006/relationships/tags" Target="../tags/tag5311.xml"/><Relationship Id="rId13" Type="http://schemas.openxmlformats.org/officeDocument/2006/relationships/tags" Target="../tags/tag5310.xml"/><Relationship Id="rId12" Type="http://schemas.openxmlformats.org/officeDocument/2006/relationships/tags" Target="../tags/tag5309.xml"/><Relationship Id="rId11" Type="http://schemas.openxmlformats.org/officeDocument/2006/relationships/tags" Target="../tags/tag5308.xml"/><Relationship Id="rId10" Type="http://schemas.openxmlformats.org/officeDocument/2006/relationships/tags" Target="../tags/tag5307.xml"/><Relationship Id="rId1" Type="http://schemas.openxmlformats.org/officeDocument/2006/relationships/slideMaster" Target="../slideMasters/slideMaster35.xml"/></Relationships>
</file>

<file path=ppt/slideLayouts/_rels/slideLayout642.xml.rels><?xml version="1.0" encoding="UTF-8" standalone="yes"?>
<Relationships xmlns="http://schemas.openxmlformats.org/package/2006/relationships"><Relationship Id="rId7" Type="http://schemas.openxmlformats.org/officeDocument/2006/relationships/tags" Target="../tags/tag5318.xml"/><Relationship Id="rId6" Type="http://schemas.openxmlformats.org/officeDocument/2006/relationships/tags" Target="../tags/tag5317.xml"/><Relationship Id="rId5" Type="http://schemas.openxmlformats.org/officeDocument/2006/relationships/tags" Target="../tags/tag5316.xml"/><Relationship Id="rId4" Type="http://schemas.openxmlformats.org/officeDocument/2006/relationships/tags" Target="../tags/tag5315.xml"/><Relationship Id="rId3" Type="http://schemas.openxmlformats.org/officeDocument/2006/relationships/tags" Target="../tags/tag5314.xml"/><Relationship Id="rId2" Type="http://schemas.openxmlformats.org/officeDocument/2006/relationships/tags" Target="../tags/tag5313.xml"/><Relationship Id="rId1" Type="http://schemas.openxmlformats.org/officeDocument/2006/relationships/slideMaster" Target="../slideMasters/slideMaster35.xml"/></Relationships>
</file>

<file path=ppt/slideLayouts/_rels/slideLayout643.xml.rels><?xml version="1.0" encoding="UTF-8" standalone="yes"?>
<Relationships xmlns="http://schemas.openxmlformats.org/package/2006/relationships"><Relationship Id="rId9" Type="http://schemas.openxmlformats.org/officeDocument/2006/relationships/tags" Target="../tags/tag5326.xml"/><Relationship Id="rId8" Type="http://schemas.openxmlformats.org/officeDocument/2006/relationships/tags" Target="../tags/tag5325.xml"/><Relationship Id="rId7" Type="http://schemas.openxmlformats.org/officeDocument/2006/relationships/tags" Target="../tags/tag5324.xml"/><Relationship Id="rId6" Type="http://schemas.openxmlformats.org/officeDocument/2006/relationships/tags" Target="../tags/tag5323.xml"/><Relationship Id="rId5" Type="http://schemas.openxmlformats.org/officeDocument/2006/relationships/tags" Target="../tags/tag5322.xml"/><Relationship Id="rId4" Type="http://schemas.openxmlformats.org/officeDocument/2006/relationships/tags" Target="../tags/tag5321.xml"/><Relationship Id="rId3" Type="http://schemas.openxmlformats.org/officeDocument/2006/relationships/tags" Target="../tags/tag5320.xml"/><Relationship Id="rId2" Type="http://schemas.openxmlformats.org/officeDocument/2006/relationships/tags" Target="../tags/tag5319.xml"/><Relationship Id="rId1" Type="http://schemas.openxmlformats.org/officeDocument/2006/relationships/slideMaster" Target="../slideMasters/slideMaster35.xml"/></Relationships>
</file>

<file path=ppt/slideLayouts/_rels/slideLayout644.xml.rels><?xml version="1.0" encoding="UTF-8" standalone="yes"?>
<Relationships xmlns="http://schemas.openxmlformats.org/package/2006/relationships"><Relationship Id="rId8" Type="http://schemas.openxmlformats.org/officeDocument/2006/relationships/tags" Target="../tags/tag5333.xml"/><Relationship Id="rId7" Type="http://schemas.openxmlformats.org/officeDocument/2006/relationships/tags" Target="../tags/tag5332.xml"/><Relationship Id="rId6" Type="http://schemas.openxmlformats.org/officeDocument/2006/relationships/tags" Target="../tags/tag5331.xml"/><Relationship Id="rId5" Type="http://schemas.openxmlformats.org/officeDocument/2006/relationships/tags" Target="../tags/tag5330.xml"/><Relationship Id="rId4" Type="http://schemas.openxmlformats.org/officeDocument/2006/relationships/tags" Target="../tags/tag5329.xml"/><Relationship Id="rId3" Type="http://schemas.openxmlformats.org/officeDocument/2006/relationships/tags" Target="../tags/tag5328.xml"/><Relationship Id="rId2" Type="http://schemas.openxmlformats.org/officeDocument/2006/relationships/tags" Target="../tags/tag5327.xml"/><Relationship Id="rId1" Type="http://schemas.openxmlformats.org/officeDocument/2006/relationships/slideMaster" Target="../slideMasters/slideMaster35.xml"/></Relationships>
</file>

<file path=ppt/slideLayouts/_rels/slideLayout645.xml.rels><?xml version="1.0" encoding="UTF-8" standalone="yes"?>
<Relationships xmlns="http://schemas.openxmlformats.org/package/2006/relationships"><Relationship Id="rId4" Type="http://schemas.openxmlformats.org/officeDocument/2006/relationships/tags" Target="../tags/tag5336.xml"/><Relationship Id="rId3" Type="http://schemas.openxmlformats.org/officeDocument/2006/relationships/tags" Target="../tags/tag5335.xml"/><Relationship Id="rId2" Type="http://schemas.openxmlformats.org/officeDocument/2006/relationships/tags" Target="../tags/tag5334.xml"/><Relationship Id="rId1" Type="http://schemas.openxmlformats.org/officeDocument/2006/relationships/slideMaster" Target="../slideMasters/slideMaster35.xml"/></Relationships>
</file>

<file path=ppt/slideLayouts/_rels/slideLayout646.xml.rels><?xml version="1.0" encoding="UTF-8" standalone="yes"?>
<Relationships xmlns="http://schemas.openxmlformats.org/package/2006/relationships"><Relationship Id="rId7" Type="http://schemas.openxmlformats.org/officeDocument/2006/relationships/tags" Target="../tags/tag5342.xml"/><Relationship Id="rId6" Type="http://schemas.openxmlformats.org/officeDocument/2006/relationships/tags" Target="../tags/tag5341.xml"/><Relationship Id="rId5" Type="http://schemas.openxmlformats.org/officeDocument/2006/relationships/tags" Target="../tags/tag5340.xml"/><Relationship Id="rId4" Type="http://schemas.openxmlformats.org/officeDocument/2006/relationships/tags" Target="../tags/tag5339.xml"/><Relationship Id="rId3" Type="http://schemas.openxmlformats.org/officeDocument/2006/relationships/tags" Target="../tags/tag5338.xml"/><Relationship Id="rId2" Type="http://schemas.openxmlformats.org/officeDocument/2006/relationships/tags" Target="../tags/tag5337.xml"/><Relationship Id="rId1" Type="http://schemas.openxmlformats.org/officeDocument/2006/relationships/slideMaster" Target="../slideMasters/slideMaster35.xml"/></Relationships>
</file>

<file path=ppt/slideLayouts/_rels/slideLayout647.xml.rels><?xml version="1.0" encoding="UTF-8" standalone="yes"?>
<Relationships xmlns="http://schemas.openxmlformats.org/package/2006/relationships"><Relationship Id="rId6" Type="http://schemas.openxmlformats.org/officeDocument/2006/relationships/tags" Target="../tags/tag5347.xml"/><Relationship Id="rId5" Type="http://schemas.openxmlformats.org/officeDocument/2006/relationships/tags" Target="../tags/tag5346.xml"/><Relationship Id="rId4" Type="http://schemas.openxmlformats.org/officeDocument/2006/relationships/tags" Target="../tags/tag5345.xml"/><Relationship Id="rId3" Type="http://schemas.openxmlformats.org/officeDocument/2006/relationships/tags" Target="../tags/tag5344.xml"/><Relationship Id="rId2" Type="http://schemas.openxmlformats.org/officeDocument/2006/relationships/tags" Target="../tags/tag5343.xml"/><Relationship Id="rId1" Type="http://schemas.openxmlformats.org/officeDocument/2006/relationships/slideMaster" Target="../slideMasters/slideMaster35.xml"/></Relationships>
</file>

<file path=ppt/slideLayouts/_rels/slideLayout648.xml.rels><?xml version="1.0" encoding="UTF-8" standalone="yes"?>
<Relationships xmlns="http://schemas.openxmlformats.org/package/2006/relationships"><Relationship Id="rId5" Type="http://schemas.openxmlformats.org/officeDocument/2006/relationships/tags" Target="../tags/tag5351.xml"/><Relationship Id="rId4" Type="http://schemas.openxmlformats.org/officeDocument/2006/relationships/tags" Target="../tags/tag5350.xml"/><Relationship Id="rId3" Type="http://schemas.openxmlformats.org/officeDocument/2006/relationships/tags" Target="../tags/tag5349.xml"/><Relationship Id="rId2" Type="http://schemas.openxmlformats.org/officeDocument/2006/relationships/tags" Target="../tags/tag5348.xml"/><Relationship Id="rId1" Type="http://schemas.openxmlformats.org/officeDocument/2006/relationships/slideMaster" Target="../slideMasters/slideMaster35.xml"/></Relationships>
</file>

<file path=ppt/slideLayouts/_rels/slideLayout649.xml.rels><?xml version="1.0" encoding="UTF-8" standalone="yes"?>
<Relationships xmlns="http://schemas.openxmlformats.org/package/2006/relationships"><Relationship Id="rId9" Type="http://schemas.openxmlformats.org/officeDocument/2006/relationships/tags" Target="../tags/tag5359.xml"/><Relationship Id="rId8" Type="http://schemas.openxmlformats.org/officeDocument/2006/relationships/tags" Target="../tags/tag5358.xml"/><Relationship Id="rId7" Type="http://schemas.openxmlformats.org/officeDocument/2006/relationships/tags" Target="../tags/tag5357.xml"/><Relationship Id="rId6" Type="http://schemas.openxmlformats.org/officeDocument/2006/relationships/tags" Target="../tags/tag5356.xml"/><Relationship Id="rId5" Type="http://schemas.openxmlformats.org/officeDocument/2006/relationships/tags" Target="../tags/tag5355.xml"/><Relationship Id="rId4" Type="http://schemas.openxmlformats.org/officeDocument/2006/relationships/tags" Target="../tags/tag5354.xml"/><Relationship Id="rId3" Type="http://schemas.openxmlformats.org/officeDocument/2006/relationships/tags" Target="../tags/tag5353.xml"/><Relationship Id="rId2" Type="http://schemas.openxmlformats.org/officeDocument/2006/relationships/tags" Target="../tags/tag5352.xml"/><Relationship Id="rId11" Type="http://schemas.openxmlformats.org/officeDocument/2006/relationships/tags" Target="../tags/tag5361.xml"/><Relationship Id="rId10" Type="http://schemas.openxmlformats.org/officeDocument/2006/relationships/tags" Target="../tags/tag5360.xml"/><Relationship Id="rId1" Type="http://schemas.openxmlformats.org/officeDocument/2006/relationships/slideMaster" Target="../slideMasters/slideMaster35.xml"/></Relationships>
</file>

<file path=ppt/slideLayouts/_rels/slideLayout65.xml.rels><?xml version="1.0" encoding="UTF-8" standalone="yes"?>
<Relationships xmlns="http://schemas.openxmlformats.org/package/2006/relationships"><Relationship Id="rId9" Type="http://schemas.openxmlformats.org/officeDocument/2006/relationships/tags" Target="../tags/tag448.xml"/><Relationship Id="rId8" Type="http://schemas.openxmlformats.org/officeDocument/2006/relationships/tags" Target="../tags/tag447.xml"/><Relationship Id="rId7" Type="http://schemas.openxmlformats.org/officeDocument/2006/relationships/tags" Target="../tags/tag446.xml"/><Relationship Id="rId6" Type="http://schemas.openxmlformats.org/officeDocument/2006/relationships/tags" Target="../tags/tag445.xml"/><Relationship Id="rId5" Type="http://schemas.openxmlformats.org/officeDocument/2006/relationships/tags" Target="../tags/tag444.xml"/><Relationship Id="rId4" Type="http://schemas.openxmlformats.org/officeDocument/2006/relationships/tags" Target="../tags/tag443.xml"/><Relationship Id="rId3" Type="http://schemas.openxmlformats.org/officeDocument/2006/relationships/tags" Target="../tags/tag442.xml"/><Relationship Id="rId2" Type="http://schemas.openxmlformats.org/officeDocument/2006/relationships/tags" Target="../tags/tag441.xml"/><Relationship Id="rId11" Type="http://schemas.openxmlformats.org/officeDocument/2006/relationships/tags" Target="../tags/tag450.xml"/><Relationship Id="rId10" Type="http://schemas.openxmlformats.org/officeDocument/2006/relationships/tags" Target="../tags/tag449.xml"/><Relationship Id="rId1" Type="http://schemas.openxmlformats.org/officeDocument/2006/relationships/slideMaster" Target="../slideMasters/slideMaster4.xml"/></Relationships>
</file>

<file path=ppt/slideLayouts/_rels/slideLayout650.xml.rels><?xml version="1.0" encoding="UTF-8" standalone="yes"?>
<Relationships xmlns="http://schemas.openxmlformats.org/package/2006/relationships"><Relationship Id="rId8" Type="http://schemas.openxmlformats.org/officeDocument/2006/relationships/tags" Target="../tags/tag5368.xml"/><Relationship Id="rId7" Type="http://schemas.openxmlformats.org/officeDocument/2006/relationships/tags" Target="../tags/tag5367.xml"/><Relationship Id="rId6" Type="http://schemas.openxmlformats.org/officeDocument/2006/relationships/tags" Target="../tags/tag5366.xml"/><Relationship Id="rId5" Type="http://schemas.openxmlformats.org/officeDocument/2006/relationships/tags" Target="../tags/tag5365.xml"/><Relationship Id="rId4" Type="http://schemas.openxmlformats.org/officeDocument/2006/relationships/tags" Target="../tags/tag5364.xml"/><Relationship Id="rId3" Type="http://schemas.openxmlformats.org/officeDocument/2006/relationships/tags" Target="../tags/tag5363.xml"/><Relationship Id="rId2" Type="http://schemas.openxmlformats.org/officeDocument/2006/relationships/tags" Target="../tags/tag5362.xml"/><Relationship Id="rId1" Type="http://schemas.openxmlformats.org/officeDocument/2006/relationships/slideMaster" Target="../slideMasters/slideMaster35.xml"/></Relationships>
</file>

<file path=ppt/slideLayouts/_rels/slideLayout651.xml.rels><?xml version="1.0" encoding="UTF-8" standalone="yes"?>
<Relationships xmlns="http://schemas.openxmlformats.org/package/2006/relationships"><Relationship Id="rId9" Type="http://schemas.openxmlformats.org/officeDocument/2006/relationships/tags" Target="../tags/tag5376.xml"/><Relationship Id="rId8" Type="http://schemas.openxmlformats.org/officeDocument/2006/relationships/tags" Target="../tags/tag5375.xml"/><Relationship Id="rId7" Type="http://schemas.openxmlformats.org/officeDocument/2006/relationships/tags" Target="../tags/tag5374.xml"/><Relationship Id="rId6" Type="http://schemas.openxmlformats.org/officeDocument/2006/relationships/tags" Target="../tags/tag5373.xml"/><Relationship Id="rId5" Type="http://schemas.openxmlformats.org/officeDocument/2006/relationships/tags" Target="../tags/tag5372.xml"/><Relationship Id="rId4" Type="http://schemas.openxmlformats.org/officeDocument/2006/relationships/tags" Target="../tags/tag5371.xml"/><Relationship Id="rId3" Type="http://schemas.openxmlformats.org/officeDocument/2006/relationships/tags" Target="../tags/tag5370.xml"/><Relationship Id="rId2" Type="http://schemas.openxmlformats.org/officeDocument/2006/relationships/tags" Target="../tags/tag5369.xml"/><Relationship Id="rId13" Type="http://schemas.openxmlformats.org/officeDocument/2006/relationships/tags" Target="../tags/tag5380.xml"/><Relationship Id="rId12" Type="http://schemas.openxmlformats.org/officeDocument/2006/relationships/tags" Target="../tags/tag5379.xml"/><Relationship Id="rId11" Type="http://schemas.openxmlformats.org/officeDocument/2006/relationships/tags" Target="../tags/tag5378.xml"/><Relationship Id="rId10" Type="http://schemas.openxmlformats.org/officeDocument/2006/relationships/tags" Target="../tags/tag5377.xml"/><Relationship Id="rId1" Type="http://schemas.openxmlformats.org/officeDocument/2006/relationships/slideMaster" Target="../slideMasters/slideMaster35.xml"/></Relationships>
</file>

<file path=ppt/slideLayouts/_rels/slideLayout652.xml.rels><?xml version="1.0" encoding="UTF-8" standalone="yes"?>
<Relationships xmlns="http://schemas.openxmlformats.org/package/2006/relationships"><Relationship Id="rId9" Type="http://schemas.openxmlformats.org/officeDocument/2006/relationships/tags" Target="../tags/tag5388.xml"/><Relationship Id="rId8" Type="http://schemas.openxmlformats.org/officeDocument/2006/relationships/tags" Target="../tags/tag5387.xml"/><Relationship Id="rId7" Type="http://schemas.openxmlformats.org/officeDocument/2006/relationships/tags" Target="../tags/tag5386.xml"/><Relationship Id="rId6" Type="http://schemas.openxmlformats.org/officeDocument/2006/relationships/tags" Target="../tags/tag5385.xml"/><Relationship Id="rId5" Type="http://schemas.openxmlformats.org/officeDocument/2006/relationships/tags" Target="../tags/tag5384.xml"/><Relationship Id="rId4" Type="http://schemas.openxmlformats.org/officeDocument/2006/relationships/tags" Target="../tags/tag5383.xml"/><Relationship Id="rId3" Type="http://schemas.openxmlformats.org/officeDocument/2006/relationships/tags" Target="../tags/tag5382.xml"/><Relationship Id="rId2" Type="http://schemas.openxmlformats.org/officeDocument/2006/relationships/tags" Target="../tags/tag5381.xml"/><Relationship Id="rId11" Type="http://schemas.openxmlformats.org/officeDocument/2006/relationships/tags" Target="../tags/tag5390.xml"/><Relationship Id="rId10" Type="http://schemas.openxmlformats.org/officeDocument/2006/relationships/tags" Target="../tags/tag5389.xml"/><Relationship Id="rId1" Type="http://schemas.openxmlformats.org/officeDocument/2006/relationships/slideMaster" Target="../slideMasters/slideMaster35.xml"/></Relationships>
</file>

<file path=ppt/slideLayouts/_rels/slideLayout653.xml.rels><?xml version="1.0" encoding="UTF-8" standalone="yes"?>
<Relationships xmlns="http://schemas.openxmlformats.org/package/2006/relationships"><Relationship Id="rId9" Type="http://schemas.openxmlformats.org/officeDocument/2006/relationships/tags" Target="../tags/tag5398.xml"/><Relationship Id="rId8" Type="http://schemas.openxmlformats.org/officeDocument/2006/relationships/tags" Target="../tags/tag5397.xml"/><Relationship Id="rId7" Type="http://schemas.openxmlformats.org/officeDocument/2006/relationships/tags" Target="../tags/tag5396.xml"/><Relationship Id="rId6" Type="http://schemas.openxmlformats.org/officeDocument/2006/relationships/tags" Target="../tags/tag5395.xml"/><Relationship Id="rId5" Type="http://schemas.openxmlformats.org/officeDocument/2006/relationships/tags" Target="../tags/tag5394.xml"/><Relationship Id="rId4" Type="http://schemas.openxmlformats.org/officeDocument/2006/relationships/tags" Target="../tags/tag5393.xml"/><Relationship Id="rId3" Type="http://schemas.openxmlformats.org/officeDocument/2006/relationships/tags" Target="../tags/tag5392.xml"/><Relationship Id="rId2" Type="http://schemas.openxmlformats.org/officeDocument/2006/relationships/tags" Target="../tags/tag5391.xml"/><Relationship Id="rId11" Type="http://schemas.openxmlformats.org/officeDocument/2006/relationships/tags" Target="../tags/tag5400.xml"/><Relationship Id="rId10" Type="http://schemas.openxmlformats.org/officeDocument/2006/relationships/tags" Target="../tags/tag5399.xml"/><Relationship Id="rId1" Type="http://schemas.openxmlformats.org/officeDocument/2006/relationships/slideMaster" Target="../slideMasters/slideMaster35.xml"/></Relationships>
</file>

<file path=ppt/slideLayouts/_rels/slideLayout654.xml.rels><?xml version="1.0" encoding="UTF-8" standalone="yes"?>
<Relationships xmlns="http://schemas.openxmlformats.org/package/2006/relationships"><Relationship Id="rId9" Type="http://schemas.openxmlformats.org/officeDocument/2006/relationships/tags" Target="../tags/tag5408.xml"/><Relationship Id="rId8" Type="http://schemas.openxmlformats.org/officeDocument/2006/relationships/tags" Target="../tags/tag5407.xml"/><Relationship Id="rId7" Type="http://schemas.openxmlformats.org/officeDocument/2006/relationships/tags" Target="../tags/tag5406.xml"/><Relationship Id="rId6" Type="http://schemas.openxmlformats.org/officeDocument/2006/relationships/tags" Target="../tags/tag5405.xml"/><Relationship Id="rId5" Type="http://schemas.openxmlformats.org/officeDocument/2006/relationships/tags" Target="../tags/tag5404.xml"/><Relationship Id="rId4" Type="http://schemas.openxmlformats.org/officeDocument/2006/relationships/tags" Target="../tags/tag5403.xml"/><Relationship Id="rId3" Type="http://schemas.openxmlformats.org/officeDocument/2006/relationships/tags" Target="../tags/tag5402.xml"/><Relationship Id="rId2" Type="http://schemas.openxmlformats.org/officeDocument/2006/relationships/tags" Target="../tags/tag5401.xml"/><Relationship Id="rId11" Type="http://schemas.openxmlformats.org/officeDocument/2006/relationships/tags" Target="../tags/tag5410.xml"/><Relationship Id="rId10" Type="http://schemas.openxmlformats.org/officeDocument/2006/relationships/tags" Target="../tags/tag5409.xml"/><Relationship Id="rId1" Type="http://schemas.openxmlformats.org/officeDocument/2006/relationships/slideMaster" Target="../slideMasters/slideMaster35.xml"/></Relationships>
</file>

<file path=ppt/slideLayouts/_rels/slideLayout655.xml.rels><?xml version="1.0" encoding="UTF-8" standalone="yes"?>
<Relationships xmlns="http://schemas.openxmlformats.org/package/2006/relationships"><Relationship Id="rId9" Type="http://schemas.openxmlformats.org/officeDocument/2006/relationships/tags" Target="../tags/tag5418.xml"/><Relationship Id="rId8" Type="http://schemas.openxmlformats.org/officeDocument/2006/relationships/tags" Target="../tags/tag5417.xml"/><Relationship Id="rId7" Type="http://schemas.openxmlformats.org/officeDocument/2006/relationships/tags" Target="../tags/tag5416.xml"/><Relationship Id="rId6" Type="http://schemas.openxmlformats.org/officeDocument/2006/relationships/tags" Target="../tags/tag5415.xml"/><Relationship Id="rId5" Type="http://schemas.openxmlformats.org/officeDocument/2006/relationships/tags" Target="../tags/tag5414.xml"/><Relationship Id="rId4" Type="http://schemas.openxmlformats.org/officeDocument/2006/relationships/tags" Target="../tags/tag5413.xml"/><Relationship Id="rId3" Type="http://schemas.openxmlformats.org/officeDocument/2006/relationships/tags" Target="../tags/tag5412.xml"/><Relationship Id="rId2" Type="http://schemas.openxmlformats.org/officeDocument/2006/relationships/tags" Target="../tags/tag5411.xml"/><Relationship Id="rId13" Type="http://schemas.openxmlformats.org/officeDocument/2006/relationships/tags" Target="../tags/tag5422.xml"/><Relationship Id="rId12" Type="http://schemas.openxmlformats.org/officeDocument/2006/relationships/tags" Target="../tags/tag5421.xml"/><Relationship Id="rId11" Type="http://schemas.openxmlformats.org/officeDocument/2006/relationships/tags" Target="../tags/tag5420.xml"/><Relationship Id="rId10" Type="http://schemas.openxmlformats.org/officeDocument/2006/relationships/tags" Target="../tags/tag5419.xml"/><Relationship Id="rId1" Type="http://schemas.openxmlformats.org/officeDocument/2006/relationships/slideMaster" Target="../slideMasters/slideMaster35.xml"/></Relationships>
</file>

<file path=ppt/slideLayouts/_rels/slideLayout656.xml.rels><?xml version="1.0" encoding="UTF-8" standalone="yes"?>
<Relationships xmlns="http://schemas.openxmlformats.org/package/2006/relationships"><Relationship Id="rId9" Type="http://schemas.openxmlformats.org/officeDocument/2006/relationships/tags" Target="../tags/tag5430.xml"/><Relationship Id="rId8" Type="http://schemas.openxmlformats.org/officeDocument/2006/relationships/tags" Target="../tags/tag5429.xml"/><Relationship Id="rId7" Type="http://schemas.openxmlformats.org/officeDocument/2006/relationships/tags" Target="../tags/tag5428.xml"/><Relationship Id="rId6" Type="http://schemas.openxmlformats.org/officeDocument/2006/relationships/tags" Target="../tags/tag5427.xml"/><Relationship Id="rId5" Type="http://schemas.openxmlformats.org/officeDocument/2006/relationships/tags" Target="../tags/tag5426.xml"/><Relationship Id="rId4" Type="http://schemas.openxmlformats.org/officeDocument/2006/relationships/tags" Target="../tags/tag5425.xml"/><Relationship Id="rId3" Type="http://schemas.openxmlformats.org/officeDocument/2006/relationships/tags" Target="../tags/tag5424.xml"/><Relationship Id="rId2" Type="http://schemas.openxmlformats.org/officeDocument/2006/relationships/tags" Target="../tags/tag5423.xml"/><Relationship Id="rId13" Type="http://schemas.openxmlformats.org/officeDocument/2006/relationships/tags" Target="../tags/tag5434.xml"/><Relationship Id="rId12" Type="http://schemas.openxmlformats.org/officeDocument/2006/relationships/tags" Target="../tags/tag5433.xml"/><Relationship Id="rId11" Type="http://schemas.openxmlformats.org/officeDocument/2006/relationships/tags" Target="../tags/tag5432.xml"/><Relationship Id="rId10" Type="http://schemas.openxmlformats.org/officeDocument/2006/relationships/tags" Target="../tags/tag5431.xml"/><Relationship Id="rId1" Type="http://schemas.openxmlformats.org/officeDocument/2006/relationships/slideMaster" Target="../slideMasters/slideMaster35.xml"/></Relationships>
</file>

<file path=ppt/slideLayouts/_rels/slideLayout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658.xml.rels><?xml version="1.0" encoding="UTF-8" standalone="yes"?>
<Relationships xmlns="http://schemas.openxmlformats.org/package/2006/relationships"><Relationship Id="rId9" Type="http://schemas.openxmlformats.org/officeDocument/2006/relationships/tags" Target="../tags/tag5448.xml"/><Relationship Id="rId8" Type="http://schemas.openxmlformats.org/officeDocument/2006/relationships/tags" Target="../tags/tag5447.xml"/><Relationship Id="rId7" Type="http://schemas.openxmlformats.org/officeDocument/2006/relationships/tags" Target="../tags/tag5446.xml"/><Relationship Id="rId6" Type="http://schemas.openxmlformats.org/officeDocument/2006/relationships/tags" Target="../tags/tag5445.xml"/><Relationship Id="rId5" Type="http://schemas.openxmlformats.org/officeDocument/2006/relationships/tags" Target="../tags/tag5444.xml"/><Relationship Id="rId4" Type="http://schemas.openxmlformats.org/officeDocument/2006/relationships/tags" Target="../tags/tag5443.xml"/><Relationship Id="rId3" Type="http://schemas.openxmlformats.org/officeDocument/2006/relationships/tags" Target="../tags/tag5442.xml"/><Relationship Id="rId2" Type="http://schemas.openxmlformats.org/officeDocument/2006/relationships/tags" Target="../tags/tag5441.xml"/><Relationship Id="rId14" Type="http://schemas.openxmlformats.org/officeDocument/2006/relationships/tags" Target="../tags/tag5453.xml"/><Relationship Id="rId13" Type="http://schemas.openxmlformats.org/officeDocument/2006/relationships/tags" Target="../tags/tag5452.xml"/><Relationship Id="rId12" Type="http://schemas.openxmlformats.org/officeDocument/2006/relationships/tags" Target="../tags/tag5451.xml"/><Relationship Id="rId11" Type="http://schemas.openxmlformats.org/officeDocument/2006/relationships/tags" Target="../tags/tag5450.xml"/><Relationship Id="rId10" Type="http://schemas.openxmlformats.org/officeDocument/2006/relationships/tags" Target="../tags/tag5449.xml"/><Relationship Id="rId1" Type="http://schemas.openxmlformats.org/officeDocument/2006/relationships/slideMaster" Target="../slideMasters/slideMaster36.xml"/></Relationships>
</file>

<file path=ppt/slideLayouts/_rels/slideLayout659.xml.rels><?xml version="1.0" encoding="UTF-8" standalone="yes"?>
<Relationships xmlns="http://schemas.openxmlformats.org/package/2006/relationships"><Relationship Id="rId6" Type="http://schemas.openxmlformats.org/officeDocument/2006/relationships/tags" Target="../tags/tag5458.xml"/><Relationship Id="rId5" Type="http://schemas.openxmlformats.org/officeDocument/2006/relationships/tags" Target="../tags/tag5457.xml"/><Relationship Id="rId4" Type="http://schemas.openxmlformats.org/officeDocument/2006/relationships/tags" Target="../tags/tag5456.xml"/><Relationship Id="rId3" Type="http://schemas.openxmlformats.org/officeDocument/2006/relationships/tags" Target="../tags/tag5455.xml"/><Relationship Id="rId2" Type="http://schemas.openxmlformats.org/officeDocument/2006/relationships/tags" Target="../tags/tag5454.xml"/><Relationship Id="rId1" Type="http://schemas.openxmlformats.org/officeDocument/2006/relationships/slideMaster" Target="../slideMasters/slideMaster36.xml"/></Relationships>
</file>

<file path=ppt/slideLayouts/_rels/slideLayout66.xml.rels><?xml version="1.0" encoding="UTF-8" standalone="yes"?>
<Relationships xmlns="http://schemas.openxmlformats.org/package/2006/relationships"><Relationship Id="rId9" Type="http://schemas.openxmlformats.org/officeDocument/2006/relationships/tags" Target="../tags/tag458.xml"/><Relationship Id="rId8" Type="http://schemas.openxmlformats.org/officeDocument/2006/relationships/tags" Target="../tags/tag457.xml"/><Relationship Id="rId7" Type="http://schemas.openxmlformats.org/officeDocument/2006/relationships/tags" Target="../tags/tag456.xml"/><Relationship Id="rId6" Type="http://schemas.openxmlformats.org/officeDocument/2006/relationships/tags" Target="../tags/tag455.xml"/><Relationship Id="rId5" Type="http://schemas.openxmlformats.org/officeDocument/2006/relationships/tags" Target="../tags/tag454.xml"/><Relationship Id="rId4" Type="http://schemas.openxmlformats.org/officeDocument/2006/relationships/tags" Target="../tags/tag453.xml"/><Relationship Id="rId3" Type="http://schemas.openxmlformats.org/officeDocument/2006/relationships/tags" Target="../tags/tag452.xml"/><Relationship Id="rId2" Type="http://schemas.openxmlformats.org/officeDocument/2006/relationships/tags" Target="../tags/tag451.xml"/><Relationship Id="rId13" Type="http://schemas.openxmlformats.org/officeDocument/2006/relationships/tags" Target="../tags/tag462.xml"/><Relationship Id="rId12" Type="http://schemas.openxmlformats.org/officeDocument/2006/relationships/tags" Target="../tags/tag461.xml"/><Relationship Id="rId11" Type="http://schemas.openxmlformats.org/officeDocument/2006/relationships/tags" Target="../tags/tag460.xml"/><Relationship Id="rId10" Type="http://schemas.openxmlformats.org/officeDocument/2006/relationships/tags" Target="../tags/tag459.xml"/><Relationship Id="rId1" Type="http://schemas.openxmlformats.org/officeDocument/2006/relationships/slideMaster" Target="../slideMasters/slideMaster4.xml"/></Relationships>
</file>

<file path=ppt/slideLayouts/_rels/slideLayout660.xml.rels><?xml version="1.0" encoding="UTF-8" standalone="yes"?>
<Relationships xmlns="http://schemas.openxmlformats.org/package/2006/relationships"><Relationship Id="rId9" Type="http://schemas.openxmlformats.org/officeDocument/2006/relationships/tags" Target="../tags/tag5466.xml"/><Relationship Id="rId8" Type="http://schemas.openxmlformats.org/officeDocument/2006/relationships/tags" Target="../tags/tag5465.xml"/><Relationship Id="rId7" Type="http://schemas.openxmlformats.org/officeDocument/2006/relationships/tags" Target="../tags/tag5464.xml"/><Relationship Id="rId6" Type="http://schemas.openxmlformats.org/officeDocument/2006/relationships/tags" Target="../tags/tag5463.xml"/><Relationship Id="rId5" Type="http://schemas.openxmlformats.org/officeDocument/2006/relationships/tags" Target="../tags/tag5462.xml"/><Relationship Id="rId4" Type="http://schemas.openxmlformats.org/officeDocument/2006/relationships/tags" Target="../tags/tag5461.xml"/><Relationship Id="rId3" Type="http://schemas.openxmlformats.org/officeDocument/2006/relationships/tags" Target="../tags/tag5460.xml"/><Relationship Id="rId2" Type="http://schemas.openxmlformats.org/officeDocument/2006/relationships/tags" Target="../tags/tag5459.xml"/><Relationship Id="rId15" Type="http://schemas.openxmlformats.org/officeDocument/2006/relationships/tags" Target="../tags/tag5472.xml"/><Relationship Id="rId14" Type="http://schemas.openxmlformats.org/officeDocument/2006/relationships/tags" Target="../tags/tag5471.xml"/><Relationship Id="rId13" Type="http://schemas.openxmlformats.org/officeDocument/2006/relationships/tags" Target="../tags/tag5470.xml"/><Relationship Id="rId12" Type="http://schemas.openxmlformats.org/officeDocument/2006/relationships/tags" Target="../tags/tag5469.xml"/><Relationship Id="rId11" Type="http://schemas.openxmlformats.org/officeDocument/2006/relationships/tags" Target="../tags/tag5468.xml"/><Relationship Id="rId10" Type="http://schemas.openxmlformats.org/officeDocument/2006/relationships/tags" Target="../tags/tag5467.xml"/><Relationship Id="rId1" Type="http://schemas.openxmlformats.org/officeDocument/2006/relationships/slideMaster" Target="../slideMasters/slideMaster36.xml"/></Relationships>
</file>

<file path=ppt/slideLayouts/_rels/slideLayout661.xml.rels><?xml version="1.0" encoding="UTF-8" standalone="yes"?>
<Relationships xmlns="http://schemas.openxmlformats.org/package/2006/relationships"><Relationship Id="rId7" Type="http://schemas.openxmlformats.org/officeDocument/2006/relationships/tags" Target="../tags/tag5478.xml"/><Relationship Id="rId6" Type="http://schemas.openxmlformats.org/officeDocument/2006/relationships/tags" Target="../tags/tag5477.xml"/><Relationship Id="rId5" Type="http://schemas.openxmlformats.org/officeDocument/2006/relationships/tags" Target="../tags/tag5476.xml"/><Relationship Id="rId4" Type="http://schemas.openxmlformats.org/officeDocument/2006/relationships/tags" Target="../tags/tag5475.xml"/><Relationship Id="rId3" Type="http://schemas.openxmlformats.org/officeDocument/2006/relationships/tags" Target="../tags/tag5474.xml"/><Relationship Id="rId2" Type="http://schemas.openxmlformats.org/officeDocument/2006/relationships/tags" Target="../tags/tag5473.xml"/><Relationship Id="rId1" Type="http://schemas.openxmlformats.org/officeDocument/2006/relationships/slideMaster" Target="../slideMasters/slideMaster36.xml"/></Relationships>
</file>

<file path=ppt/slideLayouts/_rels/slideLayout662.xml.rels><?xml version="1.0" encoding="UTF-8" standalone="yes"?>
<Relationships xmlns="http://schemas.openxmlformats.org/package/2006/relationships"><Relationship Id="rId9" Type="http://schemas.openxmlformats.org/officeDocument/2006/relationships/tags" Target="../tags/tag5486.xml"/><Relationship Id="rId8" Type="http://schemas.openxmlformats.org/officeDocument/2006/relationships/tags" Target="../tags/tag5485.xml"/><Relationship Id="rId7" Type="http://schemas.openxmlformats.org/officeDocument/2006/relationships/tags" Target="../tags/tag5484.xml"/><Relationship Id="rId6" Type="http://schemas.openxmlformats.org/officeDocument/2006/relationships/tags" Target="../tags/tag5483.xml"/><Relationship Id="rId5" Type="http://schemas.openxmlformats.org/officeDocument/2006/relationships/tags" Target="../tags/tag5482.xml"/><Relationship Id="rId4" Type="http://schemas.openxmlformats.org/officeDocument/2006/relationships/tags" Target="../tags/tag5481.xml"/><Relationship Id="rId3" Type="http://schemas.openxmlformats.org/officeDocument/2006/relationships/tags" Target="../tags/tag5480.xml"/><Relationship Id="rId2" Type="http://schemas.openxmlformats.org/officeDocument/2006/relationships/tags" Target="../tags/tag5479.xml"/><Relationship Id="rId1" Type="http://schemas.openxmlformats.org/officeDocument/2006/relationships/slideMaster" Target="../slideMasters/slideMaster36.xml"/></Relationships>
</file>

<file path=ppt/slideLayouts/_rels/slideLayout663.xml.rels><?xml version="1.0" encoding="UTF-8" standalone="yes"?>
<Relationships xmlns="http://schemas.openxmlformats.org/package/2006/relationships"><Relationship Id="rId8" Type="http://schemas.openxmlformats.org/officeDocument/2006/relationships/tags" Target="../tags/tag5493.xml"/><Relationship Id="rId7" Type="http://schemas.openxmlformats.org/officeDocument/2006/relationships/tags" Target="../tags/tag5492.xml"/><Relationship Id="rId6" Type="http://schemas.openxmlformats.org/officeDocument/2006/relationships/tags" Target="../tags/tag5491.xml"/><Relationship Id="rId5" Type="http://schemas.openxmlformats.org/officeDocument/2006/relationships/tags" Target="../tags/tag5490.xml"/><Relationship Id="rId4" Type="http://schemas.openxmlformats.org/officeDocument/2006/relationships/tags" Target="../tags/tag5489.xml"/><Relationship Id="rId3" Type="http://schemas.openxmlformats.org/officeDocument/2006/relationships/tags" Target="../tags/tag5488.xml"/><Relationship Id="rId2" Type="http://schemas.openxmlformats.org/officeDocument/2006/relationships/tags" Target="../tags/tag5487.xml"/><Relationship Id="rId1" Type="http://schemas.openxmlformats.org/officeDocument/2006/relationships/slideMaster" Target="../slideMasters/slideMaster36.xml"/></Relationships>
</file>

<file path=ppt/slideLayouts/_rels/slideLayout664.xml.rels><?xml version="1.0" encoding="UTF-8" standalone="yes"?>
<Relationships xmlns="http://schemas.openxmlformats.org/package/2006/relationships"><Relationship Id="rId4" Type="http://schemas.openxmlformats.org/officeDocument/2006/relationships/tags" Target="../tags/tag5496.xml"/><Relationship Id="rId3" Type="http://schemas.openxmlformats.org/officeDocument/2006/relationships/tags" Target="../tags/tag5495.xml"/><Relationship Id="rId2" Type="http://schemas.openxmlformats.org/officeDocument/2006/relationships/tags" Target="../tags/tag5494.xml"/><Relationship Id="rId1" Type="http://schemas.openxmlformats.org/officeDocument/2006/relationships/slideMaster" Target="../slideMasters/slideMaster36.xml"/></Relationships>
</file>

<file path=ppt/slideLayouts/_rels/slideLayout665.xml.rels><?xml version="1.0" encoding="UTF-8" standalone="yes"?>
<Relationships xmlns="http://schemas.openxmlformats.org/package/2006/relationships"><Relationship Id="rId7" Type="http://schemas.openxmlformats.org/officeDocument/2006/relationships/tags" Target="../tags/tag5502.xml"/><Relationship Id="rId6" Type="http://schemas.openxmlformats.org/officeDocument/2006/relationships/tags" Target="../tags/tag5501.xml"/><Relationship Id="rId5" Type="http://schemas.openxmlformats.org/officeDocument/2006/relationships/tags" Target="../tags/tag5500.xml"/><Relationship Id="rId4" Type="http://schemas.openxmlformats.org/officeDocument/2006/relationships/tags" Target="../tags/tag5499.xml"/><Relationship Id="rId3" Type="http://schemas.openxmlformats.org/officeDocument/2006/relationships/tags" Target="../tags/tag5498.xml"/><Relationship Id="rId2" Type="http://schemas.openxmlformats.org/officeDocument/2006/relationships/tags" Target="../tags/tag5497.xml"/><Relationship Id="rId1" Type="http://schemas.openxmlformats.org/officeDocument/2006/relationships/slideMaster" Target="../slideMasters/slideMaster36.xml"/></Relationships>
</file>

<file path=ppt/slideLayouts/_rels/slideLayout666.xml.rels><?xml version="1.0" encoding="UTF-8" standalone="yes"?>
<Relationships xmlns="http://schemas.openxmlformats.org/package/2006/relationships"><Relationship Id="rId6" Type="http://schemas.openxmlformats.org/officeDocument/2006/relationships/tags" Target="../tags/tag5507.xml"/><Relationship Id="rId5" Type="http://schemas.openxmlformats.org/officeDocument/2006/relationships/tags" Target="../tags/tag5506.xml"/><Relationship Id="rId4" Type="http://schemas.openxmlformats.org/officeDocument/2006/relationships/tags" Target="../tags/tag5505.xml"/><Relationship Id="rId3" Type="http://schemas.openxmlformats.org/officeDocument/2006/relationships/tags" Target="../tags/tag5504.xml"/><Relationship Id="rId2" Type="http://schemas.openxmlformats.org/officeDocument/2006/relationships/tags" Target="../tags/tag5503.xml"/><Relationship Id="rId1" Type="http://schemas.openxmlformats.org/officeDocument/2006/relationships/slideMaster" Target="../slideMasters/slideMaster36.xml"/></Relationships>
</file>

<file path=ppt/slideLayouts/_rels/slideLayout667.xml.rels><?xml version="1.0" encoding="UTF-8" standalone="yes"?>
<Relationships xmlns="http://schemas.openxmlformats.org/package/2006/relationships"><Relationship Id="rId5" Type="http://schemas.openxmlformats.org/officeDocument/2006/relationships/tags" Target="../tags/tag5511.xml"/><Relationship Id="rId4" Type="http://schemas.openxmlformats.org/officeDocument/2006/relationships/tags" Target="../tags/tag5510.xml"/><Relationship Id="rId3" Type="http://schemas.openxmlformats.org/officeDocument/2006/relationships/tags" Target="../tags/tag5509.xml"/><Relationship Id="rId2" Type="http://schemas.openxmlformats.org/officeDocument/2006/relationships/tags" Target="../tags/tag5508.xml"/><Relationship Id="rId1" Type="http://schemas.openxmlformats.org/officeDocument/2006/relationships/slideMaster" Target="../slideMasters/slideMaster36.xml"/></Relationships>
</file>

<file path=ppt/slideLayouts/_rels/slideLayout668.xml.rels><?xml version="1.0" encoding="UTF-8" standalone="yes"?>
<Relationships xmlns="http://schemas.openxmlformats.org/package/2006/relationships"><Relationship Id="rId9" Type="http://schemas.openxmlformats.org/officeDocument/2006/relationships/tags" Target="../tags/tag5519.xml"/><Relationship Id="rId8" Type="http://schemas.openxmlformats.org/officeDocument/2006/relationships/tags" Target="../tags/tag5518.xml"/><Relationship Id="rId7" Type="http://schemas.openxmlformats.org/officeDocument/2006/relationships/tags" Target="../tags/tag5517.xml"/><Relationship Id="rId6" Type="http://schemas.openxmlformats.org/officeDocument/2006/relationships/tags" Target="../tags/tag5516.xml"/><Relationship Id="rId5" Type="http://schemas.openxmlformats.org/officeDocument/2006/relationships/tags" Target="../tags/tag5515.xml"/><Relationship Id="rId4" Type="http://schemas.openxmlformats.org/officeDocument/2006/relationships/tags" Target="../tags/tag5514.xml"/><Relationship Id="rId3" Type="http://schemas.openxmlformats.org/officeDocument/2006/relationships/tags" Target="../tags/tag5513.xml"/><Relationship Id="rId2" Type="http://schemas.openxmlformats.org/officeDocument/2006/relationships/tags" Target="../tags/tag5512.xml"/><Relationship Id="rId11" Type="http://schemas.openxmlformats.org/officeDocument/2006/relationships/tags" Target="../tags/tag5521.xml"/><Relationship Id="rId10" Type="http://schemas.openxmlformats.org/officeDocument/2006/relationships/tags" Target="../tags/tag5520.xml"/><Relationship Id="rId1" Type="http://schemas.openxmlformats.org/officeDocument/2006/relationships/slideMaster" Target="../slideMasters/slideMaster36.xml"/></Relationships>
</file>

<file path=ppt/slideLayouts/_rels/slideLayout669.xml.rels><?xml version="1.0" encoding="UTF-8" standalone="yes"?>
<Relationships xmlns="http://schemas.openxmlformats.org/package/2006/relationships"><Relationship Id="rId8" Type="http://schemas.openxmlformats.org/officeDocument/2006/relationships/tags" Target="../tags/tag5528.xml"/><Relationship Id="rId7" Type="http://schemas.openxmlformats.org/officeDocument/2006/relationships/tags" Target="../tags/tag5527.xml"/><Relationship Id="rId6" Type="http://schemas.openxmlformats.org/officeDocument/2006/relationships/tags" Target="../tags/tag5526.xml"/><Relationship Id="rId5" Type="http://schemas.openxmlformats.org/officeDocument/2006/relationships/tags" Target="../tags/tag5525.xml"/><Relationship Id="rId4" Type="http://schemas.openxmlformats.org/officeDocument/2006/relationships/tags" Target="../tags/tag5524.xml"/><Relationship Id="rId3" Type="http://schemas.openxmlformats.org/officeDocument/2006/relationships/tags" Target="../tags/tag5523.xml"/><Relationship Id="rId2" Type="http://schemas.openxmlformats.org/officeDocument/2006/relationships/tags" Target="../tags/tag5522.xml"/><Relationship Id="rId1" Type="http://schemas.openxmlformats.org/officeDocument/2006/relationships/slideMaster" Target="../slideMasters/slideMaster36.xml"/></Relationships>
</file>

<file path=ppt/slideLayouts/_rels/slideLayout67.xml.rels><?xml version="1.0" encoding="UTF-8" standalone="yes"?>
<Relationships xmlns="http://schemas.openxmlformats.org/package/2006/relationships"><Relationship Id="rId9" Type="http://schemas.openxmlformats.org/officeDocument/2006/relationships/tags" Target="../tags/tag470.xml"/><Relationship Id="rId8" Type="http://schemas.openxmlformats.org/officeDocument/2006/relationships/tags" Target="../tags/tag469.xml"/><Relationship Id="rId7" Type="http://schemas.openxmlformats.org/officeDocument/2006/relationships/tags" Target="../tags/tag468.xml"/><Relationship Id="rId6" Type="http://schemas.openxmlformats.org/officeDocument/2006/relationships/tags" Target="../tags/tag467.xml"/><Relationship Id="rId5" Type="http://schemas.openxmlformats.org/officeDocument/2006/relationships/tags" Target="../tags/tag466.xml"/><Relationship Id="rId4" Type="http://schemas.openxmlformats.org/officeDocument/2006/relationships/tags" Target="../tags/tag465.xml"/><Relationship Id="rId3" Type="http://schemas.openxmlformats.org/officeDocument/2006/relationships/tags" Target="../tags/tag464.xml"/><Relationship Id="rId2" Type="http://schemas.openxmlformats.org/officeDocument/2006/relationships/tags" Target="../tags/tag463.xml"/><Relationship Id="rId13" Type="http://schemas.openxmlformats.org/officeDocument/2006/relationships/tags" Target="../tags/tag474.xml"/><Relationship Id="rId12" Type="http://schemas.openxmlformats.org/officeDocument/2006/relationships/tags" Target="../tags/tag473.xml"/><Relationship Id="rId11" Type="http://schemas.openxmlformats.org/officeDocument/2006/relationships/tags" Target="../tags/tag472.xml"/><Relationship Id="rId10" Type="http://schemas.openxmlformats.org/officeDocument/2006/relationships/tags" Target="../tags/tag471.xml"/><Relationship Id="rId1" Type="http://schemas.openxmlformats.org/officeDocument/2006/relationships/slideMaster" Target="../slideMasters/slideMaster4.xml"/></Relationships>
</file>

<file path=ppt/slideLayouts/_rels/slideLayout670.xml.rels><?xml version="1.0" encoding="UTF-8" standalone="yes"?>
<Relationships xmlns="http://schemas.openxmlformats.org/package/2006/relationships"><Relationship Id="rId9" Type="http://schemas.openxmlformats.org/officeDocument/2006/relationships/tags" Target="../tags/tag5536.xml"/><Relationship Id="rId8" Type="http://schemas.openxmlformats.org/officeDocument/2006/relationships/tags" Target="../tags/tag5535.xml"/><Relationship Id="rId7" Type="http://schemas.openxmlformats.org/officeDocument/2006/relationships/tags" Target="../tags/tag5534.xml"/><Relationship Id="rId6" Type="http://schemas.openxmlformats.org/officeDocument/2006/relationships/tags" Target="../tags/tag5533.xml"/><Relationship Id="rId5" Type="http://schemas.openxmlformats.org/officeDocument/2006/relationships/tags" Target="../tags/tag5532.xml"/><Relationship Id="rId4" Type="http://schemas.openxmlformats.org/officeDocument/2006/relationships/tags" Target="../tags/tag5531.xml"/><Relationship Id="rId3" Type="http://schemas.openxmlformats.org/officeDocument/2006/relationships/tags" Target="../tags/tag5530.xml"/><Relationship Id="rId2" Type="http://schemas.openxmlformats.org/officeDocument/2006/relationships/tags" Target="../tags/tag5529.xml"/><Relationship Id="rId13" Type="http://schemas.openxmlformats.org/officeDocument/2006/relationships/tags" Target="../tags/tag5540.xml"/><Relationship Id="rId12" Type="http://schemas.openxmlformats.org/officeDocument/2006/relationships/tags" Target="../tags/tag5539.xml"/><Relationship Id="rId11" Type="http://schemas.openxmlformats.org/officeDocument/2006/relationships/tags" Target="../tags/tag5538.xml"/><Relationship Id="rId10" Type="http://schemas.openxmlformats.org/officeDocument/2006/relationships/tags" Target="../tags/tag5537.xml"/><Relationship Id="rId1" Type="http://schemas.openxmlformats.org/officeDocument/2006/relationships/slideMaster" Target="../slideMasters/slideMaster36.xml"/></Relationships>
</file>

<file path=ppt/slideLayouts/_rels/slideLayout671.xml.rels><?xml version="1.0" encoding="UTF-8" standalone="yes"?>
<Relationships xmlns="http://schemas.openxmlformats.org/package/2006/relationships"><Relationship Id="rId9" Type="http://schemas.openxmlformats.org/officeDocument/2006/relationships/tags" Target="../tags/tag5548.xml"/><Relationship Id="rId8" Type="http://schemas.openxmlformats.org/officeDocument/2006/relationships/tags" Target="../tags/tag5547.xml"/><Relationship Id="rId7" Type="http://schemas.openxmlformats.org/officeDocument/2006/relationships/tags" Target="../tags/tag5546.xml"/><Relationship Id="rId6" Type="http://schemas.openxmlformats.org/officeDocument/2006/relationships/tags" Target="../tags/tag5545.xml"/><Relationship Id="rId5" Type="http://schemas.openxmlformats.org/officeDocument/2006/relationships/tags" Target="../tags/tag5544.xml"/><Relationship Id="rId4" Type="http://schemas.openxmlformats.org/officeDocument/2006/relationships/tags" Target="../tags/tag5543.xml"/><Relationship Id="rId3" Type="http://schemas.openxmlformats.org/officeDocument/2006/relationships/tags" Target="../tags/tag5542.xml"/><Relationship Id="rId2" Type="http://schemas.openxmlformats.org/officeDocument/2006/relationships/tags" Target="../tags/tag5541.xml"/><Relationship Id="rId11" Type="http://schemas.openxmlformats.org/officeDocument/2006/relationships/tags" Target="../tags/tag5550.xml"/><Relationship Id="rId10" Type="http://schemas.openxmlformats.org/officeDocument/2006/relationships/tags" Target="../tags/tag5549.xml"/><Relationship Id="rId1" Type="http://schemas.openxmlformats.org/officeDocument/2006/relationships/slideMaster" Target="../slideMasters/slideMaster36.xml"/></Relationships>
</file>

<file path=ppt/slideLayouts/_rels/slideLayout672.xml.rels><?xml version="1.0" encoding="UTF-8" standalone="yes"?>
<Relationships xmlns="http://schemas.openxmlformats.org/package/2006/relationships"><Relationship Id="rId9" Type="http://schemas.openxmlformats.org/officeDocument/2006/relationships/tags" Target="../tags/tag5558.xml"/><Relationship Id="rId8" Type="http://schemas.openxmlformats.org/officeDocument/2006/relationships/tags" Target="../tags/tag5557.xml"/><Relationship Id="rId7" Type="http://schemas.openxmlformats.org/officeDocument/2006/relationships/tags" Target="../tags/tag5556.xml"/><Relationship Id="rId6" Type="http://schemas.openxmlformats.org/officeDocument/2006/relationships/tags" Target="../tags/tag5555.xml"/><Relationship Id="rId5" Type="http://schemas.openxmlformats.org/officeDocument/2006/relationships/tags" Target="../tags/tag5554.xml"/><Relationship Id="rId4" Type="http://schemas.openxmlformats.org/officeDocument/2006/relationships/tags" Target="../tags/tag5553.xml"/><Relationship Id="rId3" Type="http://schemas.openxmlformats.org/officeDocument/2006/relationships/tags" Target="../tags/tag5552.xml"/><Relationship Id="rId2" Type="http://schemas.openxmlformats.org/officeDocument/2006/relationships/tags" Target="../tags/tag5551.xml"/><Relationship Id="rId11" Type="http://schemas.openxmlformats.org/officeDocument/2006/relationships/tags" Target="../tags/tag5560.xml"/><Relationship Id="rId10" Type="http://schemas.openxmlformats.org/officeDocument/2006/relationships/tags" Target="../tags/tag5559.xml"/><Relationship Id="rId1" Type="http://schemas.openxmlformats.org/officeDocument/2006/relationships/slideMaster" Target="../slideMasters/slideMaster36.xml"/></Relationships>
</file>

<file path=ppt/slideLayouts/_rels/slideLayout673.xml.rels><?xml version="1.0" encoding="UTF-8" standalone="yes"?>
<Relationships xmlns="http://schemas.openxmlformats.org/package/2006/relationships"><Relationship Id="rId9" Type="http://schemas.openxmlformats.org/officeDocument/2006/relationships/tags" Target="../tags/tag5568.xml"/><Relationship Id="rId8" Type="http://schemas.openxmlformats.org/officeDocument/2006/relationships/tags" Target="../tags/tag5567.xml"/><Relationship Id="rId7" Type="http://schemas.openxmlformats.org/officeDocument/2006/relationships/tags" Target="../tags/tag5566.xml"/><Relationship Id="rId6" Type="http://schemas.openxmlformats.org/officeDocument/2006/relationships/tags" Target="../tags/tag5565.xml"/><Relationship Id="rId5" Type="http://schemas.openxmlformats.org/officeDocument/2006/relationships/tags" Target="../tags/tag5564.xml"/><Relationship Id="rId4" Type="http://schemas.openxmlformats.org/officeDocument/2006/relationships/tags" Target="../tags/tag5563.xml"/><Relationship Id="rId3" Type="http://schemas.openxmlformats.org/officeDocument/2006/relationships/tags" Target="../tags/tag5562.xml"/><Relationship Id="rId2" Type="http://schemas.openxmlformats.org/officeDocument/2006/relationships/tags" Target="../tags/tag5561.xml"/><Relationship Id="rId11" Type="http://schemas.openxmlformats.org/officeDocument/2006/relationships/tags" Target="../tags/tag5570.xml"/><Relationship Id="rId10" Type="http://schemas.openxmlformats.org/officeDocument/2006/relationships/tags" Target="../tags/tag5569.xml"/><Relationship Id="rId1" Type="http://schemas.openxmlformats.org/officeDocument/2006/relationships/slideMaster" Target="../slideMasters/slideMaster36.xml"/></Relationships>
</file>

<file path=ppt/slideLayouts/_rels/slideLayout674.xml.rels><?xml version="1.0" encoding="UTF-8" standalone="yes"?>
<Relationships xmlns="http://schemas.openxmlformats.org/package/2006/relationships"><Relationship Id="rId9" Type="http://schemas.openxmlformats.org/officeDocument/2006/relationships/tags" Target="../tags/tag5578.xml"/><Relationship Id="rId8" Type="http://schemas.openxmlformats.org/officeDocument/2006/relationships/tags" Target="../tags/tag5577.xml"/><Relationship Id="rId7" Type="http://schemas.openxmlformats.org/officeDocument/2006/relationships/tags" Target="../tags/tag5576.xml"/><Relationship Id="rId6" Type="http://schemas.openxmlformats.org/officeDocument/2006/relationships/tags" Target="../tags/tag5575.xml"/><Relationship Id="rId5" Type="http://schemas.openxmlformats.org/officeDocument/2006/relationships/tags" Target="../tags/tag5574.xml"/><Relationship Id="rId4" Type="http://schemas.openxmlformats.org/officeDocument/2006/relationships/tags" Target="../tags/tag5573.xml"/><Relationship Id="rId3" Type="http://schemas.openxmlformats.org/officeDocument/2006/relationships/tags" Target="../tags/tag5572.xml"/><Relationship Id="rId2" Type="http://schemas.openxmlformats.org/officeDocument/2006/relationships/tags" Target="../tags/tag5571.xml"/><Relationship Id="rId13" Type="http://schemas.openxmlformats.org/officeDocument/2006/relationships/tags" Target="../tags/tag5582.xml"/><Relationship Id="rId12" Type="http://schemas.openxmlformats.org/officeDocument/2006/relationships/tags" Target="../tags/tag5581.xml"/><Relationship Id="rId11" Type="http://schemas.openxmlformats.org/officeDocument/2006/relationships/tags" Target="../tags/tag5580.xml"/><Relationship Id="rId10" Type="http://schemas.openxmlformats.org/officeDocument/2006/relationships/tags" Target="../tags/tag5579.xml"/><Relationship Id="rId1" Type="http://schemas.openxmlformats.org/officeDocument/2006/relationships/slideMaster" Target="../slideMasters/slideMaster36.xml"/></Relationships>
</file>

<file path=ppt/slideLayouts/_rels/slideLayout675.xml.rels><?xml version="1.0" encoding="UTF-8" standalone="yes"?>
<Relationships xmlns="http://schemas.openxmlformats.org/package/2006/relationships"><Relationship Id="rId9" Type="http://schemas.openxmlformats.org/officeDocument/2006/relationships/tags" Target="../tags/tag5590.xml"/><Relationship Id="rId8" Type="http://schemas.openxmlformats.org/officeDocument/2006/relationships/tags" Target="../tags/tag5589.xml"/><Relationship Id="rId7" Type="http://schemas.openxmlformats.org/officeDocument/2006/relationships/tags" Target="../tags/tag5588.xml"/><Relationship Id="rId6" Type="http://schemas.openxmlformats.org/officeDocument/2006/relationships/tags" Target="../tags/tag5587.xml"/><Relationship Id="rId5" Type="http://schemas.openxmlformats.org/officeDocument/2006/relationships/tags" Target="../tags/tag5586.xml"/><Relationship Id="rId4" Type="http://schemas.openxmlformats.org/officeDocument/2006/relationships/tags" Target="../tags/tag5585.xml"/><Relationship Id="rId3" Type="http://schemas.openxmlformats.org/officeDocument/2006/relationships/tags" Target="../tags/tag5584.xml"/><Relationship Id="rId2" Type="http://schemas.openxmlformats.org/officeDocument/2006/relationships/tags" Target="../tags/tag5583.xml"/><Relationship Id="rId13" Type="http://schemas.openxmlformats.org/officeDocument/2006/relationships/tags" Target="../tags/tag5594.xml"/><Relationship Id="rId12" Type="http://schemas.openxmlformats.org/officeDocument/2006/relationships/tags" Target="../tags/tag5593.xml"/><Relationship Id="rId11" Type="http://schemas.openxmlformats.org/officeDocument/2006/relationships/tags" Target="../tags/tag5592.xml"/><Relationship Id="rId10" Type="http://schemas.openxmlformats.org/officeDocument/2006/relationships/tags" Target="../tags/tag5591.xml"/><Relationship Id="rId1" Type="http://schemas.openxmlformats.org/officeDocument/2006/relationships/slideMaster" Target="../slideMasters/slideMaster36.xml"/></Relationships>
</file>

<file path=ppt/slideLayouts/_rels/slideLayout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677.xml.rels><?xml version="1.0" encoding="UTF-8" standalone="yes"?>
<Relationships xmlns="http://schemas.openxmlformats.org/package/2006/relationships"><Relationship Id="rId9" Type="http://schemas.openxmlformats.org/officeDocument/2006/relationships/tags" Target="../tags/tag5608.xml"/><Relationship Id="rId8" Type="http://schemas.openxmlformats.org/officeDocument/2006/relationships/tags" Target="../tags/tag5607.xml"/><Relationship Id="rId7" Type="http://schemas.openxmlformats.org/officeDocument/2006/relationships/tags" Target="../tags/tag5606.xml"/><Relationship Id="rId6" Type="http://schemas.openxmlformats.org/officeDocument/2006/relationships/tags" Target="../tags/tag5605.xml"/><Relationship Id="rId5" Type="http://schemas.openxmlformats.org/officeDocument/2006/relationships/tags" Target="../tags/tag5604.xml"/><Relationship Id="rId4" Type="http://schemas.openxmlformats.org/officeDocument/2006/relationships/tags" Target="../tags/tag5603.xml"/><Relationship Id="rId3" Type="http://schemas.openxmlformats.org/officeDocument/2006/relationships/tags" Target="../tags/tag5602.xml"/><Relationship Id="rId2" Type="http://schemas.openxmlformats.org/officeDocument/2006/relationships/tags" Target="../tags/tag5601.xml"/><Relationship Id="rId14" Type="http://schemas.openxmlformats.org/officeDocument/2006/relationships/tags" Target="../tags/tag5613.xml"/><Relationship Id="rId13" Type="http://schemas.openxmlformats.org/officeDocument/2006/relationships/tags" Target="../tags/tag5612.xml"/><Relationship Id="rId12" Type="http://schemas.openxmlformats.org/officeDocument/2006/relationships/tags" Target="../tags/tag5611.xml"/><Relationship Id="rId11" Type="http://schemas.openxmlformats.org/officeDocument/2006/relationships/tags" Target="../tags/tag5610.xml"/><Relationship Id="rId10" Type="http://schemas.openxmlformats.org/officeDocument/2006/relationships/tags" Target="../tags/tag5609.xml"/><Relationship Id="rId1" Type="http://schemas.openxmlformats.org/officeDocument/2006/relationships/slideMaster" Target="../slideMasters/slideMaster37.xml"/></Relationships>
</file>

<file path=ppt/slideLayouts/_rels/slideLayout678.xml.rels><?xml version="1.0" encoding="UTF-8" standalone="yes"?>
<Relationships xmlns="http://schemas.openxmlformats.org/package/2006/relationships"><Relationship Id="rId6" Type="http://schemas.openxmlformats.org/officeDocument/2006/relationships/tags" Target="../tags/tag5618.xml"/><Relationship Id="rId5" Type="http://schemas.openxmlformats.org/officeDocument/2006/relationships/tags" Target="../tags/tag5617.xml"/><Relationship Id="rId4" Type="http://schemas.openxmlformats.org/officeDocument/2006/relationships/tags" Target="../tags/tag5616.xml"/><Relationship Id="rId3" Type="http://schemas.openxmlformats.org/officeDocument/2006/relationships/tags" Target="../tags/tag5615.xml"/><Relationship Id="rId2" Type="http://schemas.openxmlformats.org/officeDocument/2006/relationships/tags" Target="../tags/tag5614.xml"/><Relationship Id="rId1" Type="http://schemas.openxmlformats.org/officeDocument/2006/relationships/slideMaster" Target="../slideMasters/slideMaster37.xml"/></Relationships>
</file>

<file path=ppt/slideLayouts/_rels/slideLayout679.xml.rels><?xml version="1.0" encoding="UTF-8" standalone="yes"?>
<Relationships xmlns="http://schemas.openxmlformats.org/package/2006/relationships"><Relationship Id="rId9" Type="http://schemas.openxmlformats.org/officeDocument/2006/relationships/tags" Target="../tags/tag5626.xml"/><Relationship Id="rId8" Type="http://schemas.openxmlformats.org/officeDocument/2006/relationships/tags" Target="../tags/tag5625.xml"/><Relationship Id="rId7" Type="http://schemas.openxmlformats.org/officeDocument/2006/relationships/tags" Target="../tags/tag5624.xml"/><Relationship Id="rId6" Type="http://schemas.openxmlformats.org/officeDocument/2006/relationships/tags" Target="../tags/tag5623.xml"/><Relationship Id="rId5" Type="http://schemas.openxmlformats.org/officeDocument/2006/relationships/tags" Target="../tags/tag5622.xml"/><Relationship Id="rId4" Type="http://schemas.openxmlformats.org/officeDocument/2006/relationships/tags" Target="../tags/tag5621.xml"/><Relationship Id="rId3" Type="http://schemas.openxmlformats.org/officeDocument/2006/relationships/tags" Target="../tags/tag5620.xml"/><Relationship Id="rId2" Type="http://schemas.openxmlformats.org/officeDocument/2006/relationships/tags" Target="../tags/tag5619.xml"/><Relationship Id="rId15" Type="http://schemas.openxmlformats.org/officeDocument/2006/relationships/tags" Target="../tags/tag5632.xml"/><Relationship Id="rId14" Type="http://schemas.openxmlformats.org/officeDocument/2006/relationships/tags" Target="../tags/tag5631.xml"/><Relationship Id="rId13" Type="http://schemas.openxmlformats.org/officeDocument/2006/relationships/tags" Target="../tags/tag5630.xml"/><Relationship Id="rId12" Type="http://schemas.openxmlformats.org/officeDocument/2006/relationships/tags" Target="../tags/tag5629.xml"/><Relationship Id="rId11" Type="http://schemas.openxmlformats.org/officeDocument/2006/relationships/tags" Target="../tags/tag5628.xml"/><Relationship Id="rId10" Type="http://schemas.openxmlformats.org/officeDocument/2006/relationships/tags" Target="../tags/tag5627.xml"/><Relationship Id="rId1" Type="http://schemas.openxmlformats.org/officeDocument/2006/relationships/slideMaster" Target="../slideMasters/slideMaster3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0.xml.rels><?xml version="1.0" encoding="UTF-8" standalone="yes"?>
<Relationships xmlns="http://schemas.openxmlformats.org/package/2006/relationships"><Relationship Id="rId7" Type="http://schemas.openxmlformats.org/officeDocument/2006/relationships/tags" Target="../tags/tag5638.xml"/><Relationship Id="rId6" Type="http://schemas.openxmlformats.org/officeDocument/2006/relationships/tags" Target="../tags/tag5637.xml"/><Relationship Id="rId5" Type="http://schemas.openxmlformats.org/officeDocument/2006/relationships/tags" Target="../tags/tag5636.xml"/><Relationship Id="rId4" Type="http://schemas.openxmlformats.org/officeDocument/2006/relationships/tags" Target="../tags/tag5635.xml"/><Relationship Id="rId3" Type="http://schemas.openxmlformats.org/officeDocument/2006/relationships/tags" Target="../tags/tag5634.xml"/><Relationship Id="rId2" Type="http://schemas.openxmlformats.org/officeDocument/2006/relationships/tags" Target="../tags/tag5633.xml"/><Relationship Id="rId1" Type="http://schemas.openxmlformats.org/officeDocument/2006/relationships/slideMaster" Target="../slideMasters/slideMaster37.xml"/></Relationships>
</file>

<file path=ppt/slideLayouts/_rels/slideLayout681.xml.rels><?xml version="1.0" encoding="UTF-8" standalone="yes"?>
<Relationships xmlns="http://schemas.openxmlformats.org/package/2006/relationships"><Relationship Id="rId9" Type="http://schemas.openxmlformats.org/officeDocument/2006/relationships/tags" Target="../tags/tag5646.xml"/><Relationship Id="rId8" Type="http://schemas.openxmlformats.org/officeDocument/2006/relationships/tags" Target="../tags/tag5645.xml"/><Relationship Id="rId7" Type="http://schemas.openxmlformats.org/officeDocument/2006/relationships/tags" Target="../tags/tag5644.xml"/><Relationship Id="rId6" Type="http://schemas.openxmlformats.org/officeDocument/2006/relationships/tags" Target="../tags/tag5643.xml"/><Relationship Id="rId5" Type="http://schemas.openxmlformats.org/officeDocument/2006/relationships/tags" Target="../tags/tag5642.xml"/><Relationship Id="rId4" Type="http://schemas.openxmlformats.org/officeDocument/2006/relationships/tags" Target="../tags/tag5641.xml"/><Relationship Id="rId3" Type="http://schemas.openxmlformats.org/officeDocument/2006/relationships/tags" Target="../tags/tag5640.xml"/><Relationship Id="rId2" Type="http://schemas.openxmlformats.org/officeDocument/2006/relationships/tags" Target="../tags/tag5639.xml"/><Relationship Id="rId1" Type="http://schemas.openxmlformats.org/officeDocument/2006/relationships/slideMaster" Target="../slideMasters/slideMaster37.xml"/></Relationships>
</file>

<file path=ppt/slideLayouts/_rels/slideLayout682.xml.rels><?xml version="1.0" encoding="UTF-8" standalone="yes"?>
<Relationships xmlns="http://schemas.openxmlformats.org/package/2006/relationships"><Relationship Id="rId8" Type="http://schemas.openxmlformats.org/officeDocument/2006/relationships/tags" Target="../tags/tag5653.xml"/><Relationship Id="rId7" Type="http://schemas.openxmlformats.org/officeDocument/2006/relationships/tags" Target="../tags/tag5652.xml"/><Relationship Id="rId6" Type="http://schemas.openxmlformats.org/officeDocument/2006/relationships/tags" Target="../tags/tag5651.xml"/><Relationship Id="rId5" Type="http://schemas.openxmlformats.org/officeDocument/2006/relationships/tags" Target="../tags/tag5650.xml"/><Relationship Id="rId4" Type="http://schemas.openxmlformats.org/officeDocument/2006/relationships/tags" Target="../tags/tag5649.xml"/><Relationship Id="rId3" Type="http://schemas.openxmlformats.org/officeDocument/2006/relationships/tags" Target="../tags/tag5648.xml"/><Relationship Id="rId2" Type="http://schemas.openxmlformats.org/officeDocument/2006/relationships/tags" Target="../tags/tag5647.xml"/><Relationship Id="rId1" Type="http://schemas.openxmlformats.org/officeDocument/2006/relationships/slideMaster" Target="../slideMasters/slideMaster37.xml"/></Relationships>
</file>

<file path=ppt/slideLayouts/_rels/slideLayout683.xml.rels><?xml version="1.0" encoding="UTF-8" standalone="yes"?>
<Relationships xmlns="http://schemas.openxmlformats.org/package/2006/relationships"><Relationship Id="rId4" Type="http://schemas.openxmlformats.org/officeDocument/2006/relationships/tags" Target="../tags/tag5656.xml"/><Relationship Id="rId3" Type="http://schemas.openxmlformats.org/officeDocument/2006/relationships/tags" Target="../tags/tag5655.xml"/><Relationship Id="rId2" Type="http://schemas.openxmlformats.org/officeDocument/2006/relationships/tags" Target="../tags/tag5654.xml"/><Relationship Id="rId1" Type="http://schemas.openxmlformats.org/officeDocument/2006/relationships/slideMaster" Target="../slideMasters/slideMaster37.xml"/></Relationships>
</file>

<file path=ppt/slideLayouts/_rels/slideLayout684.xml.rels><?xml version="1.0" encoding="UTF-8" standalone="yes"?>
<Relationships xmlns="http://schemas.openxmlformats.org/package/2006/relationships"><Relationship Id="rId7" Type="http://schemas.openxmlformats.org/officeDocument/2006/relationships/tags" Target="../tags/tag5662.xml"/><Relationship Id="rId6" Type="http://schemas.openxmlformats.org/officeDocument/2006/relationships/tags" Target="../tags/tag5661.xml"/><Relationship Id="rId5" Type="http://schemas.openxmlformats.org/officeDocument/2006/relationships/tags" Target="../tags/tag5660.xml"/><Relationship Id="rId4" Type="http://schemas.openxmlformats.org/officeDocument/2006/relationships/tags" Target="../tags/tag5659.xml"/><Relationship Id="rId3" Type="http://schemas.openxmlformats.org/officeDocument/2006/relationships/tags" Target="../tags/tag5658.xml"/><Relationship Id="rId2" Type="http://schemas.openxmlformats.org/officeDocument/2006/relationships/tags" Target="../tags/tag5657.xml"/><Relationship Id="rId1" Type="http://schemas.openxmlformats.org/officeDocument/2006/relationships/slideMaster" Target="../slideMasters/slideMaster37.xml"/></Relationships>
</file>

<file path=ppt/slideLayouts/_rels/slideLayout685.xml.rels><?xml version="1.0" encoding="UTF-8" standalone="yes"?>
<Relationships xmlns="http://schemas.openxmlformats.org/package/2006/relationships"><Relationship Id="rId6" Type="http://schemas.openxmlformats.org/officeDocument/2006/relationships/tags" Target="../tags/tag5667.xml"/><Relationship Id="rId5" Type="http://schemas.openxmlformats.org/officeDocument/2006/relationships/tags" Target="../tags/tag5666.xml"/><Relationship Id="rId4" Type="http://schemas.openxmlformats.org/officeDocument/2006/relationships/tags" Target="../tags/tag5665.xml"/><Relationship Id="rId3" Type="http://schemas.openxmlformats.org/officeDocument/2006/relationships/tags" Target="../tags/tag5664.xml"/><Relationship Id="rId2" Type="http://schemas.openxmlformats.org/officeDocument/2006/relationships/tags" Target="../tags/tag5663.xml"/><Relationship Id="rId1" Type="http://schemas.openxmlformats.org/officeDocument/2006/relationships/slideMaster" Target="../slideMasters/slideMaster37.xml"/></Relationships>
</file>

<file path=ppt/slideLayouts/_rels/slideLayout686.xml.rels><?xml version="1.0" encoding="UTF-8" standalone="yes"?>
<Relationships xmlns="http://schemas.openxmlformats.org/package/2006/relationships"><Relationship Id="rId5" Type="http://schemas.openxmlformats.org/officeDocument/2006/relationships/tags" Target="../tags/tag5671.xml"/><Relationship Id="rId4" Type="http://schemas.openxmlformats.org/officeDocument/2006/relationships/tags" Target="../tags/tag5670.xml"/><Relationship Id="rId3" Type="http://schemas.openxmlformats.org/officeDocument/2006/relationships/tags" Target="../tags/tag5669.xml"/><Relationship Id="rId2" Type="http://schemas.openxmlformats.org/officeDocument/2006/relationships/tags" Target="../tags/tag5668.xml"/><Relationship Id="rId1" Type="http://schemas.openxmlformats.org/officeDocument/2006/relationships/slideMaster" Target="../slideMasters/slideMaster37.xml"/></Relationships>
</file>

<file path=ppt/slideLayouts/_rels/slideLayout687.xml.rels><?xml version="1.0" encoding="UTF-8" standalone="yes"?>
<Relationships xmlns="http://schemas.openxmlformats.org/package/2006/relationships"><Relationship Id="rId9" Type="http://schemas.openxmlformats.org/officeDocument/2006/relationships/tags" Target="../tags/tag5679.xml"/><Relationship Id="rId8" Type="http://schemas.openxmlformats.org/officeDocument/2006/relationships/tags" Target="../tags/tag5678.xml"/><Relationship Id="rId7" Type="http://schemas.openxmlformats.org/officeDocument/2006/relationships/tags" Target="../tags/tag5677.xml"/><Relationship Id="rId6" Type="http://schemas.openxmlformats.org/officeDocument/2006/relationships/tags" Target="../tags/tag5676.xml"/><Relationship Id="rId5" Type="http://schemas.openxmlformats.org/officeDocument/2006/relationships/tags" Target="../tags/tag5675.xml"/><Relationship Id="rId4" Type="http://schemas.openxmlformats.org/officeDocument/2006/relationships/tags" Target="../tags/tag5674.xml"/><Relationship Id="rId3" Type="http://schemas.openxmlformats.org/officeDocument/2006/relationships/tags" Target="../tags/tag5673.xml"/><Relationship Id="rId2" Type="http://schemas.openxmlformats.org/officeDocument/2006/relationships/tags" Target="../tags/tag5672.xml"/><Relationship Id="rId11" Type="http://schemas.openxmlformats.org/officeDocument/2006/relationships/tags" Target="../tags/tag5681.xml"/><Relationship Id="rId10" Type="http://schemas.openxmlformats.org/officeDocument/2006/relationships/tags" Target="../tags/tag5680.xml"/><Relationship Id="rId1" Type="http://schemas.openxmlformats.org/officeDocument/2006/relationships/slideMaster" Target="../slideMasters/slideMaster37.xml"/></Relationships>
</file>

<file path=ppt/slideLayouts/_rels/slideLayout688.xml.rels><?xml version="1.0" encoding="UTF-8" standalone="yes"?>
<Relationships xmlns="http://schemas.openxmlformats.org/package/2006/relationships"><Relationship Id="rId8" Type="http://schemas.openxmlformats.org/officeDocument/2006/relationships/tags" Target="../tags/tag5688.xml"/><Relationship Id="rId7" Type="http://schemas.openxmlformats.org/officeDocument/2006/relationships/tags" Target="../tags/tag5687.xml"/><Relationship Id="rId6" Type="http://schemas.openxmlformats.org/officeDocument/2006/relationships/tags" Target="../tags/tag5686.xml"/><Relationship Id="rId5" Type="http://schemas.openxmlformats.org/officeDocument/2006/relationships/tags" Target="../tags/tag5685.xml"/><Relationship Id="rId4" Type="http://schemas.openxmlformats.org/officeDocument/2006/relationships/tags" Target="../tags/tag5684.xml"/><Relationship Id="rId3" Type="http://schemas.openxmlformats.org/officeDocument/2006/relationships/tags" Target="../tags/tag5683.xml"/><Relationship Id="rId2" Type="http://schemas.openxmlformats.org/officeDocument/2006/relationships/tags" Target="../tags/tag5682.xml"/><Relationship Id="rId1" Type="http://schemas.openxmlformats.org/officeDocument/2006/relationships/slideMaster" Target="../slideMasters/slideMaster37.xml"/></Relationships>
</file>

<file path=ppt/slideLayouts/_rels/slideLayout689.xml.rels><?xml version="1.0" encoding="UTF-8" standalone="yes"?>
<Relationships xmlns="http://schemas.openxmlformats.org/package/2006/relationships"><Relationship Id="rId9" Type="http://schemas.openxmlformats.org/officeDocument/2006/relationships/tags" Target="../tags/tag5696.xml"/><Relationship Id="rId8" Type="http://schemas.openxmlformats.org/officeDocument/2006/relationships/tags" Target="../tags/tag5695.xml"/><Relationship Id="rId7" Type="http://schemas.openxmlformats.org/officeDocument/2006/relationships/tags" Target="../tags/tag5694.xml"/><Relationship Id="rId6" Type="http://schemas.openxmlformats.org/officeDocument/2006/relationships/tags" Target="../tags/tag5693.xml"/><Relationship Id="rId5" Type="http://schemas.openxmlformats.org/officeDocument/2006/relationships/tags" Target="../tags/tag5692.xml"/><Relationship Id="rId4" Type="http://schemas.openxmlformats.org/officeDocument/2006/relationships/tags" Target="../tags/tag5691.xml"/><Relationship Id="rId3" Type="http://schemas.openxmlformats.org/officeDocument/2006/relationships/tags" Target="../tags/tag5690.xml"/><Relationship Id="rId2" Type="http://schemas.openxmlformats.org/officeDocument/2006/relationships/tags" Target="../tags/tag5689.xml"/><Relationship Id="rId13" Type="http://schemas.openxmlformats.org/officeDocument/2006/relationships/tags" Target="../tags/tag5700.xml"/><Relationship Id="rId12" Type="http://schemas.openxmlformats.org/officeDocument/2006/relationships/tags" Target="../tags/tag5699.xml"/><Relationship Id="rId11" Type="http://schemas.openxmlformats.org/officeDocument/2006/relationships/tags" Target="../tags/tag5698.xml"/><Relationship Id="rId10" Type="http://schemas.openxmlformats.org/officeDocument/2006/relationships/tags" Target="../tags/tag5697.xml"/><Relationship Id="rId1" Type="http://schemas.openxmlformats.org/officeDocument/2006/relationships/slideMaster" Target="../slideMasters/slideMaster37.xml"/></Relationships>
</file>

<file path=ppt/slideLayouts/_rels/slideLayout69.xml.rels><?xml version="1.0" encoding="UTF-8" standalone="yes"?>
<Relationships xmlns="http://schemas.openxmlformats.org/package/2006/relationships"><Relationship Id="rId9" Type="http://schemas.openxmlformats.org/officeDocument/2006/relationships/tags" Target="../tags/tag488.xml"/><Relationship Id="rId8" Type="http://schemas.openxmlformats.org/officeDocument/2006/relationships/tags" Target="../tags/tag487.xml"/><Relationship Id="rId7" Type="http://schemas.openxmlformats.org/officeDocument/2006/relationships/tags" Target="../tags/tag486.xml"/><Relationship Id="rId6" Type="http://schemas.openxmlformats.org/officeDocument/2006/relationships/tags" Target="../tags/tag485.xml"/><Relationship Id="rId5" Type="http://schemas.openxmlformats.org/officeDocument/2006/relationships/tags" Target="../tags/tag484.xml"/><Relationship Id="rId4" Type="http://schemas.openxmlformats.org/officeDocument/2006/relationships/tags" Target="../tags/tag483.xml"/><Relationship Id="rId3" Type="http://schemas.openxmlformats.org/officeDocument/2006/relationships/tags" Target="../tags/tag482.xml"/><Relationship Id="rId2" Type="http://schemas.openxmlformats.org/officeDocument/2006/relationships/tags" Target="../tags/tag481.xml"/><Relationship Id="rId14" Type="http://schemas.openxmlformats.org/officeDocument/2006/relationships/tags" Target="../tags/tag493.xml"/><Relationship Id="rId13" Type="http://schemas.openxmlformats.org/officeDocument/2006/relationships/tags" Target="../tags/tag492.xml"/><Relationship Id="rId12" Type="http://schemas.openxmlformats.org/officeDocument/2006/relationships/tags" Target="../tags/tag491.xml"/><Relationship Id="rId11" Type="http://schemas.openxmlformats.org/officeDocument/2006/relationships/tags" Target="../tags/tag490.xml"/><Relationship Id="rId10" Type="http://schemas.openxmlformats.org/officeDocument/2006/relationships/tags" Target="../tags/tag489.xml"/><Relationship Id="rId1" Type="http://schemas.openxmlformats.org/officeDocument/2006/relationships/slideMaster" Target="../slideMasters/slideMaster5.xml"/></Relationships>
</file>

<file path=ppt/slideLayouts/_rels/slideLayout690.xml.rels><?xml version="1.0" encoding="UTF-8" standalone="yes"?>
<Relationships xmlns="http://schemas.openxmlformats.org/package/2006/relationships"><Relationship Id="rId9" Type="http://schemas.openxmlformats.org/officeDocument/2006/relationships/tags" Target="../tags/tag5708.xml"/><Relationship Id="rId8" Type="http://schemas.openxmlformats.org/officeDocument/2006/relationships/tags" Target="../tags/tag5707.xml"/><Relationship Id="rId7" Type="http://schemas.openxmlformats.org/officeDocument/2006/relationships/tags" Target="../tags/tag5706.xml"/><Relationship Id="rId6" Type="http://schemas.openxmlformats.org/officeDocument/2006/relationships/tags" Target="../tags/tag5705.xml"/><Relationship Id="rId5" Type="http://schemas.openxmlformats.org/officeDocument/2006/relationships/tags" Target="../tags/tag5704.xml"/><Relationship Id="rId4" Type="http://schemas.openxmlformats.org/officeDocument/2006/relationships/tags" Target="../tags/tag5703.xml"/><Relationship Id="rId3" Type="http://schemas.openxmlformats.org/officeDocument/2006/relationships/tags" Target="../tags/tag5702.xml"/><Relationship Id="rId2" Type="http://schemas.openxmlformats.org/officeDocument/2006/relationships/tags" Target="../tags/tag5701.xml"/><Relationship Id="rId11" Type="http://schemas.openxmlformats.org/officeDocument/2006/relationships/tags" Target="../tags/tag5710.xml"/><Relationship Id="rId10" Type="http://schemas.openxmlformats.org/officeDocument/2006/relationships/tags" Target="../tags/tag5709.xml"/><Relationship Id="rId1" Type="http://schemas.openxmlformats.org/officeDocument/2006/relationships/slideMaster" Target="../slideMasters/slideMaster37.xml"/></Relationships>
</file>

<file path=ppt/slideLayouts/_rels/slideLayout691.xml.rels><?xml version="1.0" encoding="UTF-8" standalone="yes"?>
<Relationships xmlns="http://schemas.openxmlformats.org/package/2006/relationships"><Relationship Id="rId9" Type="http://schemas.openxmlformats.org/officeDocument/2006/relationships/tags" Target="../tags/tag5718.xml"/><Relationship Id="rId8" Type="http://schemas.openxmlformats.org/officeDocument/2006/relationships/tags" Target="../tags/tag5717.xml"/><Relationship Id="rId7" Type="http://schemas.openxmlformats.org/officeDocument/2006/relationships/tags" Target="../tags/tag5716.xml"/><Relationship Id="rId6" Type="http://schemas.openxmlformats.org/officeDocument/2006/relationships/tags" Target="../tags/tag5715.xml"/><Relationship Id="rId5" Type="http://schemas.openxmlformats.org/officeDocument/2006/relationships/tags" Target="../tags/tag5714.xml"/><Relationship Id="rId4" Type="http://schemas.openxmlformats.org/officeDocument/2006/relationships/tags" Target="../tags/tag5713.xml"/><Relationship Id="rId3" Type="http://schemas.openxmlformats.org/officeDocument/2006/relationships/tags" Target="../tags/tag5712.xml"/><Relationship Id="rId2" Type="http://schemas.openxmlformats.org/officeDocument/2006/relationships/tags" Target="../tags/tag5711.xml"/><Relationship Id="rId11" Type="http://schemas.openxmlformats.org/officeDocument/2006/relationships/tags" Target="../tags/tag5720.xml"/><Relationship Id="rId10" Type="http://schemas.openxmlformats.org/officeDocument/2006/relationships/tags" Target="../tags/tag5719.xml"/><Relationship Id="rId1" Type="http://schemas.openxmlformats.org/officeDocument/2006/relationships/slideMaster" Target="../slideMasters/slideMaster37.xml"/></Relationships>
</file>

<file path=ppt/slideLayouts/_rels/slideLayout692.xml.rels><?xml version="1.0" encoding="UTF-8" standalone="yes"?>
<Relationships xmlns="http://schemas.openxmlformats.org/package/2006/relationships"><Relationship Id="rId9" Type="http://schemas.openxmlformats.org/officeDocument/2006/relationships/tags" Target="../tags/tag5728.xml"/><Relationship Id="rId8" Type="http://schemas.openxmlformats.org/officeDocument/2006/relationships/tags" Target="../tags/tag5727.xml"/><Relationship Id="rId7" Type="http://schemas.openxmlformats.org/officeDocument/2006/relationships/tags" Target="../tags/tag5726.xml"/><Relationship Id="rId6" Type="http://schemas.openxmlformats.org/officeDocument/2006/relationships/tags" Target="../tags/tag5725.xml"/><Relationship Id="rId5" Type="http://schemas.openxmlformats.org/officeDocument/2006/relationships/tags" Target="../tags/tag5724.xml"/><Relationship Id="rId4" Type="http://schemas.openxmlformats.org/officeDocument/2006/relationships/tags" Target="../tags/tag5723.xml"/><Relationship Id="rId3" Type="http://schemas.openxmlformats.org/officeDocument/2006/relationships/tags" Target="../tags/tag5722.xml"/><Relationship Id="rId2" Type="http://schemas.openxmlformats.org/officeDocument/2006/relationships/tags" Target="../tags/tag5721.xml"/><Relationship Id="rId11" Type="http://schemas.openxmlformats.org/officeDocument/2006/relationships/tags" Target="../tags/tag5730.xml"/><Relationship Id="rId10" Type="http://schemas.openxmlformats.org/officeDocument/2006/relationships/tags" Target="../tags/tag5729.xml"/><Relationship Id="rId1" Type="http://schemas.openxmlformats.org/officeDocument/2006/relationships/slideMaster" Target="../slideMasters/slideMaster37.xml"/></Relationships>
</file>

<file path=ppt/slideLayouts/_rels/slideLayout693.xml.rels><?xml version="1.0" encoding="UTF-8" standalone="yes"?>
<Relationships xmlns="http://schemas.openxmlformats.org/package/2006/relationships"><Relationship Id="rId9" Type="http://schemas.openxmlformats.org/officeDocument/2006/relationships/tags" Target="../tags/tag5738.xml"/><Relationship Id="rId8" Type="http://schemas.openxmlformats.org/officeDocument/2006/relationships/tags" Target="../tags/tag5737.xml"/><Relationship Id="rId7" Type="http://schemas.openxmlformats.org/officeDocument/2006/relationships/tags" Target="../tags/tag5736.xml"/><Relationship Id="rId6" Type="http://schemas.openxmlformats.org/officeDocument/2006/relationships/tags" Target="../tags/tag5735.xml"/><Relationship Id="rId5" Type="http://schemas.openxmlformats.org/officeDocument/2006/relationships/tags" Target="../tags/tag5734.xml"/><Relationship Id="rId4" Type="http://schemas.openxmlformats.org/officeDocument/2006/relationships/tags" Target="../tags/tag5733.xml"/><Relationship Id="rId3" Type="http://schemas.openxmlformats.org/officeDocument/2006/relationships/tags" Target="../tags/tag5732.xml"/><Relationship Id="rId2" Type="http://schemas.openxmlformats.org/officeDocument/2006/relationships/tags" Target="../tags/tag5731.xml"/><Relationship Id="rId13" Type="http://schemas.openxmlformats.org/officeDocument/2006/relationships/tags" Target="../tags/tag5742.xml"/><Relationship Id="rId12" Type="http://schemas.openxmlformats.org/officeDocument/2006/relationships/tags" Target="../tags/tag5741.xml"/><Relationship Id="rId11" Type="http://schemas.openxmlformats.org/officeDocument/2006/relationships/tags" Target="../tags/tag5740.xml"/><Relationship Id="rId10" Type="http://schemas.openxmlformats.org/officeDocument/2006/relationships/tags" Target="../tags/tag5739.xml"/><Relationship Id="rId1" Type="http://schemas.openxmlformats.org/officeDocument/2006/relationships/slideMaster" Target="../slideMasters/slideMaster37.xml"/></Relationships>
</file>

<file path=ppt/slideLayouts/_rels/slideLayout694.xml.rels><?xml version="1.0" encoding="UTF-8" standalone="yes"?>
<Relationships xmlns="http://schemas.openxmlformats.org/package/2006/relationships"><Relationship Id="rId9" Type="http://schemas.openxmlformats.org/officeDocument/2006/relationships/tags" Target="../tags/tag5750.xml"/><Relationship Id="rId8" Type="http://schemas.openxmlformats.org/officeDocument/2006/relationships/tags" Target="../tags/tag5749.xml"/><Relationship Id="rId7" Type="http://schemas.openxmlformats.org/officeDocument/2006/relationships/tags" Target="../tags/tag5748.xml"/><Relationship Id="rId6" Type="http://schemas.openxmlformats.org/officeDocument/2006/relationships/tags" Target="../tags/tag5747.xml"/><Relationship Id="rId5" Type="http://schemas.openxmlformats.org/officeDocument/2006/relationships/tags" Target="../tags/tag5746.xml"/><Relationship Id="rId4" Type="http://schemas.openxmlformats.org/officeDocument/2006/relationships/tags" Target="../tags/tag5745.xml"/><Relationship Id="rId3" Type="http://schemas.openxmlformats.org/officeDocument/2006/relationships/tags" Target="../tags/tag5744.xml"/><Relationship Id="rId2" Type="http://schemas.openxmlformats.org/officeDocument/2006/relationships/tags" Target="../tags/tag5743.xml"/><Relationship Id="rId13" Type="http://schemas.openxmlformats.org/officeDocument/2006/relationships/tags" Target="../tags/tag5754.xml"/><Relationship Id="rId12" Type="http://schemas.openxmlformats.org/officeDocument/2006/relationships/tags" Target="../tags/tag5753.xml"/><Relationship Id="rId11" Type="http://schemas.openxmlformats.org/officeDocument/2006/relationships/tags" Target="../tags/tag5752.xml"/><Relationship Id="rId10" Type="http://schemas.openxmlformats.org/officeDocument/2006/relationships/tags" Target="../tags/tag5751.xml"/><Relationship Id="rId1" Type="http://schemas.openxmlformats.org/officeDocument/2006/relationships/slideMaster" Target="../slideMasters/slideMaster37.xml"/></Relationships>
</file>

<file path=ppt/slideLayouts/_rels/slideLayout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96.xml.rels><?xml version="1.0" encoding="UTF-8" standalone="yes"?>
<Relationships xmlns="http://schemas.openxmlformats.org/package/2006/relationships"><Relationship Id="rId9" Type="http://schemas.openxmlformats.org/officeDocument/2006/relationships/tags" Target="../tags/tag5768.xml"/><Relationship Id="rId8" Type="http://schemas.openxmlformats.org/officeDocument/2006/relationships/tags" Target="../tags/tag5767.xml"/><Relationship Id="rId7" Type="http://schemas.openxmlformats.org/officeDocument/2006/relationships/tags" Target="../tags/tag5766.xml"/><Relationship Id="rId6" Type="http://schemas.openxmlformats.org/officeDocument/2006/relationships/tags" Target="../tags/tag5765.xml"/><Relationship Id="rId5" Type="http://schemas.openxmlformats.org/officeDocument/2006/relationships/tags" Target="../tags/tag5764.xml"/><Relationship Id="rId4" Type="http://schemas.openxmlformats.org/officeDocument/2006/relationships/tags" Target="../tags/tag5763.xml"/><Relationship Id="rId3" Type="http://schemas.openxmlformats.org/officeDocument/2006/relationships/tags" Target="../tags/tag5762.xml"/><Relationship Id="rId2" Type="http://schemas.openxmlformats.org/officeDocument/2006/relationships/tags" Target="../tags/tag5761.xml"/><Relationship Id="rId14" Type="http://schemas.openxmlformats.org/officeDocument/2006/relationships/tags" Target="../tags/tag5773.xml"/><Relationship Id="rId13" Type="http://schemas.openxmlformats.org/officeDocument/2006/relationships/tags" Target="../tags/tag5772.xml"/><Relationship Id="rId12" Type="http://schemas.openxmlformats.org/officeDocument/2006/relationships/tags" Target="../tags/tag5771.xml"/><Relationship Id="rId11" Type="http://schemas.openxmlformats.org/officeDocument/2006/relationships/tags" Target="../tags/tag5770.xml"/><Relationship Id="rId10" Type="http://schemas.openxmlformats.org/officeDocument/2006/relationships/tags" Target="../tags/tag5769.xml"/><Relationship Id="rId1" Type="http://schemas.openxmlformats.org/officeDocument/2006/relationships/slideMaster" Target="../slideMasters/slideMaster38.xml"/></Relationships>
</file>

<file path=ppt/slideLayouts/_rels/slideLayout697.xml.rels><?xml version="1.0" encoding="UTF-8" standalone="yes"?>
<Relationships xmlns="http://schemas.openxmlformats.org/package/2006/relationships"><Relationship Id="rId6" Type="http://schemas.openxmlformats.org/officeDocument/2006/relationships/tags" Target="../tags/tag5778.xml"/><Relationship Id="rId5" Type="http://schemas.openxmlformats.org/officeDocument/2006/relationships/tags" Target="../tags/tag5777.xml"/><Relationship Id="rId4" Type="http://schemas.openxmlformats.org/officeDocument/2006/relationships/tags" Target="../tags/tag5776.xml"/><Relationship Id="rId3" Type="http://schemas.openxmlformats.org/officeDocument/2006/relationships/tags" Target="../tags/tag5775.xml"/><Relationship Id="rId2" Type="http://schemas.openxmlformats.org/officeDocument/2006/relationships/tags" Target="../tags/tag5774.xml"/><Relationship Id="rId1" Type="http://schemas.openxmlformats.org/officeDocument/2006/relationships/slideMaster" Target="../slideMasters/slideMaster38.xml"/></Relationships>
</file>

<file path=ppt/slideLayouts/_rels/slideLayout698.xml.rels><?xml version="1.0" encoding="UTF-8" standalone="yes"?>
<Relationships xmlns="http://schemas.openxmlformats.org/package/2006/relationships"><Relationship Id="rId9" Type="http://schemas.openxmlformats.org/officeDocument/2006/relationships/tags" Target="../tags/tag5786.xml"/><Relationship Id="rId8" Type="http://schemas.openxmlformats.org/officeDocument/2006/relationships/tags" Target="../tags/tag5785.xml"/><Relationship Id="rId7" Type="http://schemas.openxmlformats.org/officeDocument/2006/relationships/tags" Target="../tags/tag5784.xml"/><Relationship Id="rId6" Type="http://schemas.openxmlformats.org/officeDocument/2006/relationships/tags" Target="../tags/tag5783.xml"/><Relationship Id="rId5" Type="http://schemas.openxmlformats.org/officeDocument/2006/relationships/tags" Target="../tags/tag5782.xml"/><Relationship Id="rId4" Type="http://schemas.openxmlformats.org/officeDocument/2006/relationships/tags" Target="../tags/tag5781.xml"/><Relationship Id="rId3" Type="http://schemas.openxmlformats.org/officeDocument/2006/relationships/tags" Target="../tags/tag5780.xml"/><Relationship Id="rId2" Type="http://schemas.openxmlformats.org/officeDocument/2006/relationships/tags" Target="../tags/tag5779.xml"/><Relationship Id="rId15" Type="http://schemas.openxmlformats.org/officeDocument/2006/relationships/tags" Target="../tags/tag5792.xml"/><Relationship Id="rId14" Type="http://schemas.openxmlformats.org/officeDocument/2006/relationships/tags" Target="../tags/tag5791.xml"/><Relationship Id="rId13" Type="http://schemas.openxmlformats.org/officeDocument/2006/relationships/tags" Target="../tags/tag5790.xml"/><Relationship Id="rId12" Type="http://schemas.openxmlformats.org/officeDocument/2006/relationships/tags" Target="../tags/tag5789.xml"/><Relationship Id="rId11" Type="http://schemas.openxmlformats.org/officeDocument/2006/relationships/tags" Target="../tags/tag5788.xml"/><Relationship Id="rId10" Type="http://schemas.openxmlformats.org/officeDocument/2006/relationships/tags" Target="../tags/tag5787.xml"/><Relationship Id="rId1" Type="http://schemas.openxmlformats.org/officeDocument/2006/relationships/slideMaster" Target="../slideMasters/slideMaster38.xml"/></Relationships>
</file>

<file path=ppt/slideLayouts/_rels/slideLayout699.xml.rels><?xml version="1.0" encoding="UTF-8" standalone="yes"?>
<Relationships xmlns="http://schemas.openxmlformats.org/package/2006/relationships"><Relationship Id="rId7" Type="http://schemas.openxmlformats.org/officeDocument/2006/relationships/tags" Target="../tags/tag5798.xml"/><Relationship Id="rId6" Type="http://schemas.openxmlformats.org/officeDocument/2006/relationships/tags" Target="../tags/tag5797.xml"/><Relationship Id="rId5" Type="http://schemas.openxmlformats.org/officeDocument/2006/relationships/tags" Target="../tags/tag5796.xml"/><Relationship Id="rId4" Type="http://schemas.openxmlformats.org/officeDocument/2006/relationships/tags" Target="../tags/tag5795.xml"/><Relationship Id="rId3" Type="http://schemas.openxmlformats.org/officeDocument/2006/relationships/tags" Target="../tags/tag5794.xml"/><Relationship Id="rId2" Type="http://schemas.openxmlformats.org/officeDocument/2006/relationships/tags" Target="../tags/tag5793.xml"/><Relationship Id="rId1" Type="http://schemas.openxmlformats.org/officeDocument/2006/relationships/slideMaster" Target="../slideMasters/slideMaster3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6" Type="http://schemas.openxmlformats.org/officeDocument/2006/relationships/tags" Target="../tags/tag498.xml"/><Relationship Id="rId5" Type="http://schemas.openxmlformats.org/officeDocument/2006/relationships/tags" Target="../tags/tag497.xml"/><Relationship Id="rId4" Type="http://schemas.openxmlformats.org/officeDocument/2006/relationships/tags" Target="../tags/tag496.xml"/><Relationship Id="rId3" Type="http://schemas.openxmlformats.org/officeDocument/2006/relationships/tags" Target="../tags/tag495.xml"/><Relationship Id="rId2" Type="http://schemas.openxmlformats.org/officeDocument/2006/relationships/tags" Target="../tags/tag494.xml"/><Relationship Id="rId1" Type="http://schemas.openxmlformats.org/officeDocument/2006/relationships/slideMaster" Target="../slideMasters/slideMaster5.xml"/></Relationships>
</file>

<file path=ppt/slideLayouts/_rels/slideLayout700.xml.rels><?xml version="1.0" encoding="UTF-8" standalone="yes"?>
<Relationships xmlns="http://schemas.openxmlformats.org/package/2006/relationships"><Relationship Id="rId9" Type="http://schemas.openxmlformats.org/officeDocument/2006/relationships/tags" Target="../tags/tag5806.xml"/><Relationship Id="rId8" Type="http://schemas.openxmlformats.org/officeDocument/2006/relationships/tags" Target="../tags/tag5805.xml"/><Relationship Id="rId7" Type="http://schemas.openxmlformats.org/officeDocument/2006/relationships/tags" Target="../tags/tag5804.xml"/><Relationship Id="rId6" Type="http://schemas.openxmlformats.org/officeDocument/2006/relationships/tags" Target="../tags/tag5803.xml"/><Relationship Id="rId5" Type="http://schemas.openxmlformats.org/officeDocument/2006/relationships/tags" Target="../tags/tag5802.xml"/><Relationship Id="rId4" Type="http://schemas.openxmlformats.org/officeDocument/2006/relationships/tags" Target="../tags/tag5801.xml"/><Relationship Id="rId3" Type="http://schemas.openxmlformats.org/officeDocument/2006/relationships/tags" Target="../tags/tag5800.xml"/><Relationship Id="rId2" Type="http://schemas.openxmlformats.org/officeDocument/2006/relationships/tags" Target="../tags/tag5799.xml"/><Relationship Id="rId1" Type="http://schemas.openxmlformats.org/officeDocument/2006/relationships/slideMaster" Target="../slideMasters/slideMaster38.xml"/></Relationships>
</file>

<file path=ppt/slideLayouts/_rels/slideLayout701.xml.rels><?xml version="1.0" encoding="UTF-8" standalone="yes"?>
<Relationships xmlns="http://schemas.openxmlformats.org/package/2006/relationships"><Relationship Id="rId8" Type="http://schemas.openxmlformats.org/officeDocument/2006/relationships/tags" Target="../tags/tag5813.xml"/><Relationship Id="rId7" Type="http://schemas.openxmlformats.org/officeDocument/2006/relationships/tags" Target="../tags/tag5812.xml"/><Relationship Id="rId6" Type="http://schemas.openxmlformats.org/officeDocument/2006/relationships/tags" Target="../tags/tag5811.xml"/><Relationship Id="rId5" Type="http://schemas.openxmlformats.org/officeDocument/2006/relationships/tags" Target="../tags/tag5810.xml"/><Relationship Id="rId4" Type="http://schemas.openxmlformats.org/officeDocument/2006/relationships/tags" Target="../tags/tag5809.xml"/><Relationship Id="rId3" Type="http://schemas.openxmlformats.org/officeDocument/2006/relationships/tags" Target="../tags/tag5808.xml"/><Relationship Id="rId2" Type="http://schemas.openxmlformats.org/officeDocument/2006/relationships/tags" Target="../tags/tag5807.xml"/><Relationship Id="rId1" Type="http://schemas.openxmlformats.org/officeDocument/2006/relationships/slideMaster" Target="../slideMasters/slideMaster38.xml"/></Relationships>
</file>

<file path=ppt/slideLayouts/_rels/slideLayout702.xml.rels><?xml version="1.0" encoding="UTF-8" standalone="yes"?>
<Relationships xmlns="http://schemas.openxmlformats.org/package/2006/relationships"><Relationship Id="rId4" Type="http://schemas.openxmlformats.org/officeDocument/2006/relationships/tags" Target="../tags/tag5816.xml"/><Relationship Id="rId3" Type="http://schemas.openxmlformats.org/officeDocument/2006/relationships/tags" Target="../tags/tag5815.xml"/><Relationship Id="rId2" Type="http://schemas.openxmlformats.org/officeDocument/2006/relationships/tags" Target="../tags/tag5814.xml"/><Relationship Id="rId1" Type="http://schemas.openxmlformats.org/officeDocument/2006/relationships/slideMaster" Target="../slideMasters/slideMaster38.xml"/></Relationships>
</file>

<file path=ppt/slideLayouts/_rels/slideLayout703.xml.rels><?xml version="1.0" encoding="UTF-8" standalone="yes"?>
<Relationships xmlns="http://schemas.openxmlformats.org/package/2006/relationships"><Relationship Id="rId7" Type="http://schemas.openxmlformats.org/officeDocument/2006/relationships/tags" Target="../tags/tag5822.xml"/><Relationship Id="rId6" Type="http://schemas.openxmlformats.org/officeDocument/2006/relationships/tags" Target="../tags/tag5821.xml"/><Relationship Id="rId5" Type="http://schemas.openxmlformats.org/officeDocument/2006/relationships/tags" Target="../tags/tag5820.xml"/><Relationship Id="rId4" Type="http://schemas.openxmlformats.org/officeDocument/2006/relationships/tags" Target="../tags/tag5819.xml"/><Relationship Id="rId3" Type="http://schemas.openxmlformats.org/officeDocument/2006/relationships/tags" Target="../tags/tag5818.xml"/><Relationship Id="rId2" Type="http://schemas.openxmlformats.org/officeDocument/2006/relationships/tags" Target="../tags/tag5817.xml"/><Relationship Id="rId1" Type="http://schemas.openxmlformats.org/officeDocument/2006/relationships/slideMaster" Target="../slideMasters/slideMaster38.xml"/></Relationships>
</file>

<file path=ppt/slideLayouts/_rels/slideLayout704.xml.rels><?xml version="1.0" encoding="UTF-8" standalone="yes"?>
<Relationships xmlns="http://schemas.openxmlformats.org/package/2006/relationships"><Relationship Id="rId6" Type="http://schemas.openxmlformats.org/officeDocument/2006/relationships/tags" Target="../tags/tag5827.xml"/><Relationship Id="rId5" Type="http://schemas.openxmlformats.org/officeDocument/2006/relationships/tags" Target="../tags/tag5826.xml"/><Relationship Id="rId4" Type="http://schemas.openxmlformats.org/officeDocument/2006/relationships/tags" Target="../tags/tag5825.xml"/><Relationship Id="rId3" Type="http://schemas.openxmlformats.org/officeDocument/2006/relationships/tags" Target="../tags/tag5824.xml"/><Relationship Id="rId2" Type="http://schemas.openxmlformats.org/officeDocument/2006/relationships/tags" Target="../tags/tag5823.xml"/><Relationship Id="rId1" Type="http://schemas.openxmlformats.org/officeDocument/2006/relationships/slideMaster" Target="../slideMasters/slideMaster38.xml"/></Relationships>
</file>

<file path=ppt/slideLayouts/_rels/slideLayout705.xml.rels><?xml version="1.0" encoding="UTF-8" standalone="yes"?>
<Relationships xmlns="http://schemas.openxmlformats.org/package/2006/relationships"><Relationship Id="rId5" Type="http://schemas.openxmlformats.org/officeDocument/2006/relationships/tags" Target="../tags/tag5831.xml"/><Relationship Id="rId4" Type="http://schemas.openxmlformats.org/officeDocument/2006/relationships/tags" Target="../tags/tag5830.xml"/><Relationship Id="rId3" Type="http://schemas.openxmlformats.org/officeDocument/2006/relationships/tags" Target="../tags/tag5829.xml"/><Relationship Id="rId2" Type="http://schemas.openxmlformats.org/officeDocument/2006/relationships/tags" Target="../tags/tag5828.xml"/><Relationship Id="rId1" Type="http://schemas.openxmlformats.org/officeDocument/2006/relationships/slideMaster" Target="../slideMasters/slideMaster38.xml"/></Relationships>
</file>

<file path=ppt/slideLayouts/_rels/slideLayout706.xml.rels><?xml version="1.0" encoding="UTF-8" standalone="yes"?>
<Relationships xmlns="http://schemas.openxmlformats.org/package/2006/relationships"><Relationship Id="rId9" Type="http://schemas.openxmlformats.org/officeDocument/2006/relationships/tags" Target="../tags/tag5839.xml"/><Relationship Id="rId8" Type="http://schemas.openxmlformats.org/officeDocument/2006/relationships/tags" Target="../tags/tag5838.xml"/><Relationship Id="rId7" Type="http://schemas.openxmlformats.org/officeDocument/2006/relationships/tags" Target="../tags/tag5837.xml"/><Relationship Id="rId6" Type="http://schemas.openxmlformats.org/officeDocument/2006/relationships/tags" Target="../tags/tag5836.xml"/><Relationship Id="rId5" Type="http://schemas.openxmlformats.org/officeDocument/2006/relationships/tags" Target="../tags/tag5835.xml"/><Relationship Id="rId4" Type="http://schemas.openxmlformats.org/officeDocument/2006/relationships/tags" Target="../tags/tag5834.xml"/><Relationship Id="rId3" Type="http://schemas.openxmlformats.org/officeDocument/2006/relationships/tags" Target="../tags/tag5833.xml"/><Relationship Id="rId2" Type="http://schemas.openxmlformats.org/officeDocument/2006/relationships/tags" Target="../tags/tag5832.xml"/><Relationship Id="rId11" Type="http://schemas.openxmlformats.org/officeDocument/2006/relationships/tags" Target="../tags/tag5841.xml"/><Relationship Id="rId10" Type="http://schemas.openxmlformats.org/officeDocument/2006/relationships/tags" Target="../tags/tag5840.xml"/><Relationship Id="rId1" Type="http://schemas.openxmlformats.org/officeDocument/2006/relationships/slideMaster" Target="../slideMasters/slideMaster38.xml"/></Relationships>
</file>

<file path=ppt/slideLayouts/_rels/slideLayout707.xml.rels><?xml version="1.0" encoding="UTF-8" standalone="yes"?>
<Relationships xmlns="http://schemas.openxmlformats.org/package/2006/relationships"><Relationship Id="rId8" Type="http://schemas.openxmlformats.org/officeDocument/2006/relationships/tags" Target="../tags/tag5848.xml"/><Relationship Id="rId7" Type="http://schemas.openxmlformats.org/officeDocument/2006/relationships/tags" Target="../tags/tag5847.xml"/><Relationship Id="rId6" Type="http://schemas.openxmlformats.org/officeDocument/2006/relationships/tags" Target="../tags/tag5846.xml"/><Relationship Id="rId5" Type="http://schemas.openxmlformats.org/officeDocument/2006/relationships/tags" Target="../tags/tag5845.xml"/><Relationship Id="rId4" Type="http://schemas.openxmlformats.org/officeDocument/2006/relationships/tags" Target="../tags/tag5844.xml"/><Relationship Id="rId3" Type="http://schemas.openxmlformats.org/officeDocument/2006/relationships/tags" Target="../tags/tag5843.xml"/><Relationship Id="rId2" Type="http://schemas.openxmlformats.org/officeDocument/2006/relationships/tags" Target="../tags/tag5842.xml"/><Relationship Id="rId1" Type="http://schemas.openxmlformats.org/officeDocument/2006/relationships/slideMaster" Target="../slideMasters/slideMaster38.xml"/></Relationships>
</file>

<file path=ppt/slideLayouts/_rels/slideLayout708.xml.rels><?xml version="1.0" encoding="UTF-8" standalone="yes"?>
<Relationships xmlns="http://schemas.openxmlformats.org/package/2006/relationships"><Relationship Id="rId9" Type="http://schemas.openxmlformats.org/officeDocument/2006/relationships/tags" Target="../tags/tag5856.xml"/><Relationship Id="rId8" Type="http://schemas.openxmlformats.org/officeDocument/2006/relationships/tags" Target="../tags/tag5855.xml"/><Relationship Id="rId7" Type="http://schemas.openxmlformats.org/officeDocument/2006/relationships/tags" Target="../tags/tag5854.xml"/><Relationship Id="rId6" Type="http://schemas.openxmlformats.org/officeDocument/2006/relationships/tags" Target="../tags/tag5853.xml"/><Relationship Id="rId5" Type="http://schemas.openxmlformats.org/officeDocument/2006/relationships/tags" Target="../tags/tag5852.xml"/><Relationship Id="rId4" Type="http://schemas.openxmlformats.org/officeDocument/2006/relationships/tags" Target="../tags/tag5851.xml"/><Relationship Id="rId3" Type="http://schemas.openxmlformats.org/officeDocument/2006/relationships/tags" Target="../tags/tag5850.xml"/><Relationship Id="rId2" Type="http://schemas.openxmlformats.org/officeDocument/2006/relationships/tags" Target="../tags/tag5849.xml"/><Relationship Id="rId13" Type="http://schemas.openxmlformats.org/officeDocument/2006/relationships/tags" Target="../tags/tag5860.xml"/><Relationship Id="rId12" Type="http://schemas.openxmlformats.org/officeDocument/2006/relationships/tags" Target="../tags/tag5859.xml"/><Relationship Id="rId11" Type="http://schemas.openxmlformats.org/officeDocument/2006/relationships/tags" Target="../tags/tag5858.xml"/><Relationship Id="rId10" Type="http://schemas.openxmlformats.org/officeDocument/2006/relationships/tags" Target="../tags/tag5857.xml"/><Relationship Id="rId1" Type="http://schemas.openxmlformats.org/officeDocument/2006/relationships/slideMaster" Target="../slideMasters/slideMaster38.xml"/></Relationships>
</file>

<file path=ppt/slideLayouts/_rels/slideLayout709.xml.rels><?xml version="1.0" encoding="UTF-8" standalone="yes"?>
<Relationships xmlns="http://schemas.openxmlformats.org/package/2006/relationships"><Relationship Id="rId9" Type="http://schemas.openxmlformats.org/officeDocument/2006/relationships/tags" Target="../tags/tag5868.xml"/><Relationship Id="rId8" Type="http://schemas.openxmlformats.org/officeDocument/2006/relationships/tags" Target="../tags/tag5867.xml"/><Relationship Id="rId7" Type="http://schemas.openxmlformats.org/officeDocument/2006/relationships/tags" Target="../tags/tag5866.xml"/><Relationship Id="rId6" Type="http://schemas.openxmlformats.org/officeDocument/2006/relationships/tags" Target="../tags/tag5865.xml"/><Relationship Id="rId5" Type="http://schemas.openxmlformats.org/officeDocument/2006/relationships/tags" Target="../tags/tag5864.xml"/><Relationship Id="rId4" Type="http://schemas.openxmlformats.org/officeDocument/2006/relationships/tags" Target="../tags/tag5863.xml"/><Relationship Id="rId3" Type="http://schemas.openxmlformats.org/officeDocument/2006/relationships/tags" Target="../tags/tag5862.xml"/><Relationship Id="rId2" Type="http://schemas.openxmlformats.org/officeDocument/2006/relationships/tags" Target="../tags/tag5861.xml"/><Relationship Id="rId11" Type="http://schemas.openxmlformats.org/officeDocument/2006/relationships/tags" Target="../tags/tag5870.xml"/><Relationship Id="rId10" Type="http://schemas.openxmlformats.org/officeDocument/2006/relationships/tags" Target="../tags/tag5869.xml"/><Relationship Id="rId1" Type="http://schemas.openxmlformats.org/officeDocument/2006/relationships/slideMaster" Target="../slideMasters/slideMaster38.xml"/></Relationships>
</file>

<file path=ppt/slideLayouts/_rels/slideLayout71.xml.rels><?xml version="1.0" encoding="UTF-8" standalone="yes"?>
<Relationships xmlns="http://schemas.openxmlformats.org/package/2006/relationships"><Relationship Id="rId9" Type="http://schemas.openxmlformats.org/officeDocument/2006/relationships/tags" Target="../tags/tag506.xml"/><Relationship Id="rId8" Type="http://schemas.openxmlformats.org/officeDocument/2006/relationships/tags" Target="../tags/tag505.xml"/><Relationship Id="rId7" Type="http://schemas.openxmlformats.org/officeDocument/2006/relationships/tags" Target="../tags/tag504.xml"/><Relationship Id="rId6" Type="http://schemas.openxmlformats.org/officeDocument/2006/relationships/tags" Target="../tags/tag503.xml"/><Relationship Id="rId5" Type="http://schemas.openxmlformats.org/officeDocument/2006/relationships/tags" Target="../tags/tag502.xml"/><Relationship Id="rId4" Type="http://schemas.openxmlformats.org/officeDocument/2006/relationships/tags" Target="../tags/tag501.xml"/><Relationship Id="rId3" Type="http://schemas.openxmlformats.org/officeDocument/2006/relationships/tags" Target="../tags/tag500.xml"/><Relationship Id="rId2" Type="http://schemas.openxmlformats.org/officeDocument/2006/relationships/tags" Target="../tags/tag499.xml"/><Relationship Id="rId15" Type="http://schemas.openxmlformats.org/officeDocument/2006/relationships/tags" Target="../tags/tag512.xml"/><Relationship Id="rId14" Type="http://schemas.openxmlformats.org/officeDocument/2006/relationships/tags" Target="../tags/tag511.xml"/><Relationship Id="rId13" Type="http://schemas.openxmlformats.org/officeDocument/2006/relationships/tags" Target="../tags/tag510.xml"/><Relationship Id="rId12" Type="http://schemas.openxmlformats.org/officeDocument/2006/relationships/tags" Target="../tags/tag509.xml"/><Relationship Id="rId11" Type="http://schemas.openxmlformats.org/officeDocument/2006/relationships/tags" Target="../tags/tag508.xml"/><Relationship Id="rId10" Type="http://schemas.openxmlformats.org/officeDocument/2006/relationships/tags" Target="../tags/tag507.xml"/><Relationship Id="rId1" Type="http://schemas.openxmlformats.org/officeDocument/2006/relationships/slideMaster" Target="../slideMasters/slideMaster5.xml"/></Relationships>
</file>

<file path=ppt/slideLayouts/_rels/slideLayout710.xml.rels><?xml version="1.0" encoding="UTF-8" standalone="yes"?>
<Relationships xmlns="http://schemas.openxmlformats.org/package/2006/relationships"><Relationship Id="rId9" Type="http://schemas.openxmlformats.org/officeDocument/2006/relationships/tags" Target="../tags/tag5878.xml"/><Relationship Id="rId8" Type="http://schemas.openxmlformats.org/officeDocument/2006/relationships/tags" Target="../tags/tag5877.xml"/><Relationship Id="rId7" Type="http://schemas.openxmlformats.org/officeDocument/2006/relationships/tags" Target="../tags/tag5876.xml"/><Relationship Id="rId6" Type="http://schemas.openxmlformats.org/officeDocument/2006/relationships/tags" Target="../tags/tag5875.xml"/><Relationship Id="rId5" Type="http://schemas.openxmlformats.org/officeDocument/2006/relationships/tags" Target="../tags/tag5874.xml"/><Relationship Id="rId4" Type="http://schemas.openxmlformats.org/officeDocument/2006/relationships/tags" Target="../tags/tag5873.xml"/><Relationship Id="rId3" Type="http://schemas.openxmlformats.org/officeDocument/2006/relationships/tags" Target="../tags/tag5872.xml"/><Relationship Id="rId2" Type="http://schemas.openxmlformats.org/officeDocument/2006/relationships/tags" Target="../tags/tag5871.xml"/><Relationship Id="rId11" Type="http://schemas.openxmlformats.org/officeDocument/2006/relationships/tags" Target="../tags/tag5880.xml"/><Relationship Id="rId10" Type="http://schemas.openxmlformats.org/officeDocument/2006/relationships/tags" Target="../tags/tag5879.xml"/><Relationship Id="rId1" Type="http://schemas.openxmlformats.org/officeDocument/2006/relationships/slideMaster" Target="../slideMasters/slideMaster38.xml"/></Relationships>
</file>

<file path=ppt/slideLayouts/_rels/slideLayout711.xml.rels><?xml version="1.0" encoding="UTF-8" standalone="yes"?>
<Relationships xmlns="http://schemas.openxmlformats.org/package/2006/relationships"><Relationship Id="rId9" Type="http://schemas.openxmlformats.org/officeDocument/2006/relationships/tags" Target="../tags/tag5888.xml"/><Relationship Id="rId8" Type="http://schemas.openxmlformats.org/officeDocument/2006/relationships/tags" Target="../tags/tag5887.xml"/><Relationship Id="rId7" Type="http://schemas.openxmlformats.org/officeDocument/2006/relationships/tags" Target="../tags/tag5886.xml"/><Relationship Id="rId6" Type="http://schemas.openxmlformats.org/officeDocument/2006/relationships/tags" Target="../tags/tag5885.xml"/><Relationship Id="rId5" Type="http://schemas.openxmlformats.org/officeDocument/2006/relationships/tags" Target="../tags/tag5884.xml"/><Relationship Id="rId4" Type="http://schemas.openxmlformats.org/officeDocument/2006/relationships/tags" Target="../tags/tag5883.xml"/><Relationship Id="rId3" Type="http://schemas.openxmlformats.org/officeDocument/2006/relationships/tags" Target="../tags/tag5882.xml"/><Relationship Id="rId2" Type="http://schemas.openxmlformats.org/officeDocument/2006/relationships/tags" Target="../tags/tag5881.xml"/><Relationship Id="rId11" Type="http://schemas.openxmlformats.org/officeDocument/2006/relationships/tags" Target="../tags/tag5890.xml"/><Relationship Id="rId10" Type="http://schemas.openxmlformats.org/officeDocument/2006/relationships/tags" Target="../tags/tag5889.xml"/><Relationship Id="rId1" Type="http://schemas.openxmlformats.org/officeDocument/2006/relationships/slideMaster" Target="../slideMasters/slideMaster38.xml"/></Relationships>
</file>

<file path=ppt/slideLayouts/_rels/slideLayout712.xml.rels><?xml version="1.0" encoding="UTF-8" standalone="yes"?>
<Relationships xmlns="http://schemas.openxmlformats.org/package/2006/relationships"><Relationship Id="rId9" Type="http://schemas.openxmlformats.org/officeDocument/2006/relationships/tags" Target="../tags/tag5898.xml"/><Relationship Id="rId8" Type="http://schemas.openxmlformats.org/officeDocument/2006/relationships/tags" Target="../tags/tag5897.xml"/><Relationship Id="rId7" Type="http://schemas.openxmlformats.org/officeDocument/2006/relationships/tags" Target="../tags/tag5896.xml"/><Relationship Id="rId6" Type="http://schemas.openxmlformats.org/officeDocument/2006/relationships/tags" Target="../tags/tag5895.xml"/><Relationship Id="rId5" Type="http://schemas.openxmlformats.org/officeDocument/2006/relationships/tags" Target="../tags/tag5894.xml"/><Relationship Id="rId4" Type="http://schemas.openxmlformats.org/officeDocument/2006/relationships/tags" Target="../tags/tag5893.xml"/><Relationship Id="rId3" Type="http://schemas.openxmlformats.org/officeDocument/2006/relationships/tags" Target="../tags/tag5892.xml"/><Relationship Id="rId2" Type="http://schemas.openxmlformats.org/officeDocument/2006/relationships/tags" Target="../tags/tag5891.xml"/><Relationship Id="rId13" Type="http://schemas.openxmlformats.org/officeDocument/2006/relationships/tags" Target="../tags/tag5902.xml"/><Relationship Id="rId12" Type="http://schemas.openxmlformats.org/officeDocument/2006/relationships/tags" Target="../tags/tag5901.xml"/><Relationship Id="rId11" Type="http://schemas.openxmlformats.org/officeDocument/2006/relationships/tags" Target="../tags/tag5900.xml"/><Relationship Id="rId10" Type="http://schemas.openxmlformats.org/officeDocument/2006/relationships/tags" Target="../tags/tag5899.xml"/><Relationship Id="rId1" Type="http://schemas.openxmlformats.org/officeDocument/2006/relationships/slideMaster" Target="../slideMasters/slideMaster38.xml"/></Relationships>
</file>

<file path=ppt/slideLayouts/_rels/slideLayout713.xml.rels><?xml version="1.0" encoding="UTF-8" standalone="yes"?>
<Relationships xmlns="http://schemas.openxmlformats.org/package/2006/relationships"><Relationship Id="rId9" Type="http://schemas.openxmlformats.org/officeDocument/2006/relationships/tags" Target="../tags/tag5910.xml"/><Relationship Id="rId8" Type="http://schemas.openxmlformats.org/officeDocument/2006/relationships/tags" Target="../tags/tag5909.xml"/><Relationship Id="rId7" Type="http://schemas.openxmlformats.org/officeDocument/2006/relationships/tags" Target="../tags/tag5908.xml"/><Relationship Id="rId6" Type="http://schemas.openxmlformats.org/officeDocument/2006/relationships/tags" Target="../tags/tag5907.xml"/><Relationship Id="rId5" Type="http://schemas.openxmlformats.org/officeDocument/2006/relationships/tags" Target="../tags/tag5906.xml"/><Relationship Id="rId4" Type="http://schemas.openxmlformats.org/officeDocument/2006/relationships/tags" Target="../tags/tag5905.xml"/><Relationship Id="rId3" Type="http://schemas.openxmlformats.org/officeDocument/2006/relationships/tags" Target="../tags/tag5904.xml"/><Relationship Id="rId2" Type="http://schemas.openxmlformats.org/officeDocument/2006/relationships/tags" Target="../tags/tag5903.xml"/><Relationship Id="rId13" Type="http://schemas.openxmlformats.org/officeDocument/2006/relationships/tags" Target="../tags/tag5914.xml"/><Relationship Id="rId12" Type="http://schemas.openxmlformats.org/officeDocument/2006/relationships/tags" Target="../tags/tag5913.xml"/><Relationship Id="rId11" Type="http://schemas.openxmlformats.org/officeDocument/2006/relationships/tags" Target="../tags/tag5912.xml"/><Relationship Id="rId10" Type="http://schemas.openxmlformats.org/officeDocument/2006/relationships/tags" Target="../tags/tag5911.xml"/><Relationship Id="rId1" Type="http://schemas.openxmlformats.org/officeDocument/2006/relationships/slideMaster" Target="../slideMasters/slideMaster38.xml"/></Relationships>
</file>

<file path=ppt/slideLayouts/_rels/slideLayout7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715.xml.rels><?xml version="1.0" encoding="UTF-8" standalone="yes"?>
<Relationships xmlns="http://schemas.openxmlformats.org/package/2006/relationships"><Relationship Id="rId9" Type="http://schemas.openxmlformats.org/officeDocument/2006/relationships/tags" Target="../tags/tag5928.xml"/><Relationship Id="rId8" Type="http://schemas.openxmlformats.org/officeDocument/2006/relationships/tags" Target="../tags/tag5927.xml"/><Relationship Id="rId7" Type="http://schemas.openxmlformats.org/officeDocument/2006/relationships/tags" Target="../tags/tag5926.xml"/><Relationship Id="rId6" Type="http://schemas.openxmlformats.org/officeDocument/2006/relationships/tags" Target="../tags/tag5925.xml"/><Relationship Id="rId5" Type="http://schemas.openxmlformats.org/officeDocument/2006/relationships/tags" Target="../tags/tag5924.xml"/><Relationship Id="rId4" Type="http://schemas.openxmlformats.org/officeDocument/2006/relationships/tags" Target="../tags/tag5923.xml"/><Relationship Id="rId3" Type="http://schemas.openxmlformats.org/officeDocument/2006/relationships/tags" Target="../tags/tag5922.xml"/><Relationship Id="rId2" Type="http://schemas.openxmlformats.org/officeDocument/2006/relationships/tags" Target="../tags/tag5921.xml"/><Relationship Id="rId14" Type="http://schemas.openxmlformats.org/officeDocument/2006/relationships/tags" Target="../tags/tag5933.xml"/><Relationship Id="rId13" Type="http://schemas.openxmlformats.org/officeDocument/2006/relationships/tags" Target="../tags/tag5932.xml"/><Relationship Id="rId12" Type="http://schemas.openxmlformats.org/officeDocument/2006/relationships/tags" Target="../tags/tag5931.xml"/><Relationship Id="rId11" Type="http://schemas.openxmlformats.org/officeDocument/2006/relationships/tags" Target="../tags/tag5930.xml"/><Relationship Id="rId10" Type="http://schemas.openxmlformats.org/officeDocument/2006/relationships/tags" Target="../tags/tag5929.xml"/><Relationship Id="rId1" Type="http://schemas.openxmlformats.org/officeDocument/2006/relationships/slideMaster" Target="../slideMasters/slideMaster39.xml"/></Relationships>
</file>

<file path=ppt/slideLayouts/_rels/slideLayout716.xml.rels><?xml version="1.0" encoding="UTF-8" standalone="yes"?>
<Relationships xmlns="http://schemas.openxmlformats.org/package/2006/relationships"><Relationship Id="rId6" Type="http://schemas.openxmlformats.org/officeDocument/2006/relationships/tags" Target="../tags/tag5938.xml"/><Relationship Id="rId5" Type="http://schemas.openxmlformats.org/officeDocument/2006/relationships/tags" Target="../tags/tag5937.xml"/><Relationship Id="rId4" Type="http://schemas.openxmlformats.org/officeDocument/2006/relationships/tags" Target="../tags/tag5936.xml"/><Relationship Id="rId3" Type="http://schemas.openxmlformats.org/officeDocument/2006/relationships/tags" Target="../tags/tag5935.xml"/><Relationship Id="rId2" Type="http://schemas.openxmlformats.org/officeDocument/2006/relationships/tags" Target="../tags/tag5934.xml"/><Relationship Id="rId1" Type="http://schemas.openxmlformats.org/officeDocument/2006/relationships/slideMaster" Target="../slideMasters/slideMaster39.xml"/></Relationships>
</file>

<file path=ppt/slideLayouts/_rels/slideLayout717.xml.rels><?xml version="1.0" encoding="UTF-8" standalone="yes"?>
<Relationships xmlns="http://schemas.openxmlformats.org/package/2006/relationships"><Relationship Id="rId9" Type="http://schemas.openxmlformats.org/officeDocument/2006/relationships/tags" Target="../tags/tag5946.xml"/><Relationship Id="rId8" Type="http://schemas.openxmlformats.org/officeDocument/2006/relationships/tags" Target="../tags/tag5945.xml"/><Relationship Id="rId7" Type="http://schemas.openxmlformats.org/officeDocument/2006/relationships/tags" Target="../tags/tag5944.xml"/><Relationship Id="rId6" Type="http://schemas.openxmlformats.org/officeDocument/2006/relationships/tags" Target="../tags/tag5943.xml"/><Relationship Id="rId5" Type="http://schemas.openxmlformats.org/officeDocument/2006/relationships/tags" Target="../tags/tag5942.xml"/><Relationship Id="rId4" Type="http://schemas.openxmlformats.org/officeDocument/2006/relationships/tags" Target="../tags/tag5941.xml"/><Relationship Id="rId3" Type="http://schemas.openxmlformats.org/officeDocument/2006/relationships/tags" Target="../tags/tag5940.xml"/><Relationship Id="rId2" Type="http://schemas.openxmlformats.org/officeDocument/2006/relationships/tags" Target="../tags/tag5939.xml"/><Relationship Id="rId15" Type="http://schemas.openxmlformats.org/officeDocument/2006/relationships/tags" Target="../tags/tag5952.xml"/><Relationship Id="rId14" Type="http://schemas.openxmlformats.org/officeDocument/2006/relationships/tags" Target="../tags/tag5951.xml"/><Relationship Id="rId13" Type="http://schemas.openxmlformats.org/officeDocument/2006/relationships/tags" Target="../tags/tag5950.xml"/><Relationship Id="rId12" Type="http://schemas.openxmlformats.org/officeDocument/2006/relationships/tags" Target="../tags/tag5949.xml"/><Relationship Id="rId11" Type="http://schemas.openxmlformats.org/officeDocument/2006/relationships/tags" Target="../tags/tag5948.xml"/><Relationship Id="rId10" Type="http://schemas.openxmlformats.org/officeDocument/2006/relationships/tags" Target="../tags/tag5947.xml"/><Relationship Id="rId1" Type="http://schemas.openxmlformats.org/officeDocument/2006/relationships/slideMaster" Target="../slideMasters/slideMaster39.xml"/></Relationships>
</file>

<file path=ppt/slideLayouts/_rels/slideLayout718.xml.rels><?xml version="1.0" encoding="UTF-8" standalone="yes"?>
<Relationships xmlns="http://schemas.openxmlformats.org/package/2006/relationships"><Relationship Id="rId7" Type="http://schemas.openxmlformats.org/officeDocument/2006/relationships/tags" Target="../tags/tag5958.xml"/><Relationship Id="rId6" Type="http://schemas.openxmlformats.org/officeDocument/2006/relationships/tags" Target="../tags/tag5957.xml"/><Relationship Id="rId5" Type="http://schemas.openxmlformats.org/officeDocument/2006/relationships/tags" Target="../tags/tag5956.xml"/><Relationship Id="rId4" Type="http://schemas.openxmlformats.org/officeDocument/2006/relationships/tags" Target="../tags/tag5955.xml"/><Relationship Id="rId3" Type="http://schemas.openxmlformats.org/officeDocument/2006/relationships/tags" Target="../tags/tag5954.xml"/><Relationship Id="rId2" Type="http://schemas.openxmlformats.org/officeDocument/2006/relationships/tags" Target="../tags/tag5953.xml"/><Relationship Id="rId1" Type="http://schemas.openxmlformats.org/officeDocument/2006/relationships/slideMaster" Target="../slideMasters/slideMaster39.xml"/></Relationships>
</file>

<file path=ppt/slideLayouts/_rels/slideLayout719.xml.rels><?xml version="1.0" encoding="UTF-8" standalone="yes"?>
<Relationships xmlns="http://schemas.openxmlformats.org/package/2006/relationships"><Relationship Id="rId9" Type="http://schemas.openxmlformats.org/officeDocument/2006/relationships/tags" Target="../tags/tag5966.xml"/><Relationship Id="rId8" Type="http://schemas.openxmlformats.org/officeDocument/2006/relationships/tags" Target="../tags/tag5965.xml"/><Relationship Id="rId7" Type="http://schemas.openxmlformats.org/officeDocument/2006/relationships/tags" Target="../tags/tag5964.xml"/><Relationship Id="rId6" Type="http://schemas.openxmlformats.org/officeDocument/2006/relationships/tags" Target="../tags/tag5963.xml"/><Relationship Id="rId5" Type="http://schemas.openxmlformats.org/officeDocument/2006/relationships/tags" Target="../tags/tag5962.xml"/><Relationship Id="rId4" Type="http://schemas.openxmlformats.org/officeDocument/2006/relationships/tags" Target="../tags/tag5961.xml"/><Relationship Id="rId3" Type="http://schemas.openxmlformats.org/officeDocument/2006/relationships/tags" Target="../tags/tag5960.xml"/><Relationship Id="rId2" Type="http://schemas.openxmlformats.org/officeDocument/2006/relationships/tags" Target="../tags/tag5959.xml"/><Relationship Id="rId1" Type="http://schemas.openxmlformats.org/officeDocument/2006/relationships/slideMaster" Target="../slideMasters/slideMaster39.xml"/></Relationships>
</file>

<file path=ppt/slideLayouts/_rels/slideLayout72.xml.rels><?xml version="1.0" encoding="UTF-8" standalone="yes"?>
<Relationships xmlns="http://schemas.openxmlformats.org/package/2006/relationships"><Relationship Id="rId7" Type="http://schemas.openxmlformats.org/officeDocument/2006/relationships/tags" Target="../tags/tag518.xml"/><Relationship Id="rId6" Type="http://schemas.openxmlformats.org/officeDocument/2006/relationships/tags" Target="../tags/tag517.xml"/><Relationship Id="rId5" Type="http://schemas.openxmlformats.org/officeDocument/2006/relationships/tags" Target="../tags/tag516.xml"/><Relationship Id="rId4" Type="http://schemas.openxmlformats.org/officeDocument/2006/relationships/tags" Target="../tags/tag515.xml"/><Relationship Id="rId3" Type="http://schemas.openxmlformats.org/officeDocument/2006/relationships/tags" Target="../tags/tag514.xml"/><Relationship Id="rId2" Type="http://schemas.openxmlformats.org/officeDocument/2006/relationships/tags" Target="../tags/tag513.xml"/><Relationship Id="rId1" Type="http://schemas.openxmlformats.org/officeDocument/2006/relationships/slideMaster" Target="../slideMasters/slideMaster5.xml"/></Relationships>
</file>

<file path=ppt/slideLayouts/_rels/slideLayout720.xml.rels><?xml version="1.0" encoding="UTF-8" standalone="yes"?>
<Relationships xmlns="http://schemas.openxmlformats.org/package/2006/relationships"><Relationship Id="rId8" Type="http://schemas.openxmlformats.org/officeDocument/2006/relationships/tags" Target="../tags/tag5973.xml"/><Relationship Id="rId7" Type="http://schemas.openxmlformats.org/officeDocument/2006/relationships/tags" Target="../tags/tag5972.xml"/><Relationship Id="rId6" Type="http://schemas.openxmlformats.org/officeDocument/2006/relationships/tags" Target="../tags/tag5971.xml"/><Relationship Id="rId5" Type="http://schemas.openxmlformats.org/officeDocument/2006/relationships/tags" Target="../tags/tag5970.xml"/><Relationship Id="rId4" Type="http://schemas.openxmlformats.org/officeDocument/2006/relationships/tags" Target="../tags/tag5969.xml"/><Relationship Id="rId3" Type="http://schemas.openxmlformats.org/officeDocument/2006/relationships/tags" Target="../tags/tag5968.xml"/><Relationship Id="rId2" Type="http://schemas.openxmlformats.org/officeDocument/2006/relationships/tags" Target="../tags/tag5967.xml"/><Relationship Id="rId1" Type="http://schemas.openxmlformats.org/officeDocument/2006/relationships/slideMaster" Target="../slideMasters/slideMaster39.xml"/></Relationships>
</file>

<file path=ppt/slideLayouts/_rels/slideLayout721.xml.rels><?xml version="1.0" encoding="UTF-8" standalone="yes"?>
<Relationships xmlns="http://schemas.openxmlformats.org/package/2006/relationships"><Relationship Id="rId4" Type="http://schemas.openxmlformats.org/officeDocument/2006/relationships/tags" Target="../tags/tag5976.xml"/><Relationship Id="rId3" Type="http://schemas.openxmlformats.org/officeDocument/2006/relationships/tags" Target="../tags/tag5975.xml"/><Relationship Id="rId2" Type="http://schemas.openxmlformats.org/officeDocument/2006/relationships/tags" Target="../tags/tag5974.xml"/><Relationship Id="rId1" Type="http://schemas.openxmlformats.org/officeDocument/2006/relationships/slideMaster" Target="../slideMasters/slideMaster39.xml"/></Relationships>
</file>

<file path=ppt/slideLayouts/_rels/slideLayout722.xml.rels><?xml version="1.0" encoding="UTF-8" standalone="yes"?>
<Relationships xmlns="http://schemas.openxmlformats.org/package/2006/relationships"><Relationship Id="rId7" Type="http://schemas.openxmlformats.org/officeDocument/2006/relationships/tags" Target="../tags/tag5982.xml"/><Relationship Id="rId6" Type="http://schemas.openxmlformats.org/officeDocument/2006/relationships/tags" Target="../tags/tag5981.xml"/><Relationship Id="rId5" Type="http://schemas.openxmlformats.org/officeDocument/2006/relationships/tags" Target="../tags/tag5980.xml"/><Relationship Id="rId4" Type="http://schemas.openxmlformats.org/officeDocument/2006/relationships/tags" Target="../tags/tag5979.xml"/><Relationship Id="rId3" Type="http://schemas.openxmlformats.org/officeDocument/2006/relationships/tags" Target="../tags/tag5978.xml"/><Relationship Id="rId2" Type="http://schemas.openxmlformats.org/officeDocument/2006/relationships/tags" Target="../tags/tag5977.xml"/><Relationship Id="rId1" Type="http://schemas.openxmlformats.org/officeDocument/2006/relationships/slideMaster" Target="../slideMasters/slideMaster39.xml"/></Relationships>
</file>

<file path=ppt/slideLayouts/_rels/slideLayout723.xml.rels><?xml version="1.0" encoding="UTF-8" standalone="yes"?>
<Relationships xmlns="http://schemas.openxmlformats.org/package/2006/relationships"><Relationship Id="rId6" Type="http://schemas.openxmlformats.org/officeDocument/2006/relationships/tags" Target="../tags/tag5987.xml"/><Relationship Id="rId5" Type="http://schemas.openxmlformats.org/officeDocument/2006/relationships/tags" Target="../tags/tag5986.xml"/><Relationship Id="rId4" Type="http://schemas.openxmlformats.org/officeDocument/2006/relationships/tags" Target="../tags/tag5985.xml"/><Relationship Id="rId3" Type="http://schemas.openxmlformats.org/officeDocument/2006/relationships/tags" Target="../tags/tag5984.xml"/><Relationship Id="rId2" Type="http://schemas.openxmlformats.org/officeDocument/2006/relationships/tags" Target="../tags/tag5983.xml"/><Relationship Id="rId1" Type="http://schemas.openxmlformats.org/officeDocument/2006/relationships/slideMaster" Target="../slideMasters/slideMaster39.xml"/></Relationships>
</file>

<file path=ppt/slideLayouts/_rels/slideLayout724.xml.rels><?xml version="1.0" encoding="UTF-8" standalone="yes"?>
<Relationships xmlns="http://schemas.openxmlformats.org/package/2006/relationships"><Relationship Id="rId5" Type="http://schemas.openxmlformats.org/officeDocument/2006/relationships/tags" Target="../tags/tag5991.xml"/><Relationship Id="rId4" Type="http://schemas.openxmlformats.org/officeDocument/2006/relationships/tags" Target="../tags/tag5990.xml"/><Relationship Id="rId3" Type="http://schemas.openxmlformats.org/officeDocument/2006/relationships/tags" Target="../tags/tag5989.xml"/><Relationship Id="rId2" Type="http://schemas.openxmlformats.org/officeDocument/2006/relationships/tags" Target="../tags/tag5988.xml"/><Relationship Id="rId1" Type="http://schemas.openxmlformats.org/officeDocument/2006/relationships/slideMaster" Target="../slideMasters/slideMaster39.xml"/></Relationships>
</file>

<file path=ppt/slideLayouts/_rels/slideLayout725.xml.rels><?xml version="1.0" encoding="UTF-8" standalone="yes"?>
<Relationships xmlns="http://schemas.openxmlformats.org/package/2006/relationships"><Relationship Id="rId9" Type="http://schemas.openxmlformats.org/officeDocument/2006/relationships/tags" Target="../tags/tag5999.xml"/><Relationship Id="rId8" Type="http://schemas.openxmlformats.org/officeDocument/2006/relationships/tags" Target="../tags/tag5998.xml"/><Relationship Id="rId7" Type="http://schemas.openxmlformats.org/officeDocument/2006/relationships/tags" Target="../tags/tag5997.xml"/><Relationship Id="rId6" Type="http://schemas.openxmlformats.org/officeDocument/2006/relationships/tags" Target="../tags/tag5996.xml"/><Relationship Id="rId5" Type="http://schemas.openxmlformats.org/officeDocument/2006/relationships/tags" Target="../tags/tag5995.xml"/><Relationship Id="rId4" Type="http://schemas.openxmlformats.org/officeDocument/2006/relationships/tags" Target="../tags/tag5994.xml"/><Relationship Id="rId3" Type="http://schemas.openxmlformats.org/officeDocument/2006/relationships/tags" Target="../tags/tag5993.xml"/><Relationship Id="rId2" Type="http://schemas.openxmlformats.org/officeDocument/2006/relationships/tags" Target="../tags/tag5992.xml"/><Relationship Id="rId11" Type="http://schemas.openxmlformats.org/officeDocument/2006/relationships/tags" Target="../tags/tag6001.xml"/><Relationship Id="rId10" Type="http://schemas.openxmlformats.org/officeDocument/2006/relationships/tags" Target="../tags/tag6000.xml"/><Relationship Id="rId1" Type="http://schemas.openxmlformats.org/officeDocument/2006/relationships/slideMaster" Target="../slideMasters/slideMaster39.xml"/></Relationships>
</file>

<file path=ppt/slideLayouts/_rels/slideLayout726.xml.rels><?xml version="1.0" encoding="UTF-8" standalone="yes"?>
<Relationships xmlns="http://schemas.openxmlformats.org/package/2006/relationships"><Relationship Id="rId8" Type="http://schemas.openxmlformats.org/officeDocument/2006/relationships/tags" Target="../tags/tag6008.xml"/><Relationship Id="rId7" Type="http://schemas.openxmlformats.org/officeDocument/2006/relationships/tags" Target="../tags/tag6007.xml"/><Relationship Id="rId6" Type="http://schemas.openxmlformats.org/officeDocument/2006/relationships/tags" Target="../tags/tag6006.xml"/><Relationship Id="rId5" Type="http://schemas.openxmlformats.org/officeDocument/2006/relationships/tags" Target="../tags/tag6005.xml"/><Relationship Id="rId4" Type="http://schemas.openxmlformats.org/officeDocument/2006/relationships/tags" Target="../tags/tag6004.xml"/><Relationship Id="rId3" Type="http://schemas.openxmlformats.org/officeDocument/2006/relationships/tags" Target="../tags/tag6003.xml"/><Relationship Id="rId2" Type="http://schemas.openxmlformats.org/officeDocument/2006/relationships/tags" Target="../tags/tag6002.xml"/><Relationship Id="rId1" Type="http://schemas.openxmlformats.org/officeDocument/2006/relationships/slideMaster" Target="../slideMasters/slideMaster39.xml"/></Relationships>
</file>

<file path=ppt/slideLayouts/_rels/slideLayout727.xml.rels><?xml version="1.0" encoding="UTF-8" standalone="yes"?>
<Relationships xmlns="http://schemas.openxmlformats.org/package/2006/relationships"><Relationship Id="rId9" Type="http://schemas.openxmlformats.org/officeDocument/2006/relationships/tags" Target="../tags/tag6016.xml"/><Relationship Id="rId8" Type="http://schemas.openxmlformats.org/officeDocument/2006/relationships/tags" Target="../tags/tag6015.xml"/><Relationship Id="rId7" Type="http://schemas.openxmlformats.org/officeDocument/2006/relationships/tags" Target="../tags/tag6014.xml"/><Relationship Id="rId6" Type="http://schemas.openxmlformats.org/officeDocument/2006/relationships/tags" Target="../tags/tag6013.xml"/><Relationship Id="rId5" Type="http://schemas.openxmlformats.org/officeDocument/2006/relationships/tags" Target="../tags/tag6012.xml"/><Relationship Id="rId4" Type="http://schemas.openxmlformats.org/officeDocument/2006/relationships/tags" Target="../tags/tag6011.xml"/><Relationship Id="rId3" Type="http://schemas.openxmlformats.org/officeDocument/2006/relationships/tags" Target="../tags/tag6010.xml"/><Relationship Id="rId2" Type="http://schemas.openxmlformats.org/officeDocument/2006/relationships/tags" Target="../tags/tag6009.xml"/><Relationship Id="rId13" Type="http://schemas.openxmlformats.org/officeDocument/2006/relationships/tags" Target="../tags/tag6020.xml"/><Relationship Id="rId12" Type="http://schemas.openxmlformats.org/officeDocument/2006/relationships/tags" Target="../tags/tag6019.xml"/><Relationship Id="rId11" Type="http://schemas.openxmlformats.org/officeDocument/2006/relationships/tags" Target="../tags/tag6018.xml"/><Relationship Id="rId10" Type="http://schemas.openxmlformats.org/officeDocument/2006/relationships/tags" Target="../tags/tag6017.xml"/><Relationship Id="rId1" Type="http://schemas.openxmlformats.org/officeDocument/2006/relationships/slideMaster" Target="../slideMasters/slideMaster39.xml"/></Relationships>
</file>

<file path=ppt/slideLayouts/_rels/slideLayout728.xml.rels><?xml version="1.0" encoding="UTF-8" standalone="yes"?>
<Relationships xmlns="http://schemas.openxmlformats.org/package/2006/relationships"><Relationship Id="rId9" Type="http://schemas.openxmlformats.org/officeDocument/2006/relationships/tags" Target="../tags/tag6028.xml"/><Relationship Id="rId8" Type="http://schemas.openxmlformats.org/officeDocument/2006/relationships/tags" Target="../tags/tag6027.xml"/><Relationship Id="rId7" Type="http://schemas.openxmlformats.org/officeDocument/2006/relationships/tags" Target="../tags/tag6026.xml"/><Relationship Id="rId6" Type="http://schemas.openxmlformats.org/officeDocument/2006/relationships/tags" Target="../tags/tag6025.xml"/><Relationship Id="rId5" Type="http://schemas.openxmlformats.org/officeDocument/2006/relationships/tags" Target="../tags/tag6024.xml"/><Relationship Id="rId4" Type="http://schemas.openxmlformats.org/officeDocument/2006/relationships/tags" Target="../tags/tag6023.xml"/><Relationship Id="rId3" Type="http://schemas.openxmlformats.org/officeDocument/2006/relationships/tags" Target="../tags/tag6022.xml"/><Relationship Id="rId2" Type="http://schemas.openxmlformats.org/officeDocument/2006/relationships/tags" Target="../tags/tag6021.xml"/><Relationship Id="rId11" Type="http://schemas.openxmlformats.org/officeDocument/2006/relationships/tags" Target="../tags/tag6030.xml"/><Relationship Id="rId10" Type="http://schemas.openxmlformats.org/officeDocument/2006/relationships/tags" Target="../tags/tag6029.xml"/><Relationship Id="rId1" Type="http://schemas.openxmlformats.org/officeDocument/2006/relationships/slideMaster" Target="../slideMasters/slideMaster39.xml"/></Relationships>
</file>

<file path=ppt/slideLayouts/_rels/slideLayout729.xml.rels><?xml version="1.0" encoding="UTF-8" standalone="yes"?>
<Relationships xmlns="http://schemas.openxmlformats.org/package/2006/relationships"><Relationship Id="rId9" Type="http://schemas.openxmlformats.org/officeDocument/2006/relationships/tags" Target="../tags/tag6038.xml"/><Relationship Id="rId8" Type="http://schemas.openxmlformats.org/officeDocument/2006/relationships/tags" Target="../tags/tag6037.xml"/><Relationship Id="rId7" Type="http://schemas.openxmlformats.org/officeDocument/2006/relationships/tags" Target="../tags/tag6036.xml"/><Relationship Id="rId6" Type="http://schemas.openxmlformats.org/officeDocument/2006/relationships/tags" Target="../tags/tag6035.xml"/><Relationship Id="rId5" Type="http://schemas.openxmlformats.org/officeDocument/2006/relationships/tags" Target="../tags/tag6034.xml"/><Relationship Id="rId4" Type="http://schemas.openxmlformats.org/officeDocument/2006/relationships/tags" Target="../tags/tag6033.xml"/><Relationship Id="rId3" Type="http://schemas.openxmlformats.org/officeDocument/2006/relationships/tags" Target="../tags/tag6032.xml"/><Relationship Id="rId2" Type="http://schemas.openxmlformats.org/officeDocument/2006/relationships/tags" Target="../tags/tag6031.xml"/><Relationship Id="rId11" Type="http://schemas.openxmlformats.org/officeDocument/2006/relationships/tags" Target="../tags/tag6040.xml"/><Relationship Id="rId10" Type="http://schemas.openxmlformats.org/officeDocument/2006/relationships/tags" Target="../tags/tag6039.xml"/><Relationship Id="rId1" Type="http://schemas.openxmlformats.org/officeDocument/2006/relationships/slideMaster" Target="../slideMasters/slideMaster39.xml"/></Relationships>
</file>

<file path=ppt/slideLayouts/_rels/slideLayout73.xml.rels><?xml version="1.0" encoding="UTF-8" standalone="yes"?>
<Relationships xmlns="http://schemas.openxmlformats.org/package/2006/relationships"><Relationship Id="rId9" Type="http://schemas.openxmlformats.org/officeDocument/2006/relationships/tags" Target="../tags/tag526.xml"/><Relationship Id="rId8" Type="http://schemas.openxmlformats.org/officeDocument/2006/relationships/tags" Target="../tags/tag525.xml"/><Relationship Id="rId7" Type="http://schemas.openxmlformats.org/officeDocument/2006/relationships/tags" Target="../tags/tag524.xml"/><Relationship Id="rId6" Type="http://schemas.openxmlformats.org/officeDocument/2006/relationships/tags" Target="../tags/tag523.xml"/><Relationship Id="rId5" Type="http://schemas.openxmlformats.org/officeDocument/2006/relationships/tags" Target="../tags/tag522.xml"/><Relationship Id="rId4" Type="http://schemas.openxmlformats.org/officeDocument/2006/relationships/tags" Target="../tags/tag521.xml"/><Relationship Id="rId3" Type="http://schemas.openxmlformats.org/officeDocument/2006/relationships/tags" Target="../tags/tag520.xml"/><Relationship Id="rId2" Type="http://schemas.openxmlformats.org/officeDocument/2006/relationships/tags" Target="../tags/tag519.xml"/><Relationship Id="rId1" Type="http://schemas.openxmlformats.org/officeDocument/2006/relationships/slideMaster" Target="../slideMasters/slideMaster5.xml"/></Relationships>
</file>

<file path=ppt/slideLayouts/_rels/slideLayout730.xml.rels><?xml version="1.0" encoding="UTF-8" standalone="yes"?>
<Relationships xmlns="http://schemas.openxmlformats.org/package/2006/relationships"><Relationship Id="rId9" Type="http://schemas.openxmlformats.org/officeDocument/2006/relationships/tags" Target="../tags/tag6048.xml"/><Relationship Id="rId8" Type="http://schemas.openxmlformats.org/officeDocument/2006/relationships/tags" Target="../tags/tag6047.xml"/><Relationship Id="rId7" Type="http://schemas.openxmlformats.org/officeDocument/2006/relationships/tags" Target="../tags/tag6046.xml"/><Relationship Id="rId6" Type="http://schemas.openxmlformats.org/officeDocument/2006/relationships/tags" Target="../tags/tag6045.xml"/><Relationship Id="rId5" Type="http://schemas.openxmlformats.org/officeDocument/2006/relationships/tags" Target="../tags/tag6044.xml"/><Relationship Id="rId4" Type="http://schemas.openxmlformats.org/officeDocument/2006/relationships/tags" Target="../tags/tag6043.xml"/><Relationship Id="rId3" Type="http://schemas.openxmlformats.org/officeDocument/2006/relationships/tags" Target="../tags/tag6042.xml"/><Relationship Id="rId2" Type="http://schemas.openxmlformats.org/officeDocument/2006/relationships/tags" Target="../tags/tag6041.xml"/><Relationship Id="rId11" Type="http://schemas.openxmlformats.org/officeDocument/2006/relationships/tags" Target="../tags/tag6050.xml"/><Relationship Id="rId10" Type="http://schemas.openxmlformats.org/officeDocument/2006/relationships/tags" Target="../tags/tag6049.xml"/><Relationship Id="rId1" Type="http://schemas.openxmlformats.org/officeDocument/2006/relationships/slideMaster" Target="../slideMasters/slideMaster39.xml"/></Relationships>
</file>

<file path=ppt/slideLayouts/_rels/slideLayout731.xml.rels><?xml version="1.0" encoding="UTF-8" standalone="yes"?>
<Relationships xmlns="http://schemas.openxmlformats.org/package/2006/relationships"><Relationship Id="rId9" Type="http://schemas.openxmlformats.org/officeDocument/2006/relationships/tags" Target="../tags/tag6058.xml"/><Relationship Id="rId8" Type="http://schemas.openxmlformats.org/officeDocument/2006/relationships/tags" Target="../tags/tag6057.xml"/><Relationship Id="rId7" Type="http://schemas.openxmlformats.org/officeDocument/2006/relationships/tags" Target="../tags/tag6056.xml"/><Relationship Id="rId6" Type="http://schemas.openxmlformats.org/officeDocument/2006/relationships/tags" Target="../tags/tag6055.xml"/><Relationship Id="rId5" Type="http://schemas.openxmlformats.org/officeDocument/2006/relationships/tags" Target="../tags/tag6054.xml"/><Relationship Id="rId4" Type="http://schemas.openxmlformats.org/officeDocument/2006/relationships/tags" Target="../tags/tag6053.xml"/><Relationship Id="rId3" Type="http://schemas.openxmlformats.org/officeDocument/2006/relationships/tags" Target="../tags/tag6052.xml"/><Relationship Id="rId2" Type="http://schemas.openxmlformats.org/officeDocument/2006/relationships/tags" Target="../tags/tag6051.xml"/><Relationship Id="rId13" Type="http://schemas.openxmlformats.org/officeDocument/2006/relationships/tags" Target="../tags/tag6062.xml"/><Relationship Id="rId12" Type="http://schemas.openxmlformats.org/officeDocument/2006/relationships/tags" Target="../tags/tag6061.xml"/><Relationship Id="rId11" Type="http://schemas.openxmlformats.org/officeDocument/2006/relationships/tags" Target="../tags/tag6060.xml"/><Relationship Id="rId10" Type="http://schemas.openxmlformats.org/officeDocument/2006/relationships/tags" Target="../tags/tag6059.xml"/><Relationship Id="rId1" Type="http://schemas.openxmlformats.org/officeDocument/2006/relationships/slideMaster" Target="../slideMasters/slideMaster39.xml"/></Relationships>
</file>

<file path=ppt/slideLayouts/_rels/slideLayout732.xml.rels><?xml version="1.0" encoding="UTF-8" standalone="yes"?>
<Relationships xmlns="http://schemas.openxmlformats.org/package/2006/relationships"><Relationship Id="rId9" Type="http://schemas.openxmlformats.org/officeDocument/2006/relationships/tags" Target="../tags/tag6070.xml"/><Relationship Id="rId8" Type="http://schemas.openxmlformats.org/officeDocument/2006/relationships/tags" Target="../tags/tag6069.xml"/><Relationship Id="rId7" Type="http://schemas.openxmlformats.org/officeDocument/2006/relationships/tags" Target="../tags/tag6068.xml"/><Relationship Id="rId6" Type="http://schemas.openxmlformats.org/officeDocument/2006/relationships/tags" Target="../tags/tag6067.xml"/><Relationship Id="rId5" Type="http://schemas.openxmlformats.org/officeDocument/2006/relationships/tags" Target="../tags/tag6066.xml"/><Relationship Id="rId4" Type="http://schemas.openxmlformats.org/officeDocument/2006/relationships/tags" Target="../tags/tag6065.xml"/><Relationship Id="rId3" Type="http://schemas.openxmlformats.org/officeDocument/2006/relationships/tags" Target="../tags/tag6064.xml"/><Relationship Id="rId2" Type="http://schemas.openxmlformats.org/officeDocument/2006/relationships/tags" Target="../tags/tag6063.xml"/><Relationship Id="rId13" Type="http://schemas.openxmlformats.org/officeDocument/2006/relationships/tags" Target="../tags/tag6074.xml"/><Relationship Id="rId12" Type="http://schemas.openxmlformats.org/officeDocument/2006/relationships/tags" Target="../tags/tag6073.xml"/><Relationship Id="rId11" Type="http://schemas.openxmlformats.org/officeDocument/2006/relationships/tags" Target="../tags/tag6072.xml"/><Relationship Id="rId10" Type="http://schemas.openxmlformats.org/officeDocument/2006/relationships/tags" Target="../tags/tag6071.xml"/><Relationship Id="rId1" Type="http://schemas.openxmlformats.org/officeDocument/2006/relationships/slideMaster" Target="../slideMasters/slideMaster39.xml"/></Relationships>
</file>

<file path=ppt/slideLayouts/_rels/slideLayout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734.xml.rels><?xml version="1.0" encoding="UTF-8" standalone="yes"?>
<Relationships xmlns="http://schemas.openxmlformats.org/package/2006/relationships"><Relationship Id="rId9" Type="http://schemas.openxmlformats.org/officeDocument/2006/relationships/tags" Target="../tags/tag6088.xml"/><Relationship Id="rId8" Type="http://schemas.openxmlformats.org/officeDocument/2006/relationships/tags" Target="../tags/tag6087.xml"/><Relationship Id="rId7" Type="http://schemas.openxmlformats.org/officeDocument/2006/relationships/tags" Target="../tags/tag6086.xml"/><Relationship Id="rId6" Type="http://schemas.openxmlformats.org/officeDocument/2006/relationships/tags" Target="../tags/tag6085.xml"/><Relationship Id="rId5" Type="http://schemas.openxmlformats.org/officeDocument/2006/relationships/tags" Target="../tags/tag6084.xml"/><Relationship Id="rId4" Type="http://schemas.openxmlformats.org/officeDocument/2006/relationships/tags" Target="../tags/tag6083.xml"/><Relationship Id="rId3" Type="http://schemas.openxmlformats.org/officeDocument/2006/relationships/tags" Target="../tags/tag6082.xml"/><Relationship Id="rId2" Type="http://schemas.openxmlformats.org/officeDocument/2006/relationships/tags" Target="../tags/tag6081.xml"/><Relationship Id="rId14" Type="http://schemas.openxmlformats.org/officeDocument/2006/relationships/tags" Target="../tags/tag6093.xml"/><Relationship Id="rId13" Type="http://schemas.openxmlformats.org/officeDocument/2006/relationships/tags" Target="../tags/tag6092.xml"/><Relationship Id="rId12" Type="http://schemas.openxmlformats.org/officeDocument/2006/relationships/tags" Target="../tags/tag6091.xml"/><Relationship Id="rId11" Type="http://schemas.openxmlformats.org/officeDocument/2006/relationships/tags" Target="../tags/tag6090.xml"/><Relationship Id="rId10" Type="http://schemas.openxmlformats.org/officeDocument/2006/relationships/tags" Target="../tags/tag6089.xml"/><Relationship Id="rId1" Type="http://schemas.openxmlformats.org/officeDocument/2006/relationships/slideMaster" Target="../slideMasters/slideMaster40.xml"/></Relationships>
</file>

<file path=ppt/slideLayouts/_rels/slideLayout735.xml.rels><?xml version="1.0" encoding="UTF-8" standalone="yes"?>
<Relationships xmlns="http://schemas.openxmlformats.org/package/2006/relationships"><Relationship Id="rId6" Type="http://schemas.openxmlformats.org/officeDocument/2006/relationships/tags" Target="../tags/tag6098.xml"/><Relationship Id="rId5" Type="http://schemas.openxmlformats.org/officeDocument/2006/relationships/tags" Target="../tags/tag6097.xml"/><Relationship Id="rId4" Type="http://schemas.openxmlformats.org/officeDocument/2006/relationships/tags" Target="../tags/tag6096.xml"/><Relationship Id="rId3" Type="http://schemas.openxmlformats.org/officeDocument/2006/relationships/tags" Target="../tags/tag6095.xml"/><Relationship Id="rId2" Type="http://schemas.openxmlformats.org/officeDocument/2006/relationships/tags" Target="../tags/tag6094.xml"/><Relationship Id="rId1" Type="http://schemas.openxmlformats.org/officeDocument/2006/relationships/slideMaster" Target="../slideMasters/slideMaster40.xml"/></Relationships>
</file>

<file path=ppt/slideLayouts/_rels/slideLayout736.xml.rels><?xml version="1.0" encoding="UTF-8" standalone="yes"?>
<Relationships xmlns="http://schemas.openxmlformats.org/package/2006/relationships"><Relationship Id="rId9" Type="http://schemas.openxmlformats.org/officeDocument/2006/relationships/tags" Target="../tags/tag6106.xml"/><Relationship Id="rId8" Type="http://schemas.openxmlformats.org/officeDocument/2006/relationships/tags" Target="../tags/tag6105.xml"/><Relationship Id="rId7" Type="http://schemas.openxmlformats.org/officeDocument/2006/relationships/tags" Target="../tags/tag6104.xml"/><Relationship Id="rId6" Type="http://schemas.openxmlformats.org/officeDocument/2006/relationships/tags" Target="../tags/tag6103.xml"/><Relationship Id="rId5" Type="http://schemas.openxmlformats.org/officeDocument/2006/relationships/tags" Target="../tags/tag6102.xml"/><Relationship Id="rId4" Type="http://schemas.openxmlformats.org/officeDocument/2006/relationships/tags" Target="../tags/tag6101.xml"/><Relationship Id="rId3" Type="http://schemas.openxmlformats.org/officeDocument/2006/relationships/tags" Target="../tags/tag6100.xml"/><Relationship Id="rId2" Type="http://schemas.openxmlformats.org/officeDocument/2006/relationships/tags" Target="../tags/tag6099.xml"/><Relationship Id="rId15" Type="http://schemas.openxmlformats.org/officeDocument/2006/relationships/tags" Target="../tags/tag6112.xml"/><Relationship Id="rId14" Type="http://schemas.openxmlformats.org/officeDocument/2006/relationships/tags" Target="../tags/tag6111.xml"/><Relationship Id="rId13" Type="http://schemas.openxmlformats.org/officeDocument/2006/relationships/tags" Target="../tags/tag6110.xml"/><Relationship Id="rId12" Type="http://schemas.openxmlformats.org/officeDocument/2006/relationships/tags" Target="../tags/tag6109.xml"/><Relationship Id="rId11" Type="http://schemas.openxmlformats.org/officeDocument/2006/relationships/tags" Target="../tags/tag6108.xml"/><Relationship Id="rId10" Type="http://schemas.openxmlformats.org/officeDocument/2006/relationships/tags" Target="../tags/tag6107.xml"/><Relationship Id="rId1" Type="http://schemas.openxmlformats.org/officeDocument/2006/relationships/slideMaster" Target="../slideMasters/slideMaster40.xml"/></Relationships>
</file>

<file path=ppt/slideLayouts/_rels/slideLayout737.xml.rels><?xml version="1.0" encoding="UTF-8" standalone="yes"?>
<Relationships xmlns="http://schemas.openxmlformats.org/package/2006/relationships"><Relationship Id="rId7" Type="http://schemas.openxmlformats.org/officeDocument/2006/relationships/tags" Target="../tags/tag6118.xml"/><Relationship Id="rId6" Type="http://schemas.openxmlformats.org/officeDocument/2006/relationships/tags" Target="../tags/tag6117.xml"/><Relationship Id="rId5" Type="http://schemas.openxmlformats.org/officeDocument/2006/relationships/tags" Target="../tags/tag6116.xml"/><Relationship Id="rId4" Type="http://schemas.openxmlformats.org/officeDocument/2006/relationships/tags" Target="../tags/tag6115.xml"/><Relationship Id="rId3" Type="http://schemas.openxmlformats.org/officeDocument/2006/relationships/tags" Target="../tags/tag6114.xml"/><Relationship Id="rId2" Type="http://schemas.openxmlformats.org/officeDocument/2006/relationships/tags" Target="../tags/tag6113.xml"/><Relationship Id="rId1" Type="http://schemas.openxmlformats.org/officeDocument/2006/relationships/slideMaster" Target="../slideMasters/slideMaster40.xml"/></Relationships>
</file>

<file path=ppt/slideLayouts/_rels/slideLayout738.xml.rels><?xml version="1.0" encoding="UTF-8" standalone="yes"?>
<Relationships xmlns="http://schemas.openxmlformats.org/package/2006/relationships"><Relationship Id="rId9" Type="http://schemas.openxmlformats.org/officeDocument/2006/relationships/tags" Target="../tags/tag6126.xml"/><Relationship Id="rId8" Type="http://schemas.openxmlformats.org/officeDocument/2006/relationships/tags" Target="../tags/tag6125.xml"/><Relationship Id="rId7" Type="http://schemas.openxmlformats.org/officeDocument/2006/relationships/tags" Target="../tags/tag6124.xml"/><Relationship Id="rId6" Type="http://schemas.openxmlformats.org/officeDocument/2006/relationships/tags" Target="../tags/tag6123.xml"/><Relationship Id="rId5" Type="http://schemas.openxmlformats.org/officeDocument/2006/relationships/tags" Target="../tags/tag6122.xml"/><Relationship Id="rId4" Type="http://schemas.openxmlformats.org/officeDocument/2006/relationships/tags" Target="../tags/tag6121.xml"/><Relationship Id="rId3" Type="http://schemas.openxmlformats.org/officeDocument/2006/relationships/tags" Target="../tags/tag6120.xml"/><Relationship Id="rId2" Type="http://schemas.openxmlformats.org/officeDocument/2006/relationships/tags" Target="../tags/tag6119.xml"/><Relationship Id="rId1" Type="http://schemas.openxmlformats.org/officeDocument/2006/relationships/slideMaster" Target="../slideMasters/slideMaster40.xml"/></Relationships>
</file>

<file path=ppt/slideLayouts/_rels/slideLayout739.xml.rels><?xml version="1.0" encoding="UTF-8" standalone="yes"?>
<Relationships xmlns="http://schemas.openxmlformats.org/package/2006/relationships"><Relationship Id="rId8" Type="http://schemas.openxmlformats.org/officeDocument/2006/relationships/tags" Target="../tags/tag6133.xml"/><Relationship Id="rId7" Type="http://schemas.openxmlformats.org/officeDocument/2006/relationships/tags" Target="../tags/tag6132.xml"/><Relationship Id="rId6" Type="http://schemas.openxmlformats.org/officeDocument/2006/relationships/tags" Target="../tags/tag6131.xml"/><Relationship Id="rId5" Type="http://schemas.openxmlformats.org/officeDocument/2006/relationships/tags" Target="../tags/tag6130.xml"/><Relationship Id="rId4" Type="http://schemas.openxmlformats.org/officeDocument/2006/relationships/tags" Target="../tags/tag6129.xml"/><Relationship Id="rId3" Type="http://schemas.openxmlformats.org/officeDocument/2006/relationships/tags" Target="../tags/tag6128.xml"/><Relationship Id="rId2" Type="http://schemas.openxmlformats.org/officeDocument/2006/relationships/tags" Target="../tags/tag6127.xml"/><Relationship Id="rId1" Type="http://schemas.openxmlformats.org/officeDocument/2006/relationships/slideMaster" Target="../slideMasters/slideMaster40.xml"/></Relationships>
</file>

<file path=ppt/slideLayouts/_rels/slideLayout74.xml.rels><?xml version="1.0" encoding="UTF-8" standalone="yes"?>
<Relationships xmlns="http://schemas.openxmlformats.org/package/2006/relationships"><Relationship Id="rId8" Type="http://schemas.openxmlformats.org/officeDocument/2006/relationships/tags" Target="../tags/tag533.xml"/><Relationship Id="rId7" Type="http://schemas.openxmlformats.org/officeDocument/2006/relationships/tags" Target="../tags/tag532.xml"/><Relationship Id="rId6" Type="http://schemas.openxmlformats.org/officeDocument/2006/relationships/tags" Target="../tags/tag531.xml"/><Relationship Id="rId5" Type="http://schemas.openxmlformats.org/officeDocument/2006/relationships/tags" Target="../tags/tag530.xml"/><Relationship Id="rId4" Type="http://schemas.openxmlformats.org/officeDocument/2006/relationships/tags" Target="../tags/tag529.xml"/><Relationship Id="rId3" Type="http://schemas.openxmlformats.org/officeDocument/2006/relationships/tags" Target="../tags/tag528.xml"/><Relationship Id="rId2" Type="http://schemas.openxmlformats.org/officeDocument/2006/relationships/tags" Target="../tags/tag527.xml"/><Relationship Id="rId1" Type="http://schemas.openxmlformats.org/officeDocument/2006/relationships/slideMaster" Target="../slideMasters/slideMaster5.xml"/></Relationships>
</file>

<file path=ppt/slideLayouts/_rels/slideLayout740.xml.rels><?xml version="1.0" encoding="UTF-8" standalone="yes"?>
<Relationships xmlns="http://schemas.openxmlformats.org/package/2006/relationships"><Relationship Id="rId4" Type="http://schemas.openxmlformats.org/officeDocument/2006/relationships/tags" Target="../tags/tag6136.xml"/><Relationship Id="rId3" Type="http://schemas.openxmlformats.org/officeDocument/2006/relationships/tags" Target="../tags/tag6135.xml"/><Relationship Id="rId2" Type="http://schemas.openxmlformats.org/officeDocument/2006/relationships/tags" Target="../tags/tag6134.xml"/><Relationship Id="rId1" Type="http://schemas.openxmlformats.org/officeDocument/2006/relationships/slideMaster" Target="../slideMasters/slideMaster40.xml"/></Relationships>
</file>

<file path=ppt/slideLayouts/_rels/slideLayout741.xml.rels><?xml version="1.0" encoding="UTF-8" standalone="yes"?>
<Relationships xmlns="http://schemas.openxmlformats.org/package/2006/relationships"><Relationship Id="rId7" Type="http://schemas.openxmlformats.org/officeDocument/2006/relationships/tags" Target="../tags/tag6142.xml"/><Relationship Id="rId6" Type="http://schemas.openxmlformats.org/officeDocument/2006/relationships/tags" Target="../tags/tag6141.xml"/><Relationship Id="rId5" Type="http://schemas.openxmlformats.org/officeDocument/2006/relationships/tags" Target="../tags/tag6140.xml"/><Relationship Id="rId4" Type="http://schemas.openxmlformats.org/officeDocument/2006/relationships/tags" Target="../tags/tag6139.xml"/><Relationship Id="rId3" Type="http://schemas.openxmlformats.org/officeDocument/2006/relationships/tags" Target="../tags/tag6138.xml"/><Relationship Id="rId2" Type="http://schemas.openxmlformats.org/officeDocument/2006/relationships/tags" Target="../tags/tag6137.xml"/><Relationship Id="rId1" Type="http://schemas.openxmlformats.org/officeDocument/2006/relationships/slideMaster" Target="../slideMasters/slideMaster40.xml"/></Relationships>
</file>

<file path=ppt/slideLayouts/_rels/slideLayout742.xml.rels><?xml version="1.0" encoding="UTF-8" standalone="yes"?>
<Relationships xmlns="http://schemas.openxmlformats.org/package/2006/relationships"><Relationship Id="rId6" Type="http://schemas.openxmlformats.org/officeDocument/2006/relationships/tags" Target="../tags/tag6147.xml"/><Relationship Id="rId5" Type="http://schemas.openxmlformats.org/officeDocument/2006/relationships/tags" Target="../tags/tag6146.xml"/><Relationship Id="rId4" Type="http://schemas.openxmlformats.org/officeDocument/2006/relationships/tags" Target="../tags/tag6145.xml"/><Relationship Id="rId3" Type="http://schemas.openxmlformats.org/officeDocument/2006/relationships/tags" Target="../tags/tag6144.xml"/><Relationship Id="rId2" Type="http://schemas.openxmlformats.org/officeDocument/2006/relationships/tags" Target="../tags/tag6143.xml"/><Relationship Id="rId1" Type="http://schemas.openxmlformats.org/officeDocument/2006/relationships/slideMaster" Target="../slideMasters/slideMaster40.xml"/></Relationships>
</file>

<file path=ppt/slideLayouts/_rels/slideLayout743.xml.rels><?xml version="1.0" encoding="UTF-8" standalone="yes"?>
<Relationships xmlns="http://schemas.openxmlformats.org/package/2006/relationships"><Relationship Id="rId5" Type="http://schemas.openxmlformats.org/officeDocument/2006/relationships/tags" Target="../tags/tag6151.xml"/><Relationship Id="rId4" Type="http://schemas.openxmlformats.org/officeDocument/2006/relationships/tags" Target="../tags/tag6150.xml"/><Relationship Id="rId3" Type="http://schemas.openxmlformats.org/officeDocument/2006/relationships/tags" Target="../tags/tag6149.xml"/><Relationship Id="rId2" Type="http://schemas.openxmlformats.org/officeDocument/2006/relationships/tags" Target="../tags/tag6148.xml"/><Relationship Id="rId1" Type="http://schemas.openxmlformats.org/officeDocument/2006/relationships/slideMaster" Target="../slideMasters/slideMaster40.xml"/></Relationships>
</file>

<file path=ppt/slideLayouts/_rels/slideLayout744.xml.rels><?xml version="1.0" encoding="UTF-8" standalone="yes"?>
<Relationships xmlns="http://schemas.openxmlformats.org/package/2006/relationships"><Relationship Id="rId9" Type="http://schemas.openxmlformats.org/officeDocument/2006/relationships/tags" Target="../tags/tag6159.xml"/><Relationship Id="rId8" Type="http://schemas.openxmlformats.org/officeDocument/2006/relationships/tags" Target="../tags/tag6158.xml"/><Relationship Id="rId7" Type="http://schemas.openxmlformats.org/officeDocument/2006/relationships/tags" Target="../tags/tag6157.xml"/><Relationship Id="rId6" Type="http://schemas.openxmlformats.org/officeDocument/2006/relationships/tags" Target="../tags/tag6156.xml"/><Relationship Id="rId5" Type="http://schemas.openxmlformats.org/officeDocument/2006/relationships/tags" Target="../tags/tag6155.xml"/><Relationship Id="rId4" Type="http://schemas.openxmlformats.org/officeDocument/2006/relationships/tags" Target="../tags/tag6154.xml"/><Relationship Id="rId3" Type="http://schemas.openxmlformats.org/officeDocument/2006/relationships/tags" Target="../tags/tag6153.xml"/><Relationship Id="rId2" Type="http://schemas.openxmlformats.org/officeDocument/2006/relationships/tags" Target="../tags/tag6152.xml"/><Relationship Id="rId11" Type="http://schemas.openxmlformats.org/officeDocument/2006/relationships/tags" Target="../tags/tag6161.xml"/><Relationship Id="rId10" Type="http://schemas.openxmlformats.org/officeDocument/2006/relationships/tags" Target="../tags/tag6160.xml"/><Relationship Id="rId1" Type="http://schemas.openxmlformats.org/officeDocument/2006/relationships/slideMaster" Target="../slideMasters/slideMaster40.xml"/></Relationships>
</file>

<file path=ppt/slideLayouts/_rels/slideLayout745.xml.rels><?xml version="1.0" encoding="UTF-8" standalone="yes"?>
<Relationships xmlns="http://schemas.openxmlformats.org/package/2006/relationships"><Relationship Id="rId8" Type="http://schemas.openxmlformats.org/officeDocument/2006/relationships/tags" Target="../tags/tag6168.xml"/><Relationship Id="rId7" Type="http://schemas.openxmlformats.org/officeDocument/2006/relationships/tags" Target="../tags/tag6167.xml"/><Relationship Id="rId6" Type="http://schemas.openxmlformats.org/officeDocument/2006/relationships/tags" Target="../tags/tag6166.xml"/><Relationship Id="rId5" Type="http://schemas.openxmlformats.org/officeDocument/2006/relationships/tags" Target="../tags/tag6165.xml"/><Relationship Id="rId4" Type="http://schemas.openxmlformats.org/officeDocument/2006/relationships/tags" Target="../tags/tag6164.xml"/><Relationship Id="rId3" Type="http://schemas.openxmlformats.org/officeDocument/2006/relationships/tags" Target="../tags/tag6163.xml"/><Relationship Id="rId2" Type="http://schemas.openxmlformats.org/officeDocument/2006/relationships/tags" Target="../tags/tag6162.xml"/><Relationship Id="rId1" Type="http://schemas.openxmlformats.org/officeDocument/2006/relationships/slideMaster" Target="../slideMasters/slideMaster40.xml"/></Relationships>
</file>

<file path=ppt/slideLayouts/_rels/slideLayout746.xml.rels><?xml version="1.0" encoding="UTF-8" standalone="yes"?>
<Relationships xmlns="http://schemas.openxmlformats.org/package/2006/relationships"><Relationship Id="rId9" Type="http://schemas.openxmlformats.org/officeDocument/2006/relationships/tags" Target="../tags/tag6176.xml"/><Relationship Id="rId8" Type="http://schemas.openxmlformats.org/officeDocument/2006/relationships/tags" Target="../tags/tag6175.xml"/><Relationship Id="rId7" Type="http://schemas.openxmlformats.org/officeDocument/2006/relationships/tags" Target="../tags/tag6174.xml"/><Relationship Id="rId6" Type="http://schemas.openxmlformats.org/officeDocument/2006/relationships/tags" Target="../tags/tag6173.xml"/><Relationship Id="rId5" Type="http://schemas.openxmlformats.org/officeDocument/2006/relationships/tags" Target="../tags/tag6172.xml"/><Relationship Id="rId4" Type="http://schemas.openxmlformats.org/officeDocument/2006/relationships/tags" Target="../tags/tag6171.xml"/><Relationship Id="rId3" Type="http://schemas.openxmlformats.org/officeDocument/2006/relationships/tags" Target="../tags/tag6170.xml"/><Relationship Id="rId2" Type="http://schemas.openxmlformats.org/officeDocument/2006/relationships/tags" Target="../tags/tag6169.xml"/><Relationship Id="rId13" Type="http://schemas.openxmlformats.org/officeDocument/2006/relationships/tags" Target="../tags/tag6180.xml"/><Relationship Id="rId12" Type="http://schemas.openxmlformats.org/officeDocument/2006/relationships/tags" Target="../tags/tag6179.xml"/><Relationship Id="rId11" Type="http://schemas.openxmlformats.org/officeDocument/2006/relationships/tags" Target="../tags/tag6178.xml"/><Relationship Id="rId10" Type="http://schemas.openxmlformats.org/officeDocument/2006/relationships/tags" Target="../tags/tag6177.xml"/><Relationship Id="rId1" Type="http://schemas.openxmlformats.org/officeDocument/2006/relationships/slideMaster" Target="../slideMasters/slideMaster40.xml"/></Relationships>
</file>

<file path=ppt/slideLayouts/_rels/slideLayout747.xml.rels><?xml version="1.0" encoding="UTF-8" standalone="yes"?>
<Relationships xmlns="http://schemas.openxmlformats.org/package/2006/relationships"><Relationship Id="rId9" Type="http://schemas.openxmlformats.org/officeDocument/2006/relationships/tags" Target="../tags/tag6188.xml"/><Relationship Id="rId8" Type="http://schemas.openxmlformats.org/officeDocument/2006/relationships/tags" Target="../tags/tag6187.xml"/><Relationship Id="rId7" Type="http://schemas.openxmlformats.org/officeDocument/2006/relationships/tags" Target="../tags/tag6186.xml"/><Relationship Id="rId6" Type="http://schemas.openxmlformats.org/officeDocument/2006/relationships/tags" Target="../tags/tag6185.xml"/><Relationship Id="rId5" Type="http://schemas.openxmlformats.org/officeDocument/2006/relationships/tags" Target="../tags/tag6184.xml"/><Relationship Id="rId4" Type="http://schemas.openxmlformats.org/officeDocument/2006/relationships/tags" Target="../tags/tag6183.xml"/><Relationship Id="rId3" Type="http://schemas.openxmlformats.org/officeDocument/2006/relationships/tags" Target="../tags/tag6182.xml"/><Relationship Id="rId2" Type="http://schemas.openxmlformats.org/officeDocument/2006/relationships/tags" Target="../tags/tag6181.xml"/><Relationship Id="rId11" Type="http://schemas.openxmlformats.org/officeDocument/2006/relationships/tags" Target="../tags/tag6190.xml"/><Relationship Id="rId10" Type="http://schemas.openxmlformats.org/officeDocument/2006/relationships/tags" Target="../tags/tag6189.xml"/><Relationship Id="rId1" Type="http://schemas.openxmlformats.org/officeDocument/2006/relationships/slideMaster" Target="../slideMasters/slideMaster40.xml"/></Relationships>
</file>

<file path=ppt/slideLayouts/_rels/slideLayout748.xml.rels><?xml version="1.0" encoding="UTF-8" standalone="yes"?>
<Relationships xmlns="http://schemas.openxmlformats.org/package/2006/relationships"><Relationship Id="rId9" Type="http://schemas.openxmlformats.org/officeDocument/2006/relationships/tags" Target="../tags/tag6198.xml"/><Relationship Id="rId8" Type="http://schemas.openxmlformats.org/officeDocument/2006/relationships/tags" Target="../tags/tag6197.xml"/><Relationship Id="rId7" Type="http://schemas.openxmlformats.org/officeDocument/2006/relationships/tags" Target="../tags/tag6196.xml"/><Relationship Id="rId6" Type="http://schemas.openxmlformats.org/officeDocument/2006/relationships/tags" Target="../tags/tag6195.xml"/><Relationship Id="rId5" Type="http://schemas.openxmlformats.org/officeDocument/2006/relationships/tags" Target="../tags/tag6194.xml"/><Relationship Id="rId4" Type="http://schemas.openxmlformats.org/officeDocument/2006/relationships/tags" Target="../tags/tag6193.xml"/><Relationship Id="rId3" Type="http://schemas.openxmlformats.org/officeDocument/2006/relationships/tags" Target="../tags/tag6192.xml"/><Relationship Id="rId2" Type="http://schemas.openxmlformats.org/officeDocument/2006/relationships/tags" Target="../tags/tag6191.xml"/><Relationship Id="rId11" Type="http://schemas.openxmlformats.org/officeDocument/2006/relationships/tags" Target="../tags/tag6200.xml"/><Relationship Id="rId10" Type="http://schemas.openxmlformats.org/officeDocument/2006/relationships/tags" Target="../tags/tag6199.xml"/><Relationship Id="rId1" Type="http://schemas.openxmlformats.org/officeDocument/2006/relationships/slideMaster" Target="../slideMasters/slideMaster40.xml"/></Relationships>
</file>

<file path=ppt/slideLayouts/_rels/slideLayout749.xml.rels><?xml version="1.0" encoding="UTF-8" standalone="yes"?>
<Relationships xmlns="http://schemas.openxmlformats.org/package/2006/relationships"><Relationship Id="rId9" Type="http://schemas.openxmlformats.org/officeDocument/2006/relationships/tags" Target="../tags/tag6208.xml"/><Relationship Id="rId8" Type="http://schemas.openxmlformats.org/officeDocument/2006/relationships/tags" Target="../tags/tag6207.xml"/><Relationship Id="rId7" Type="http://schemas.openxmlformats.org/officeDocument/2006/relationships/tags" Target="../tags/tag6206.xml"/><Relationship Id="rId6" Type="http://schemas.openxmlformats.org/officeDocument/2006/relationships/tags" Target="../tags/tag6205.xml"/><Relationship Id="rId5" Type="http://schemas.openxmlformats.org/officeDocument/2006/relationships/tags" Target="../tags/tag6204.xml"/><Relationship Id="rId4" Type="http://schemas.openxmlformats.org/officeDocument/2006/relationships/tags" Target="../tags/tag6203.xml"/><Relationship Id="rId3" Type="http://schemas.openxmlformats.org/officeDocument/2006/relationships/tags" Target="../tags/tag6202.xml"/><Relationship Id="rId2" Type="http://schemas.openxmlformats.org/officeDocument/2006/relationships/tags" Target="../tags/tag6201.xml"/><Relationship Id="rId11" Type="http://schemas.openxmlformats.org/officeDocument/2006/relationships/tags" Target="../tags/tag6210.xml"/><Relationship Id="rId10" Type="http://schemas.openxmlformats.org/officeDocument/2006/relationships/tags" Target="../tags/tag6209.xml"/><Relationship Id="rId1" Type="http://schemas.openxmlformats.org/officeDocument/2006/relationships/slideMaster" Target="../slideMasters/slideMaster40.xml"/></Relationships>
</file>

<file path=ppt/slideLayouts/_rels/slideLayout75.xml.rels><?xml version="1.0" encoding="UTF-8" standalone="yes"?>
<Relationships xmlns="http://schemas.openxmlformats.org/package/2006/relationships"><Relationship Id="rId4" Type="http://schemas.openxmlformats.org/officeDocument/2006/relationships/tags" Target="../tags/tag536.xml"/><Relationship Id="rId3" Type="http://schemas.openxmlformats.org/officeDocument/2006/relationships/tags" Target="../tags/tag535.xml"/><Relationship Id="rId2" Type="http://schemas.openxmlformats.org/officeDocument/2006/relationships/tags" Target="../tags/tag534.xml"/><Relationship Id="rId1" Type="http://schemas.openxmlformats.org/officeDocument/2006/relationships/slideMaster" Target="../slideMasters/slideMaster5.xml"/></Relationships>
</file>

<file path=ppt/slideLayouts/_rels/slideLayout750.xml.rels><?xml version="1.0" encoding="UTF-8" standalone="yes"?>
<Relationships xmlns="http://schemas.openxmlformats.org/package/2006/relationships"><Relationship Id="rId9" Type="http://schemas.openxmlformats.org/officeDocument/2006/relationships/tags" Target="../tags/tag6218.xml"/><Relationship Id="rId8" Type="http://schemas.openxmlformats.org/officeDocument/2006/relationships/tags" Target="../tags/tag6217.xml"/><Relationship Id="rId7" Type="http://schemas.openxmlformats.org/officeDocument/2006/relationships/tags" Target="../tags/tag6216.xml"/><Relationship Id="rId6" Type="http://schemas.openxmlformats.org/officeDocument/2006/relationships/tags" Target="../tags/tag6215.xml"/><Relationship Id="rId5" Type="http://schemas.openxmlformats.org/officeDocument/2006/relationships/tags" Target="../tags/tag6214.xml"/><Relationship Id="rId4" Type="http://schemas.openxmlformats.org/officeDocument/2006/relationships/tags" Target="../tags/tag6213.xml"/><Relationship Id="rId3" Type="http://schemas.openxmlformats.org/officeDocument/2006/relationships/tags" Target="../tags/tag6212.xml"/><Relationship Id="rId2" Type="http://schemas.openxmlformats.org/officeDocument/2006/relationships/tags" Target="../tags/tag6211.xml"/><Relationship Id="rId13" Type="http://schemas.openxmlformats.org/officeDocument/2006/relationships/tags" Target="../tags/tag6222.xml"/><Relationship Id="rId12" Type="http://schemas.openxmlformats.org/officeDocument/2006/relationships/tags" Target="../tags/tag6221.xml"/><Relationship Id="rId11" Type="http://schemas.openxmlformats.org/officeDocument/2006/relationships/tags" Target="../tags/tag6220.xml"/><Relationship Id="rId10" Type="http://schemas.openxmlformats.org/officeDocument/2006/relationships/tags" Target="../tags/tag6219.xml"/><Relationship Id="rId1" Type="http://schemas.openxmlformats.org/officeDocument/2006/relationships/slideMaster" Target="../slideMasters/slideMaster40.xml"/></Relationships>
</file>

<file path=ppt/slideLayouts/_rels/slideLayout751.xml.rels><?xml version="1.0" encoding="UTF-8" standalone="yes"?>
<Relationships xmlns="http://schemas.openxmlformats.org/package/2006/relationships"><Relationship Id="rId9" Type="http://schemas.openxmlformats.org/officeDocument/2006/relationships/tags" Target="../tags/tag6230.xml"/><Relationship Id="rId8" Type="http://schemas.openxmlformats.org/officeDocument/2006/relationships/tags" Target="../tags/tag6229.xml"/><Relationship Id="rId7" Type="http://schemas.openxmlformats.org/officeDocument/2006/relationships/tags" Target="../tags/tag6228.xml"/><Relationship Id="rId6" Type="http://schemas.openxmlformats.org/officeDocument/2006/relationships/tags" Target="../tags/tag6227.xml"/><Relationship Id="rId5" Type="http://schemas.openxmlformats.org/officeDocument/2006/relationships/tags" Target="../tags/tag6226.xml"/><Relationship Id="rId4" Type="http://schemas.openxmlformats.org/officeDocument/2006/relationships/tags" Target="../tags/tag6225.xml"/><Relationship Id="rId3" Type="http://schemas.openxmlformats.org/officeDocument/2006/relationships/tags" Target="../tags/tag6224.xml"/><Relationship Id="rId2" Type="http://schemas.openxmlformats.org/officeDocument/2006/relationships/tags" Target="../tags/tag6223.xml"/><Relationship Id="rId13" Type="http://schemas.openxmlformats.org/officeDocument/2006/relationships/tags" Target="../tags/tag6234.xml"/><Relationship Id="rId12" Type="http://schemas.openxmlformats.org/officeDocument/2006/relationships/tags" Target="../tags/tag6233.xml"/><Relationship Id="rId11" Type="http://schemas.openxmlformats.org/officeDocument/2006/relationships/tags" Target="../tags/tag6232.xml"/><Relationship Id="rId10" Type="http://schemas.openxmlformats.org/officeDocument/2006/relationships/tags" Target="../tags/tag6231.xml"/><Relationship Id="rId1" Type="http://schemas.openxmlformats.org/officeDocument/2006/relationships/slideMaster" Target="../slideMasters/slideMaster40.xml"/></Relationships>
</file>

<file path=ppt/slideLayouts/_rels/slideLayout7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753.xml.rels><?xml version="1.0" encoding="UTF-8" standalone="yes"?>
<Relationships xmlns="http://schemas.openxmlformats.org/package/2006/relationships"><Relationship Id="rId9" Type="http://schemas.openxmlformats.org/officeDocument/2006/relationships/tags" Target="../tags/tag6248.xml"/><Relationship Id="rId8" Type="http://schemas.openxmlformats.org/officeDocument/2006/relationships/tags" Target="../tags/tag6247.xml"/><Relationship Id="rId7" Type="http://schemas.openxmlformats.org/officeDocument/2006/relationships/tags" Target="../tags/tag6246.xml"/><Relationship Id="rId6" Type="http://schemas.openxmlformats.org/officeDocument/2006/relationships/tags" Target="../tags/tag6245.xml"/><Relationship Id="rId5" Type="http://schemas.openxmlformats.org/officeDocument/2006/relationships/tags" Target="../tags/tag6244.xml"/><Relationship Id="rId4" Type="http://schemas.openxmlformats.org/officeDocument/2006/relationships/tags" Target="../tags/tag6243.xml"/><Relationship Id="rId3" Type="http://schemas.openxmlformats.org/officeDocument/2006/relationships/tags" Target="../tags/tag6242.xml"/><Relationship Id="rId2" Type="http://schemas.openxmlformats.org/officeDocument/2006/relationships/tags" Target="../tags/tag6241.xml"/><Relationship Id="rId14" Type="http://schemas.openxmlformats.org/officeDocument/2006/relationships/tags" Target="../tags/tag6253.xml"/><Relationship Id="rId13" Type="http://schemas.openxmlformats.org/officeDocument/2006/relationships/tags" Target="../tags/tag6252.xml"/><Relationship Id="rId12" Type="http://schemas.openxmlformats.org/officeDocument/2006/relationships/tags" Target="../tags/tag6251.xml"/><Relationship Id="rId11" Type="http://schemas.openxmlformats.org/officeDocument/2006/relationships/tags" Target="../tags/tag6250.xml"/><Relationship Id="rId10" Type="http://schemas.openxmlformats.org/officeDocument/2006/relationships/tags" Target="../tags/tag6249.xml"/><Relationship Id="rId1" Type="http://schemas.openxmlformats.org/officeDocument/2006/relationships/slideMaster" Target="../slideMasters/slideMaster41.xml"/></Relationships>
</file>

<file path=ppt/slideLayouts/_rels/slideLayout754.xml.rels><?xml version="1.0" encoding="UTF-8" standalone="yes"?>
<Relationships xmlns="http://schemas.openxmlformats.org/package/2006/relationships"><Relationship Id="rId6" Type="http://schemas.openxmlformats.org/officeDocument/2006/relationships/tags" Target="../tags/tag6258.xml"/><Relationship Id="rId5" Type="http://schemas.openxmlformats.org/officeDocument/2006/relationships/tags" Target="../tags/tag6257.xml"/><Relationship Id="rId4" Type="http://schemas.openxmlformats.org/officeDocument/2006/relationships/tags" Target="../tags/tag6256.xml"/><Relationship Id="rId3" Type="http://schemas.openxmlformats.org/officeDocument/2006/relationships/tags" Target="../tags/tag6255.xml"/><Relationship Id="rId2" Type="http://schemas.openxmlformats.org/officeDocument/2006/relationships/tags" Target="../tags/tag6254.xml"/><Relationship Id="rId1" Type="http://schemas.openxmlformats.org/officeDocument/2006/relationships/slideMaster" Target="../slideMasters/slideMaster41.xml"/></Relationships>
</file>

<file path=ppt/slideLayouts/_rels/slideLayout755.xml.rels><?xml version="1.0" encoding="UTF-8" standalone="yes"?>
<Relationships xmlns="http://schemas.openxmlformats.org/package/2006/relationships"><Relationship Id="rId9" Type="http://schemas.openxmlformats.org/officeDocument/2006/relationships/tags" Target="../tags/tag6266.xml"/><Relationship Id="rId8" Type="http://schemas.openxmlformats.org/officeDocument/2006/relationships/tags" Target="../tags/tag6265.xml"/><Relationship Id="rId7" Type="http://schemas.openxmlformats.org/officeDocument/2006/relationships/tags" Target="../tags/tag6264.xml"/><Relationship Id="rId6" Type="http://schemas.openxmlformats.org/officeDocument/2006/relationships/tags" Target="../tags/tag6263.xml"/><Relationship Id="rId5" Type="http://schemas.openxmlformats.org/officeDocument/2006/relationships/tags" Target="../tags/tag6262.xml"/><Relationship Id="rId4" Type="http://schemas.openxmlformats.org/officeDocument/2006/relationships/tags" Target="../tags/tag6261.xml"/><Relationship Id="rId3" Type="http://schemas.openxmlformats.org/officeDocument/2006/relationships/tags" Target="../tags/tag6260.xml"/><Relationship Id="rId2" Type="http://schemas.openxmlformats.org/officeDocument/2006/relationships/tags" Target="../tags/tag6259.xml"/><Relationship Id="rId15" Type="http://schemas.openxmlformats.org/officeDocument/2006/relationships/tags" Target="../tags/tag6272.xml"/><Relationship Id="rId14" Type="http://schemas.openxmlformats.org/officeDocument/2006/relationships/tags" Target="../tags/tag6271.xml"/><Relationship Id="rId13" Type="http://schemas.openxmlformats.org/officeDocument/2006/relationships/tags" Target="../tags/tag6270.xml"/><Relationship Id="rId12" Type="http://schemas.openxmlformats.org/officeDocument/2006/relationships/tags" Target="../tags/tag6269.xml"/><Relationship Id="rId11" Type="http://schemas.openxmlformats.org/officeDocument/2006/relationships/tags" Target="../tags/tag6268.xml"/><Relationship Id="rId10" Type="http://schemas.openxmlformats.org/officeDocument/2006/relationships/tags" Target="../tags/tag6267.xml"/><Relationship Id="rId1" Type="http://schemas.openxmlformats.org/officeDocument/2006/relationships/slideMaster" Target="../slideMasters/slideMaster41.xml"/></Relationships>
</file>

<file path=ppt/slideLayouts/_rels/slideLayout756.xml.rels><?xml version="1.0" encoding="UTF-8" standalone="yes"?>
<Relationships xmlns="http://schemas.openxmlformats.org/package/2006/relationships"><Relationship Id="rId7" Type="http://schemas.openxmlformats.org/officeDocument/2006/relationships/tags" Target="../tags/tag6278.xml"/><Relationship Id="rId6" Type="http://schemas.openxmlformats.org/officeDocument/2006/relationships/tags" Target="../tags/tag6277.xml"/><Relationship Id="rId5" Type="http://schemas.openxmlformats.org/officeDocument/2006/relationships/tags" Target="../tags/tag6276.xml"/><Relationship Id="rId4" Type="http://schemas.openxmlformats.org/officeDocument/2006/relationships/tags" Target="../tags/tag6275.xml"/><Relationship Id="rId3" Type="http://schemas.openxmlformats.org/officeDocument/2006/relationships/tags" Target="../tags/tag6274.xml"/><Relationship Id="rId2" Type="http://schemas.openxmlformats.org/officeDocument/2006/relationships/tags" Target="../tags/tag6273.xml"/><Relationship Id="rId1" Type="http://schemas.openxmlformats.org/officeDocument/2006/relationships/slideMaster" Target="../slideMasters/slideMaster41.xml"/></Relationships>
</file>

<file path=ppt/slideLayouts/_rels/slideLayout757.xml.rels><?xml version="1.0" encoding="UTF-8" standalone="yes"?>
<Relationships xmlns="http://schemas.openxmlformats.org/package/2006/relationships"><Relationship Id="rId9" Type="http://schemas.openxmlformats.org/officeDocument/2006/relationships/tags" Target="../tags/tag6286.xml"/><Relationship Id="rId8" Type="http://schemas.openxmlformats.org/officeDocument/2006/relationships/tags" Target="../tags/tag6285.xml"/><Relationship Id="rId7" Type="http://schemas.openxmlformats.org/officeDocument/2006/relationships/tags" Target="../tags/tag6284.xml"/><Relationship Id="rId6" Type="http://schemas.openxmlformats.org/officeDocument/2006/relationships/tags" Target="../tags/tag6283.xml"/><Relationship Id="rId5" Type="http://schemas.openxmlformats.org/officeDocument/2006/relationships/tags" Target="../tags/tag6282.xml"/><Relationship Id="rId4" Type="http://schemas.openxmlformats.org/officeDocument/2006/relationships/tags" Target="../tags/tag6281.xml"/><Relationship Id="rId3" Type="http://schemas.openxmlformats.org/officeDocument/2006/relationships/tags" Target="../tags/tag6280.xml"/><Relationship Id="rId2" Type="http://schemas.openxmlformats.org/officeDocument/2006/relationships/tags" Target="../tags/tag6279.xml"/><Relationship Id="rId1" Type="http://schemas.openxmlformats.org/officeDocument/2006/relationships/slideMaster" Target="../slideMasters/slideMaster41.xml"/></Relationships>
</file>

<file path=ppt/slideLayouts/_rels/slideLayout758.xml.rels><?xml version="1.0" encoding="UTF-8" standalone="yes"?>
<Relationships xmlns="http://schemas.openxmlformats.org/package/2006/relationships"><Relationship Id="rId8" Type="http://schemas.openxmlformats.org/officeDocument/2006/relationships/tags" Target="../tags/tag6293.xml"/><Relationship Id="rId7" Type="http://schemas.openxmlformats.org/officeDocument/2006/relationships/tags" Target="../tags/tag6292.xml"/><Relationship Id="rId6" Type="http://schemas.openxmlformats.org/officeDocument/2006/relationships/tags" Target="../tags/tag6291.xml"/><Relationship Id="rId5" Type="http://schemas.openxmlformats.org/officeDocument/2006/relationships/tags" Target="../tags/tag6290.xml"/><Relationship Id="rId4" Type="http://schemas.openxmlformats.org/officeDocument/2006/relationships/tags" Target="../tags/tag6289.xml"/><Relationship Id="rId3" Type="http://schemas.openxmlformats.org/officeDocument/2006/relationships/tags" Target="../tags/tag6288.xml"/><Relationship Id="rId2" Type="http://schemas.openxmlformats.org/officeDocument/2006/relationships/tags" Target="../tags/tag6287.xml"/><Relationship Id="rId1" Type="http://schemas.openxmlformats.org/officeDocument/2006/relationships/slideMaster" Target="../slideMasters/slideMaster41.xml"/></Relationships>
</file>

<file path=ppt/slideLayouts/_rels/slideLayout759.xml.rels><?xml version="1.0" encoding="UTF-8" standalone="yes"?>
<Relationships xmlns="http://schemas.openxmlformats.org/package/2006/relationships"><Relationship Id="rId4" Type="http://schemas.openxmlformats.org/officeDocument/2006/relationships/tags" Target="../tags/tag6296.xml"/><Relationship Id="rId3" Type="http://schemas.openxmlformats.org/officeDocument/2006/relationships/tags" Target="../tags/tag6295.xml"/><Relationship Id="rId2" Type="http://schemas.openxmlformats.org/officeDocument/2006/relationships/tags" Target="../tags/tag6294.xml"/><Relationship Id="rId1" Type="http://schemas.openxmlformats.org/officeDocument/2006/relationships/slideMaster" Target="../slideMasters/slideMaster41.xml"/></Relationships>
</file>

<file path=ppt/slideLayouts/_rels/slideLayout76.xml.rels><?xml version="1.0" encoding="UTF-8" standalone="yes"?>
<Relationships xmlns="http://schemas.openxmlformats.org/package/2006/relationships"><Relationship Id="rId7" Type="http://schemas.openxmlformats.org/officeDocument/2006/relationships/tags" Target="../tags/tag542.xml"/><Relationship Id="rId6" Type="http://schemas.openxmlformats.org/officeDocument/2006/relationships/tags" Target="../tags/tag541.xml"/><Relationship Id="rId5" Type="http://schemas.openxmlformats.org/officeDocument/2006/relationships/tags" Target="../tags/tag540.xml"/><Relationship Id="rId4" Type="http://schemas.openxmlformats.org/officeDocument/2006/relationships/tags" Target="../tags/tag539.xml"/><Relationship Id="rId3" Type="http://schemas.openxmlformats.org/officeDocument/2006/relationships/tags" Target="../tags/tag538.xml"/><Relationship Id="rId2" Type="http://schemas.openxmlformats.org/officeDocument/2006/relationships/tags" Target="../tags/tag537.xml"/><Relationship Id="rId1" Type="http://schemas.openxmlformats.org/officeDocument/2006/relationships/slideMaster" Target="../slideMasters/slideMaster5.xml"/></Relationships>
</file>

<file path=ppt/slideLayouts/_rels/slideLayout760.xml.rels><?xml version="1.0" encoding="UTF-8" standalone="yes"?>
<Relationships xmlns="http://schemas.openxmlformats.org/package/2006/relationships"><Relationship Id="rId7" Type="http://schemas.openxmlformats.org/officeDocument/2006/relationships/tags" Target="../tags/tag6302.xml"/><Relationship Id="rId6" Type="http://schemas.openxmlformats.org/officeDocument/2006/relationships/tags" Target="../tags/tag6301.xml"/><Relationship Id="rId5" Type="http://schemas.openxmlformats.org/officeDocument/2006/relationships/tags" Target="../tags/tag6300.xml"/><Relationship Id="rId4" Type="http://schemas.openxmlformats.org/officeDocument/2006/relationships/tags" Target="../tags/tag6299.xml"/><Relationship Id="rId3" Type="http://schemas.openxmlformats.org/officeDocument/2006/relationships/tags" Target="../tags/tag6298.xml"/><Relationship Id="rId2" Type="http://schemas.openxmlformats.org/officeDocument/2006/relationships/tags" Target="../tags/tag6297.xml"/><Relationship Id="rId1" Type="http://schemas.openxmlformats.org/officeDocument/2006/relationships/slideMaster" Target="../slideMasters/slideMaster41.xml"/></Relationships>
</file>

<file path=ppt/slideLayouts/_rels/slideLayout761.xml.rels><?xml version="1.0" encoding="UTF-8" standalone="yes"?>
<Relationships xmlns="http://schemas.openxmlformats.org/package/2006/relationships"><Relationship Id="rId6" Type="http://schemas.openxmlformats.org/officeDocument/2006/relationships/tags" Target="../tags/tag6307.xml"/><Relationship Id="rId5" Type="http://schemas.openxmlformats.org/officeDocument/2006/relationships/tags" Target="../tags/tag6306.xml"/><Relationship Id="rId4" Type="http://schemas.openxmlformats.org/officeDocument/2006/relationships/tags" Target="../tags/tag6305.xml"/><Relationship Id="rId3" Type="http://schemas.openxmlformats.org/officeDocument/2006/relationships/tags" Target="../tags/tag6304.xml"/><Relationship Id="rId2" Type="http://schemas.openxmlformats.org/officeDocument/2006/relationships/tags" Target="../tags/tag6303.xml"/><Relationship Id="rId1" Type="http://schemas.openxmlformats.org/officeDocument/2006/relationships/slideMaster" Target="../slideMasters/slideMaster41.xml"/></Relationships>
</file>

<file path=ppt/slideLayouts/_rels/slideLayout762.xml.rels><?xml version="1.0" encoding="UTF-8" standalone="yes"?>
<Relationships xmlns="http://schemas.openxmlformats.org/package/2006/relationships"><Relationship Id="rId5" Type="http://schemas.openxmlformats.org/officeDocument/2006/relationships/tags" Target="../tags/tag6311.xml"/><Relationship Id="rId4" Type="http://schemas.openxmlformats.org/officeDocument/2006/relationships/tags" Target="../tags/tag6310.xml"/><Relationship Id="rId3" Type="http://schemas.openxmlformats.org/officeDocument/2006/relationships/tags" Target="../tags/tag6309.xml"/><Relationship Id="rId2" Type="http://schemas.openxmlformats.org/officeDocument/2006/relationships/tags" Target="../tags/tag6308.xml"/><Relationship Id="rId1" Type="http://schemas.openxmlformats.org/officeDocument/2006/relationships/slideMaster" Target="../slideMasters/slideMaster41.xml"/></Relationships>
</file>

<file path=ppt/slideLayouts/_rels/slideLayout763.xml.rels><?xml version="1.0" encoding="UTF-8" standalone="yes"?>
<Relationships xmlns="http://schemas.openxmlformats.org/package/2006/relationships"><Relationship Id="rId9" Type="http://schemas.openxmlformats.org/officeDocument/2006/relationships/tags" Target="../tags/tag6319.xml"/><Relationship Id="rId8" Type="http://schemas.openxmlformats.org/officeDocument/2006/relationships/tags" Target="../tags/tag6318.xml"/><Relationship Id="rId7" Type="http://schemas.openxmlformats.org/officeDocument/2006/relationships/tags" Target="../tags/tag6317.xml"/><Relationship Id="rId6" Type="http://schemas.openxmlformats.org/officeDocument/2006/relationships/tags" Target="../tags/tag6316.xml"/><Relationship Id="rId5" Type="http://schemas.openxmlformats.org/officeDocument/2006/relationships/tags" Target="../tags/tag6315.xml"/><Relationship Id="rId4" Type="http://schemas.openxmlformats.org/officeDocument/2006/relationships/tags" Target="../tags/tag6314.xml"/><Relationship Id="rId3" Type="http://schemas.openxmlformats.org/officeDocument/2006/relationships/tags" Target="../tags/tag6313.xml"/><Relationship Id="rId2" Type="http://schemas.openxmlformats.org/officeDocument/2006/relationships/tags" Target="../tags/tag6312.xml"/><Relationship Id="rId11" Type="http://schemas.openxmlformats.org/officeDocument/2006/relationships/tags" Target="../tags/tag6321.xml"/><Relationship Id="rId10" Type="http://schemas.openxmlformats.org/officeDocument/2006/relationships/tags" Target="../tags/tag6320.xml"/><Relationship Id="rId1" Type="http://schemas.openxmlformats.org/officeDocument/2006/relationships/slideMaster" Target="../slideMasters/slideMaster41.xml"/></Relationships>
</file>

<file path=ppt/slideLayouts/_rels/slideLayout764.xml.rels><?xml version="1.0" encoding="UTF-8" standalone="yes"?>
<Relationships xmlns="http://schemas.openxmlformats.org/package/2006/relationships"><Relationship Id="rId8" Type="http://schemas.openxmlformats.org/officeDocument/2006/relationships/tags" Target="../tags/tag6328.xml"/><Relationship Id="rId7" Type="http://schemas.openxmlformats.org/officeDocument/2006/relationships/tags" Target="../tags/tag6327.xml"/><Relationship Id="rId6" Type="http://schemas.openxmlformats.org/officeDocument/2006/relationships/tags" Target="../tags/tag6326.xml"/><Relationship Id="rId5" Type="http://schemas.openxmlformats.org/officeDocument/2006/relationships/tags" Target="../tags/tag6325.xml"/><Relationship Id="rId4" Type="http://schemas.openxmlformats.org/officeDocument/2006/relationships/tags" Target="../tags/tag6324.xml"/><Relationship Id="rId3" Type="http://schemas.openxmlformats.org/officeDocument/2006/relationships/tags" Target="../tags/tag6323.xml"/><Relationship Id="rId2" Type="http://schemas.openxmlformats.org/officeDocument/2006/relationships/tags" Target="../tags/tag6322.xml"/><Relationship Id="rId1" Type="http://schemas.openxmlformats.org/officeDocument/2006/relationships/slideMaster" Target="../slideMasters/slideMaster41.xml"/></Relationships>
</file>

<file path=ppt/slideLayouts/_rels/slideLayout765.xml.rels><?xml version="1.0" encoding="UTF-8" standalone="yes"?>
<Relationships xmlns="http://schemas.openxmlformats.org/package/2006/relationships"><Relationship Id="rId9" Type="http://schemas.openxmlformats.org/officeDocument/2006/relationships/tags" Target="../tags/tag6336.xml"/><Relationship Id="rId8" Type="http://schemas.openxmlformats.org/officeDocument/2006/relationships/tags" Target="../tags/tag6335.xml"/><Relationship Id="rId7" Type="http://schemas.openxmlformats.org/officeDocument/2006/relationships/tags" Target="../tags/tag6334.xml"/><Relationship Id="rId6" Type="http://schemas.openxmlformats.org/officeDocument/2006/relationships/tags" Target="../tags/tag6333.xml"/><Relationship Id="rId5" Type="http://schemas.openxmlformats.org/officeDocument/2006/relationships/tags" Target="../tags/tag6332.xml"/><Relationship Id="rId4" Type="http://schemas.openxmlformats.org/officeDocument/2006/relationships/tags" Target="../tags/tag6331.xml"/><Relationship Id="rId3" Type="http://schemas.openxmlformats.org/officeDocument/2006/relationships/tags" Target="../tags/tag6330.xml"/><Relationship Id="rId2" Type="http://schemas.openxmlformats.org/officeDocument/2006/relationships/tags" Target="../tags/tag6329.xml"/><Relationship Id="rId13" Type="http://schemas.openxmlformats.org/officeDocument/2006/relationships/tags" Target="../tags/tag6340.xml"/><Relationship Id="rId12" Type="http://schemas.openxmlformats.org/officeDocument/2006/relationships/tags" Target="../tags/tag6339.xml"/><Relationship Id="rId11" Type="http://schemas.openxmlformats.org/officeDocument/2006/relationships/tags" Target="../tags/tag6338.xml"/><Relationship Id="rId10" Type="http://schemas.openxmlformats.org/officeDocument/2006/relationships/tags" Target="../tags/tag6337.xml"/><Relationship Id="rId1" Type="http://schemas.openxmlformats.org/officeDocument/2006/relationships/slideMaster" Target="../slideMasters/slideMaster41.xml"/></Relationships>
</file>

<file path=ppt/slideLayouts/_rels/slideLayout766.xml.rels><?xml version="1.0" encoding="UTF-8" standalone="yes"?>
<Relationships xmlns="http://schemas.openxmlformats.org/package/2006/relationships"><Relationship Id="rId9" Type="http://schemas.openxmlformats.org/officeDocument/2006/relationships/tags" Target="../tags/tag6348.xml"/><Relationship Id="rId8" Type="http://schemas.openxmlformats.org/officeDocument/2006/relationships/tags" Target="../tags/tag6347.xml"/><Relationship Id="rId7" Type="http://schemas.openxmlformats.org/officeDocument/2006/relationships/tags" Target="../tags/tag6346.xml"/><Relationship Id="rId6" Type="http://schemas.openxmlformats.org/officeDocument/2006/relationships/tags" Target="../tags/tag6345.xml"/><Relationship Id="rId5" Type="http://schemas.openxmlformats.org/officeDocument/2006/relationships/tags" Target="../tags/tag6344.xml"/><Relationship Id="rId4" Type="http://schemas.openxmlformats.org/officeDocument/2006/relationships/tags" Target="../tags/tag6343.xml"/><Relationship Id="rId3" Type="http://schemas.openxmlformats.org/officeDocument/2006/relationships/tags" Target="../tags/tag6342.xml"/><Relationship Id="rId2" Type="http://schemas.openxmlformats.org/officeDocument/2006/relationships/tags" Target="../tags/tag6341.xml"/><Relationship Id="rId11" Type="http://schemas.openxmlformats.org/officeDocument/2006/relationships/tags" Target="../tags/tag6350.xml"/><Relationship Id="rId10" Type="http://schemas.openxmlformats.org/officeDocument/2006/relationships/tags" Target="../tags/tag6349.xml"/><Relationship Id="rId1" Type="http://schemas.openxmlformats.org/officeDocument/2006/relationships/slideMaster" Target="../slideMasters/slideMaster41.xml"/></Relationships>
</file>

<file path=ppt/slideLayouts/_rels/slideLayout767.xml.rels><?xml version="1.0" encoding="UTF-8" standalone="yes"?>
<Relationships xmlns="http://schemas.openxmlformats.org/package/2006/relationships"><Relationship Id="rId9" Type="http://schemas.openxmlformats.org/officeDocument/2006/relationships/tags" Target="../tags/tag6358.xml"/><Relationship Id="rId8" Type="http://schemas.openxmlformats.org/officeDocument/2006/relationships/tags" Target="../tags/tag6357.xml"/><Relationship Id="rId7" Type="http://schemas.openxmlformats.org/officeDocument/2006/relationships/tags" Target="../tags/tag6356.xml"/><Relationship Id="rId6" Type="http://schemas.openxmlformats.org/officeDocument/2006/relationships/tags" Target="../tags/tag6355.xml"/><Relationship Id="rId5" Type="http://schemas.openxmlformats.org/officeDocument/2006/relationships/tags" Target="../tags/tag6354.xml"/><Relationship Id="rId4" Type="http://schemas.openxmlformats.org/officeDocument/2006/relationships/tags" Target="../tags/tag6353.xml"/><Relationship Id="rId3" Type="http://schemas.openxmlformats.org/officeDocument/2006/relationships/tags" Target="../tags/tag6352.xml"/><Relationship Id="rId2" Type="http://schemas.openxmlformats.org/officeDocument/2006/relationships/tags" Target="../tags/tag6351.xml"/><Relationship Id="rId11" Type="http://schemas.openxmlformats.org/officeDocument/2006/relationships/tags" Target="../tags/tag6360.xml"/><Relationship Id="rId10" Type="http://schemas.openxmlformats.org/officeDocument/2006/relationships/tags" Target="../tags/tag6359.xml"/><Relationship Id="rId1" Type="http://schemas.openxmlformats.org/officeDocument/2006/relationships/slideMaster" Target="../slideMasters/slideMaster41.xml"/></Relationships>
</file>

<file path=ppt/slideLayouts/_rels/slideLayout768.xml.rels><?xml version="1.0" encoding="UTF-8" standalone="yes"?>
<Relationships xmlns="http://schemas.openxmlformats.org/package/2006/relationships"><Relationship Id="rId9" Type="http://schemas.openxmlformats.org/officeDocument/2006/relationships/tags" Target="../tags/tag6368.xml"/><Relationship Id="rId8" Type="http://schemas.openxmlformats.org/officeDocument/2006/relationships/tags" Target="../tags/tag6367.xml"/><Relationship Id="rId7" Type="http://schemas.openxmlformats.org/officeDocument/2006/relationships/tags" Target="../tags/tag6366.xml"/><Relationship Id="rId6" Type="http://schemas.openxmlformats.org/officeDocument/2006/relationships/tags" Target="../tags/tag6365.xml"/><Relationship Id="rId5" Type="http://schemas.openxmlformats.org/officeDocument/2006/relationships/tags" Target="../tags/tag6364.xml"/><Relationship Id="rId4" Type="http://schemas.openxmlformats.org/officeDocument/2006/relationships/tags" Target="../tags/tag6363.xml"/><Relationship Id="rId3" Type="http://schemas.openxmlformats.org/officeDocument/2006/relationships/tags" Target="../tags/tag6362.xml"/><Relationship Id="rId2" Type="http://schemas.openxmlformats.org/officeDocument/2006/relationships/tags" Target="../tags/tag6361.xml"/><Relationship Id="rId11" Type="http://schemas.openxmlformats.org/officeDocument/2006/relationships/tags" Target="../tags/tag6370.xml"/><Relationship Id="rId10" Type="http://schemas.openxmlformats.org/officeDocument/2006/relationships/tags" Target="../tags/tag6369.xml"/><Relationship Id="rId1" Type="http://schemas.openxmlformats.org/officeDocument/2006/relationships/slideMaster" Target="../slideMasters/slideMaster41.xml"/></Relationships>
</file>

<file path=ppt/slideLayouts/_rels/slideLayout769.xml.rels><?xml version="1.0" encoding="UTF-8" standalone="yes"?>
<Relationships xmlns="http://schemas.openxmlformats.org/package/2006/relationships"><Relationship Id="rId9" Type="http://schemas.openxmlformats.org/officeDocument/2006/relationships/tags" Target="../tags/tag6378.xml"/><Relationship Id="rId8" Type="http://schemas.openxmlformats.org/officeDocument/2006/relationships/tags" Target="../tags/tag6377.xml"/><Relationship Id="rId7" Type="http://schemas.openxmlformats.org/officeDocument/2006/relationships/tags" Target="../tags/tag6376.xml"/><Relationship Id="rId6" Type="http://schemas.openxmlformats.org/officeDocument/2006/relationships/tags" Target="../tags/tag6375.xml"/><Relationship Id="rId5" Type="http://schemas.openxmlformats.org/officeDocument/2006/relationships/tags" Target="../tags/tag6374.xml"/><Relationship Id="rId4" Type="http://schemas.openxmlformats.org/officeDocument/2006/relationships/tags" Target="../tags/tag6373.xml"/><Relationship Id="rId3" Type="http://schemas.openxmlformats.org/officeDocument/2006/relationships/tags" Target="../tags/tag6372.xml"/><Relationship Id="rId2" Type="http://schemas.openxmlformats.org/officeDocument/2006/relationships/tags" Target="../tags/tag6371.xml"/><Relationship Id="rId13" Type="http://schemas.openxmlformats.org/officeDocument/2006/relationships/tags" Target="../tags/tag6382.xml"/><Relationship Id="rId12" Type="http://schemas.openxmlformats.org/officeDocument/2006/relationships/tags" Target="../tags/tag6381.xml"/><Relationship Id="rId11" Type="http://schemas.openxmlformats.org/officeDocument/2006/relationships/tags" Target="../tags/tag6380.xml"/><Relationship Id="rId10" Type="http://schemas.openxmlformats.org/officeDocument/2006/relationships/tags" Target="../tags/tag6379.xml"/><Relationship Id="rId1" Type="http://schemas.openxmlformats.org/officeDocument/2006/relationships/slideMaster" Target="../slideMasters/slideMaster41.xml"/></Relationships>
</file>

<file path=ppt/slideLayouts/_rels/slideLayout77.xml.rels><?xml version="1.0" encoding="UTF-8" standalone="yes"?>
<Relationships xmlns="http://schemas.openxmlformats.org/package/2006/relationships"><Relationship Id="rId6" Type="http://schemas.openxmlformats.org/officeDocument/2006/relationships/tags" Target="../tags/tag547.xml"/><Relationship Id="rId5" Type="http://schemas.openxmlformats.org/officeDocument/2006/relationships/tags" Target="../tags/tag546.xml"/><Relationship Id="rId4" Type="http://schemas.openxmlformats.org/officeDocument/2006/relationships/tags" Target="../tags/tag545.xml"/><Relationship Id="rId3" Type="http://schemas.openxmlformats.org/officeDocument/2006/relationships/tags" Target="../tags/tag544.xml"/><Relationship Id="rId2" Type="http://schemas.openxmlformats.org/officeDocument/2006/relationships/tags" Target="../tags/tag543.xml"/><Relationship Id="rId1" Type="http://schemas.openxmlformats.org/officeDocument/2006/relationships/slideMaster" Target="../slideMasters/slideMaster5.xml"/></Relationships>
</file>

<file path=ppt/slideLayouts/_rels/slideLayout770.xml.rels><?xml version="1.0" encoding="UTF-8" standalone="yes"?>
<Relationships xmlns="http://schemas.openxmlformats.org/package/2006/relationships"><Relationship Id="rId9" Type="http://schemas.openxmlformats.org/officeDocument/2006/relationships/tags" Target="../tags/tag6390.xml"/><Relationship Id="rId8" Type="http://schemas.openxmlformats.org/officeDocument/2006/relationships/tags" Target="../tags/tag6389.xml"/><Relationship Id="rId7" Type="http://schemas.openxmlformats.org/officeDocument/2006/relationships/tags" Target="../tags/tag6388.xml"/><Relationship Id="rId6" Type="http://schemas.openxmlformats.org/officeDocument/2006/relationships/tags" Target="../tags/tag6387.xml"/><Relationship Id="rId5" Type="http://schemas.openxmlformats.org/officeDocument/2006/relationships/tags" Target="../tags/tag6386.xml"/><Relationship Id="rId4" Type="http://schemas.openxmlformats.org/officeDocument/2006/relationships/tags" Target="../tags/tag6385.xml"/><Relationship Id="rId3" Type="http://schemas.openxmlformats.org/officeDocument/2006/relationships/tags" Target="../tags/tag6384.xml"/><Relationship Id="rId2" Type="http://schemas.openxmlformats.org/officeDocument/2006/relationships/tags" Target="../tags/tag6383.xml"/><Relationship Id="rId13" Type="http://schemas.openxmlformats.org/officeDocument/2006/relationships/tags" Target="../tags/tag6394.xml"/><Relationship Id="rId12" Type="http://schemas.openxmlformats.org/officeDocument/2006/relationships/tags" Target="../tags/tag6393.xml"/><Relationship Id="rId11" Type="http://schemas.openxmlformats.org/officeDocument/2006/relationships/tags" Target="../tags/tag6392.xml"/><Relationship Id="rId10" Type="http://schemas.openxmlformats.org/officeDocument/2006/relationships/tags" Target="../tags/tag6391.xml"/><Relationship Id="rId1" Type="http://schemas.openxmlformats.org/officeDocument/2006/relationships/slideMaster" Target="../slideMasters/slideMaster41.xml"/></Relationships>
</file>

<file path=ppt/slideLayouts/_rels/slideLayout7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772.xml.rels><?xml version="1.0" encoding="UTF-8" standalone="yes"?>
<Relationships xmlns="http://schemas.openxmlformats.org/package/2006/relationships"><Relationship Id="rId9" Type="http://schemas.openxmlformats.org/officeDocument/2006/relationships/tags" Target="../tags/tag6408.xml"/><Relationship Id="rId8" Type="http://schemas.openxmlformats.org/officeDocument/2006/relationships/tags" Target="../tags/tag6407.xml"/><Relationship Id="rId7" Type="http://schemas.openxmlformats.org/officeDocument/2006/relationships/tags" Target="../tags/tag6406.xml"/><Relationship Id="rId6" Type="http://schemas.openxmlformats.org/officeDocument/2006/relationships/tags" Target="../tags/tag6405.xml"/><Relationship Id="rId5" Type="http://schemas.openxmlformats.org/officeDocument/2006/relationships/tags" Target="../tags/tag6404.xml"/><Relationship Id="rId4" Type="http://schemas.openxmlformats.org/officeDocument/2006/relationships/tags" Target="../tags/tag6403.xml"/><Relationship Id="rId3" Type="http://schemas.openxmlformats.org/officeDocument/2006/relationships/tags" Target="../tags/tag6402.xml"/><Relationship Id="rId2" Type="http://schemas.openxmlformats.org/officeDocument/2006/relationships/tags" Target="../tags/tag6401.xml"/><Relationship Id="rId14" Type="http://schemas.openxmlformats.org/officeDocument/2006/relationships/tags" Target="../tags/tag6413.xml"/><Relationship Id="rId13" Type="http://schemas.openxmlformats.org/officeDocument/2006/relationships/tags" Target="../tags/tag6412.xml"/><Relationship Id="rId12" Type="http://schemas.openxmlformats.org/officeDocument/2006/relationships/tags" Target="../tags/tag6411.xml"/><Relationship Id="rId11" Type="http://schemas.openxmlformats.org/officeDocument/2006/relationships/tags" Target="../tags/tag6410.xml"/><Relationship Id="rId10" Type="http://schemas.openxmlformats.org/officeDocument/2006/relationships/tags" Target="../tags/tag6409.xml"/><Relationship Id="rId1" Type="http://schemas.openxmlformats.org/officeDocument/2006/relationships/slideMaster" Target="../slideMasters/slideMaster42.xml"/></Relationships>
</file>

<file path=ppt/slideLayouts/_rels/slideLayout773.xml.rels><?xml version="1.0" encoding="UTF-8" standalone="yes"?>
<Relationships xmlns="http://schemas.openxmlformats.org/package/2006/relationships"><Relationship Id="rId6" Type="http://schemas.openxmlformats.org/officeDocument/2006/relationships/tags" Target="../tags/tag6418.xml"/><Relationship Id="rId5" Type="http://schemas.openxmlformats.org/officeDocument/2006/relationships/tags" Target="../tags/tag6417.xml"/><Relationship Id="rId4" Type="http://schemas.openxmlformats.org/officeDocument/2006/relationships/tags" Target="../tags/tag6416.xml"/><Relationship Id="rId3" Type="http://schemas.openxmlformats.org/officeDocument/2006/relationships/tags" Target="../tags/tag6415.xml"/><Relationship Id="rId2" Type="http://schemas.openxmlformats.org/officeDocument/2006/relationships/tags" Target="../tags/tag6414.xml"/><Relationship Id="rId1" Type="http://schemas.openxmlformats.org/officeDocument/2006/relationships/slideMaster" Target="../slideMasters/slideMaster42.xml"/></Relationships>
</file>

<file path=ppt/slideLayouts/_rels/slideLayout774.xml.rels><?xml version="1.0" encoding="UTF-8" standalone="yes"?>
<Relationships xmlns="http://schemas.openxmlformats.org/package/2006/relationships"><Relationship Id="rId9" Type="http://schemas.openxmlformats.org/officeDocument/2006/relationships/tags" Target="../tags/tag6426.xml"/><Relationship Id="rId8" Type="http://schemas.openxmlformats.org/officeDocument/2006/relationships/tags" Target="../tags/tag6425.xml"/><Relationship Id="rId7" Type="http://schemas.openxmlformats.org/officeDocument/2006/relationships/tags" Target="../tags/tag6424.xml"/><Relationship Id="rId6" Type="http://schemas.openxmlformats.org/officeDocument/2006/relationships/tags" Target="../tags/tag6423.xml"/><Relationship Id="rId5" Type="http://schemas.openxmlformats.org/officeDocument/2006/relationships/tags" Target="../tags/tag6422.xml"/><Relationship Id="rId4" Type="http://schemas.openxmlformats.org/officeDocument/2006/relationships/tags" Target="../tags/tag6421.xml"/><Relationship Id="rId3" Type="http://schemas.openxmlformats.org/officeDocument/2006/relationships/tags" Target="../tags/tag6420.xml"/><Relationship Id="rId2" Type="http://schemas.openxmlformats.org/officeDocument/2006/relationships/tags" Target="../tags/tag6419.xml"/><Relationship Id="rId15" Type="http://schemas.openxmlformats.org/officeDocument/2006/relationships/tags" Target="../tags/tag6432.xml"/><Relationship Id="rId14" Type="http://schemas.openxmlformats.org/officeDocument/2006/relationships/tags" Target="../tags/tag6431.xml"/><Relationship Id="rId13" Type="http://schemas.openxmlformats.org/officeDocument/2006/relationships/tags" Target="../tags/tag6430.xml"/><Relationship Id="rId12" Type="http://schemas.openxmlformats.org/officeDocument/2006/relationships/tags" Target="../tags/tag6429.xml"/><Relationship Id="rId11" Type="http://schemas.openxmlformats.org/officeDocument/2006/relationships/tags" Target="../tags/tag6428.xml"/><Relationship Id="rId10" Type="http://schemas.openxmlformats.org/officeDocument/2006/relationships/tags" Target="../tags/tag6427.xml"/><Relationship Id="rId1" Type="http://schemas.openxmlformats.org/officeDocument/2006/relationships/slideMaster" Target="../slideMasters/slideMaster42.xml"/></Relationships>
</file>

<file path=ppt/slideLayouts/_rels/slideLayout775.xml.rels><?xml version="1.0" encoding="UTF-8" standalone="yes"?>
<Relationships xmlns="http://schemas.openxmlformats.org/package/2006/relationships"><Relationship Id="rId7" Type="http://schemas.openxmlformats.org/officeDocument/2006/relationships/tags" Target="../tags/tag6438.xml"/><Relationship Id="rId6" Type="http://schemas.openxmlformats.org/officeDocument/2006/relationships/tags" Target="../tags/tag6437.xml"/><Relationship Id="rId5" Type="http://schemas.openxmlformats.org/officeDocument/2006/relationships/tags" Target="../tags/tag6436.xml"/><Relationship Id="rId4" Type="http://schemas.openxmlformats.org/officeDocument/2006/relationships/tags" Target="../tags/tag6435.xml"/><Relationship Id="rId3" Type="http://schemas.openxmlformats.org/officeDocument/2006/relationships/tags" Target="../tags/tag6434.xml"/><Relationship Id="rId2" Type="http://schemas.openxmlformats.org/officeDocument/2006/relationships/tags" Target="../tags/tag6433.xml"/><Relationship Id="rId1" Type="http://schemas.openxmlformats.org/officeDocument/2006/relationships/slideMaster" Target="../slideMasters/slideMaster42.xml"/></Relationships>
</file>

<file path=ppt/slideLayouts/_rels/slideLayout776.xml.rels><?xml version="1.0" encoding="UTF-8" standalone="yes"?>
<Relationships xmlns="http://schemas.openxmlformats.org/package/2006/relationships"><Relationship Id="rId9" Type="http://schemas.openxmlformats.org/officeDocument/2006/relationships/tags" Target="../tags/tag6446.xml"/><Relationship Id="rId8" Type="http://schemas.openxmlformats.org/officeDocument/2006/relationships/tags" Target="../tags/tag6445.xml"/><Relationship Id="rId7" Type="http://schemas.openxmlformats.org/officeDocument/2006/relationships/tags" Target="../tags/tag6444.xml"/><Relationship Id="rId6" Type="http://schemas.openxmlformats.org/officeDocument/2006/relationships/tags" Target="../tags/tag6443.xml"/><Relationship Id="rId5" Type="http://schemas.openxmlformats.org/officeDocument/2006/relationships/tags" Target="../tags/tag6442.xml"/><Relationship Id="rId4" Type="http://schemas.openxmlformats.org/officeDocument/2006/relationships/tags" Target="../tags/tag6441.xml"/><Relationship Id="rId3" Type="http://schemas.openxmlformats.org/officeDocument/2006/relationships/tags" Target="../tags/tag6440.xml"/><Relationship Id="rId2" Type="http://schemas.openxmlformats.org/officeDocument/2006/relationships/tags" Target="../tags/tag6439.xml"/><Relationship Id="rId1" Type="http://schemas.openxmlformats.org/officeDocument/2006/relationships/slideMaster" Target="../slideMasters/slideMaster42.xml"/></Relationships>
</file>

<file path=ppt/slideLayouts/_rels/slideLayout777.xml.rels><?xml version="1.0" encoding="UTF-8" standalone="yes"?>
<Relationships xmlns="http://schemas.openxmlformats.org/package/2006/relationships"><Relationship Id="rId8" Type="http://schemas.openxmlformats.org/officeDocument/2006/relationships/tags" Target="../tags/tag6453.xml"/><Relationship Id="rId7" Type="http://schemas.openxmlformats.org/officeDocument/2006/relationships/tags" Target="../tags/tag6452.xml"/><Relationship Id="rId6" Type="http://schemas.openxmlformats.org/officeDocument/2006/relationships/tags" Target="../tags/tag6451.xml"/><Relationship Id="rId5" Type="http://schemas.openxmlformats.org/officeDocument/2006/relationships/tags" Target="../tags/tag6450.xml"/><Relationship Id="rId4" Type="http://schemas.openxmlformats.org/officeDocument/2006/relationships/tags" Target="../tags/tag6449.xml"/><Relationship Id="rId3" Type="http://schemas.openxmlformats.org/officeDocument/2006/relationships/tags" Target="../tags/tag6448.xml"/><Relationship Id="rId2" Type="http://schemas.openxmlformats.org/officeDocument/2006/relationships/tags" Target="../tags/tag6447.xml"/><Relationship Id="rId1" Type="http://schemas.openxmlformats.org/officeDocument/2006/relationships/slideMaster" Target="../slideMasters/slideMaster42.xml"/></Relationships>
</file>

<file path=ppt/slideLayouts/_rels/slideLayout778.xml.rels><?xml version="1.0" encoding="UTF-8" standalone="yes"?>
<Relationships xmlns="http://schemas.openxmlformats.org/package/2006/relationships"><Relationship Id="rId4" Type="http://schemas.openxmlformats.org/officeDocument/2006/relationships/tags" Target="../tags/tag6456.xml"/><Relationship Id="rId3" Type="http://schemas.openxmlformats.org/officeDocument/2006/relationships/tags" Target="../tags/tag6455.xml"/><Relationship Id="rId2" Type="http://schemas.openxmlformats.org/officeDocument/2006/relationships/tags" Target="../tags/tag6454.xml"/><Relationship Id="rId1" Type="http://schemas.openxmlformats.org/officeDocument/2006/relationships/slideMaster" Target="../slideMasters/slideMaster42.xml"/></Relationships>
</file>

<file path=ppt/slideLayouts/_rels/slideLayout779.xml.rels><?xml version="1.0" encoding="UTF-8" standalone="yes"?>
<Relationships xmlns="http://schemas.openxmlformats.org/package/2006/relationships"><Relationship Id="rId7" Type="http://schemas.openxmlformats.org/officeDocument/2006/relationships/tags" Target="../tags/tag6462.xml"/><Relationship Id="rId6" Type="http://schemas.openxmlformats.org/officeDocument/2006/relationships/tags" Target="../tags/tag6461.xml"/><Relationship Id="rId5" Type="http://schemas.openxmlformats.org/officeDocument/2006/relationships/tags" Target="../tags/tag6460.xml"/><Relationship Id="rId4" Type="http://schemas.openxmlformats.org/officeDocument/2006/relationships/tags" Target="../tags/tag6459.xml"/><Relationship Id="rId3" Type="http://schemas.openxmlformats.org/officeDocument/2006/relationships/tags" Target="../tags/tag6458.xml"/><Relationship Id="rId2" Type="http://schemas.openxmlformats.org/officeDocument/2006/relationships/tags" Target="../tags/tag6457.xml"/><Relationship Id="rId1" Type="http://schemas.openxmlformats.org/officeDocument/2006/relationships/slideMaster" Target="../slideMasters/slideMaster42.xml"/></Relationships>
</file>

<file path=ppt/slideLayouts/_rels/slideLayout78.xml.rels><?xml version="1.0" encoding="UTF-8" standalone="yes"?>
<Relationships xmlns="http://schemas.openxmlformats.org/package/2006/relationships"><Relationship Id="rId5" Type="http://schemas.openxmlformats.org/officeDocument/2006/relationships/tags" Target="../tags/tag551.xml"/><Relationship Id="rId4" Type="http://schemas.openxmlformats.org/officeDocument/2006/relationships/tags" Target="../tags/tag550.xml"/><Relationship Id="rId3" Type="http://schemas.openxmlformats.org/officeDocument/2006/relationships/tags" Target="../tags/tag549.xml"/><Relationship Id="rId2" Type="http://schemas.openxmlformats.org/officeDocument/2006/relationships/tags" Target="../tags/tag548.xml"/><Relationship Id="rId1" Type="http://schemas.openxmlformats.org/officeDocument/2006/relationships/slideMaster" Target="../slideMasters/slideMaster5.xml"/></Relationships>
</file>

<file path=ppt/slideLayouts/_rels/slideLayout780.xml.rels><?xml version="1.0" encoding="UTF-8" standalone="yes"?>
<Relationships xmlns="http://schemas.openxmlformats.org/package/2006/relationships"><Relationship Id="rId6" Type="http://schemas.openxmlformats.org/officeDocument/2006/relationships/tags" Target="../tags/tag6467.xml"/><Relationship Id="rId5" Type="http://schemas.openxmlformats.org/officeDocument/2006/relationships/tags" Target="../tags/tag6466.xml"/><Relationship Id="rId4" Type="http://schemas.openxmlformats.org/officeDocument/2006/relationships/tags" Target="../tags/tag6465.xml"/><Relationship Id="rId3" Type="http://schemas.openxmlformats.org/officeDocument/2006/relationships/tags" Target="../tags/tag6464.xml"/><Relationship Id="rId2" Type="http://schemas.openxmlformats.org/officeDocument/2006/relationships/tags" Target="../tags/tag6463.xml"/><Relationship Id="rId1" Type="http://schemas.openxmlformats.org/officeDocument/2006/relationships/slideMaster" Target="../slideMasters/slideMaster42.xml"/></Relationships>
</file>

<file path=ppt/slideLayouts/_rels/slideLayout781.xml.rels><?xml version="1.0" encoding="UTF-8" standalone="yes"?>
<Relationships xmlns="http://schemas.openxmlformats.org/package/2006/relationships"><Relationship Id="rId5" Type="http://schemas.openxmlformats.org/officeDocument/2006/relationships/tags" Target="../tags/tag6471.xml"/><Relationship Id="rId4" Type="http://schemas.openxmlformats.org/officeDocument/2006/relationships/tags" Target="../tags/tag6470.xml"/><Relationship Id="rId3" Type="http://schemas.openxmlformats.org/officeDocument/2006/relationships/tags" Target="../tags/tag6469.xml"/><Relationship Id="rId2" Type="http://schemas.openxmlformats.org/officeDocument/2006/relationships/tags" Target="../tags/tag6468.xml"/><Relationship Id="rId1" Type="http://schemas.openxmlformats.org/officeDocument/2006/relationships/slideMaster" Target="../slideMasters/slideMaster42.xml"/></Relationships>
</file>

<file path=ppt/slideLayouts/_rels/slideLayout782.xml.rels><?xml version="1.0" encoding="UTF-8" standalone="yes"?>
<Relationships xmlns="http://schemas.openxmlformats.org/package/2006/relationships"><Relationship Id="rId9" Type="http://schemas.openxmlformats.org/officeDocument/2006/relationships/tags" Target="../tags/tag6479.xml"/><Relationship Id="rId8" Type="http://schemas.openxmlformats.org/officeDocument/2006/relationships/tags" Target="../tags/tag6478.xml"/><Relationship Id="rId7" Type="http://schemas.openxmlformats.org/officeDocument/2006/relationships/tags" Target="../tags/tag6477.xml"/><Relationship Id="rId6" Type="http://schemas.openxmlformats.org/officeDocument/2006/relationships/tags" Target="../tags/tag6476.xml"/><Relationship Id="rId5" Type="http://schemas.openxmlformats.org/officeDocument/2006/relationships/tags" Target="../tags/tag6475.xml"/><Relationship Id="rId4" Type="http://schemas.openxmlformats.org/officeDocument/2006/relationships/tags" Target="../tags/tag6474.xml"/><Relationship Id="rId3" Type="http://schemas.openxmlformats.org/officeDocument/2006/relationships/tags" Target="../tags/tag6473.xml"/><Relationship Id="rId2" Type="http://schemas.openxmlformats.org/officeDocument/2006/relationships/tags" Target="../tags/tag6472.xml"/><Relationship Id="rId11" Type="http://schemas.openxmlformats.org/officeDocument/2006/relationships/tags" Target="../tags/tag6481.xml"/><Relationship Id="rId10" Type="http://schemas.openxmlformats.org/officeDocument/2006/relationships/tags" Target="../tags/tag6480.xml"/><Relationship Id="rId1" Type="http://schemas.openxmlformats.org/officeDocument/2006/relationships/slideMaster" Target="../slideMasters/slideMaster42.xml"/></Relationships>
</file>

<file path=ppt/slideLayouts/_rels/slideLayout783.xml.rels><?xml version="1.0" encoding="UTF-8" standalone="yes"?>
<Relationships xmlns="http://schemas.openxmlformats.org/package/2006/relationships"><Relationship Id="rId8" Type="http://schemas.openxmlformats.org/officeDocument/2006/relationships/tags" Target="../tags/tag6488.xml"/><Relationship Id="rId7" Type="http://schemas.openxmlformats.org/officeDocument/2006/relationships/tags" Target="../tags/tag6487.xml"/><Relationship Id="rId6" Type="http://schemas.openxmlformats.org/officeDocument/2006/relationships/tags" Target="../tags/tag6486.xml"/><Relationship Id="rId5" Type="http://schemas.openxmlformats.org/officeDocument/2006/relationships/tags" Target="../tags/tag6485.xml"/><Relationship Id="rId4" Type="http://schemas.openxmlformats.org/officeDocument/2006/relationships/tags" Target="../tags/tag6484.xml"/><Relationship Id="rId3" Type="http://schemas.openxmlformats.org/officeDocument/2006/relationships/tags" Target="../tags/tag6483.xml"/><Relationship Id="rId2" Type="http://schemas.openxmlformats.org/officeDocument/2006/relationships/tags" Target="../tags/tag6482.xml"/><Relationship Id="rId1" Type="http://schemas.openxmlformats.org/officeDocument/2006/relationships/slideMaster" Target="../slideMasters/slideMaster42.xml"/></Relationships>
</file>

<file path=ppt/slideLayouts/_rels/slideLayout784.xml.rels><?xml version="1.0" encoding="UTF-8" standalone="yes"?>
<Relationships xmlns="http://schemas.openxmlformats.org/package/2006/relationships"><Relationship Id="rId9" Type="http://schemas.openxmlformats.org/officeDocument/2006/relationships/tags" Target="../tags/tag6496.xml"/><Relationship Id="rId8" Type="http://schemas.openxmlformats.org/officeDocument/2006/relationships/tags" Target="../tags/tag6495.xml"/><Relationship Id="rId7" Type="http://schemas.openxmlformats.org/officeDocument/2006/relationships/tags" Target="../tags/tag6494.xml"/><Relationship Id="rId6" Type="http://schemas.openxmlformats.org/officeDocument/2006/relationships/tags" Target="../tags/tag6493.xml"/><Relationship Id="rId5" Type="http://schemas.openxmlformats.org/officeDocument/2006/relationships/tags" Target="../tags/tag6492.xml"/><Relationship Id="rId4" Type="http://schemas.openxmlformats.org/officeDocument/2006/relationships/tags" Target="../tags/tag6491.xml"/><Relationship Id="rId3" Type="http://schemas.openxmlformats.org/officeDocument/2006/relationships/tags" Target="../tags/tag6490.xml"/><Relationship Id="rId2" Type="http://schemas.openxmlformats.org/officeDocument/2006/relationships/tags" Target="../tags/tag6489.xml"/><Relationship Id="rId13" Type="http://schemas.openxmlformats.org/officeDocument/2006/relationships/tags" Target="../tags/tag6500.xml"/><Relationship Id="rId12" Type="http://schemas.openxmlformats.org/officeDocument/2006/relationships/tags" Target="../tags/tag6499.xml"/><Relationship Id="rId11" Type="http://schemas.openxmlformats.org/officeDocument/2006/relationships/tags" Target="../tags/tag6498.xml"/><Relationship Id="rId10" Type="http://schemas.openxmlformats.org/officeDocument/2006/relationships/tags" Target="../tags/tag6497.xml"/><Relationship Id="rId1" Type="http://schemas.openxmlformats.org/officeDocument/2006/relationships/slideMaster" Target="../slideMasters/slideMaster42.xml"/></Relationships>
</file>

<file path=ppt/slideLayouts/_rels/slideLayout785.xml.rels><?xml version="1.0" encoding="UTF-8" standalone="yes"?>
<Relationships xmlns="http://schemas.openxmlformats.org/package/2006/relationships"><Relationship Id="rId9" Type="http://schemas.openxmlformats.org/officeDocument/2006/relationships/tags" Target="../tags/tag6508.xml"/><Relationship Id="rId8" Type="http://schemas.openxmlformats.org/officeDocument/2006/relationships/tags" Target="../tags/tag6507.xml"/><Relationship Id="rId7" Type="http://schemas.openxmlformats.org/officeDocument/2006/relationships/tags" Target="../tags/tag6506.xml"/><Relationship Id="rId6" Type="http://schemas.openxmlformats.org/officeDocument/2006/relationships/tags" Target="../tags/tag6505.xml"/><Relationship Id="rId5" Type="http://schemas.openxmlformats.org/officeDocument/2006/relationships/tags" Target="../tags/tag6504.xml"/><Relationship Id="rId4" Type="http://schemas.openxmlformats.org/officeDocument/2006/relationships/tags" Target="../tags/tag6503.xml"/><Relationship Id="rId3" Type="http://schemas.openxmlformats.org/officeDocument/2006/relationships/tags" Target="../tags/tag6502.xml"/><Relationship Id="rId2" Type="http://schemas.openxmlformats.org/officeDocument/2006/relationships/tags" Target="../tags/tag6501.xml"/><Relationship Id="rId11" Type="http://schemas.openxmlformats.org/officeDocument/2006/relationships/tags" Target="../tags/tag6510.xml"/><Relationship Id="rId10" Type="http://schemas.openxmlformats.org/officeDocument/2006/relationships/tags" Target="../tags/tag6509.xml"/><Relationship Id="rId1" Type="http://schemas.openxmlformats.org/officeDocument/2006/relationships/slideMaster" Target="../slideMasters/slideMaster42.xml"/></Relationships>
</file>

<file path=ppt/slideLayouts/_rels/slideLayout786.xml.rels><?xml version="1.0" encoding="UTF-8" standalone="yes"?>
<Relationships xmlns="http://schemas.openxmlformats.org/package/2006/relationships"><Relationship Id="rId9" Type="http://schemas.openxmlformats.org/officeDocument/2006/relationships/tags" Target="../tags/tag6518.xml"/><Relationship Id="rId8" Type="http://schemas.openxmlformats.org/officeDocument/2006/relationships/tags" Target="../tags/tag6517.xml"/><Relationship Id="rId7" Type="http://schemas.openxmlformats.org/officeDocument/2006/relationships/tags" Target="../tags/tag6516.xml"/><Relationship Id="rId6" Type="http://schemas.openxmlformats.org/officeDocument/2006/relationships/tags" Target="../tags/tag6515.xml"/><Relationship Id="rId5" Type="http://schemas.openxmlformats.org/officeDocument/2006/relationships/tags" Target="../tags/tag6514.xml"/><Relationship Id="rId4" Type="http://schemas.openxmlformats.org/officeDocument/2006/relationships/tags" Target="../tags/tag6513.xml"/><Relationship Id="rId3" Type="http://schemas.openxmlformats.org/officeDocument/2006/relationships/tags" Target="../tags/tag6512.xml"/><Relationship Id="rId2" Type="http://schemas.openxmlformats.org/officeDocument/2006/relationships/tags" Target="../tags/tag6511.xml"/><Relationship Id="rId11" Type="http://schemas.openxmlformats.org/officeDocument/2006/relationships/tags" Target="../tags/tag6520.xml"/><Relationship Id="rId10" Type="http://schemas.openxmlformats.org/officeDocument/2006/relationships/tags" Target="../tags/tag6519.xml"/><Relationship Id="rId1" Type="http://schemas.openxmlformats.org/officeDocument/2006/relationships/slideMaster" Target="../slideMasters/slideMaster42.xml"/></Relationships>
</file>

<file path=ppt/slideLayouts/_rels/slideLayout787.xml.rels><?xml version="1.0" encoding="UTF-8" standalone="yes"?>
<Relationships xmlns="http://schemas.openxmlformats.org/package/2006/relationships"><Relationship Id="rId9" Type="http://schemas.openxmlformats.org/officeDocument/2006/relationships/tags" Target="../tags/tag6528.xml"/><Relationship Id="rId8" Type="http://schemas.openxmlformats.org/officeDocument/2006/relationships/tags" Target="../tags/tag6527.xml"/><Relationship Id="rId7" Type="http://schemas.openxmlformats.org/officeDocument/2006/relationships/tags" Target="../tags/tag6526.xml"/><Relationship Id="rId6" Type="http://schemas.openxmlformats.org/officeDocument/2006/relationships/tags" Target="../tags/tag6525.xml"/><Relationship Id="rId5" Type="http://schemas.openxmlformats.org/officeDocument/2006/relationships/tags" Target="../tags/tag6524.xml"/><Relationship Id="rId4" Type="http://schemas.openxmlformats.org/officeDocument/2006/relationships/tags" Target="../tags/tag6523.xml"/><Relationship Id="rId3" Type="http://schemas.openxmlformats.org/officeDocument/2006/relationships/tags" Target="../tags/tag6522.xml"/><Relationship Id="rId2" Type="http://schemas.openxmlformats.org/officeDocument/2006/relationships/tags" Target="../tags/tag6521.xml"/><Relationship Id="rId11" Type="http://schemas.openxmlformats.org/officeDocument/2006/relationships/tags" Target="../tags/tag6530.xml"/><Relationship Id="rId10" Type="http://schemas.openxmlformats.org/officeDocument/2006/relationships/tags" Target="../tags/tag6529.xml"/><Relationship Id="rId1" Type="http://schemas.openxmlformats.org/officeDocument/2006/relationships/slideMaster" Target="../slideMasters/slideMaster42.xml"/></Relationships>
</file>

<file path=ppt/slideLayouts/_rels/slideLayout788.xml.rels><?xml version="1.0" encoding="UTF-8" standalone="yes"?>
<Relationships xmlns="http://schemas.openxmlformats.org/package/2006/relationships"><Relationship Id="rId9" Type="http://schemas.openxmlformats.org/officeDocument/2006/relationships/tags" Target="../tags/tag6538.xml"/><Relationship Id="rId8" Type="http://schemas.openxmlformats.org/officeDocument/2006/relationships/tags" Target="../tags/tag6537.xml"/><Relationship Id="rId7" Type="http://schemas.openxmlformats.org/officeDocument/2006/relationships/tags" Target="../tags/tag6536.xml"/><Relationship Id="rId6" Type="http://schemas.openxmlformats.org/officeDocument/2006/relationships/tags" Target="../tags/tag6535.xml"/><Relationship Id="rId5" Type="http://schemas.openxmlformats.org/officeDocument/2006/relationships/tags" Target="../tags/tag6534.xml"/><Relationship Id="rId4" Type="http://schemas.openxmlformats.org/officeDocument/2006/relationships/tags" Target="../tags/tag6533.xml"/><Relationship Id="rId3" Type="http://schemas.openxmlformats.org/officeDocument/2006/relationships/tags" Target="../tags/tag6532.xml"/><Relationship Id="rId2" Type="http://schemas.openxmlformats.org/officeDocument/2006/relationships/tags" Target="../tags/tag6531.xml"/><Relationship Id="rId13" Type="http://schemas.openxmlformats.org/officeDocument/2006/relationships/tags" Target="../tags/tag6542.xml"/><Relationship Id="rId12" Type="http://schemas.openxmlformats.org/officeDocument/2006/relationships/tags" Target="../tags/tag6541.xml"/><Relationship Id="rId11" Type="http://schemas.openxmlformats.org/officeDocument/2006/relationships/tags" Target="../tags/tag6540.xml"/><Relationship Id="rId10" Type="http://schemas.openxmlformats.org/officeDocument/2006/relationships/tags" Target="../tags/tag6539.xml"/><Relationship Id="rId1" Type="http://schemas.openxmlformats.org/officeDocument/2006/relationships/slideMaster" Target="../slideMasters/slideMaster42.xml"/></Relationships>
</file>

<file path=ppt/slideLayouts/_rels/slideLayout789.xml.rels><?xml version="1.0" encoding="UTF-8" standalone="yes"?>
<Relationships xmlns="http://schemas.openxmlformats.org/package/2006/relationships"><Relationship Id="rId9" Type="http://schemas.openxmlformats.org/officeDocument/2006/relationships/tags" Target="../tags/tag6550.xml"/><Relationship Id="rId8" Type="http://schemas.openxmlformats.org/officeDocument/2006/relationships/tags" Target="../tags/tag6549.xml"/><Relationship Id="rId7" Type="http://schemas.openxmlformats.org/officeDocument/2006/relationships/tags" Target="../tags/tag6548.xml"/><Relationship Id="rId6" Type="http://schemas.openxmlformats.org/officeDocument/2006/relationships/tags" Target="../tags/tag6547.xml"/><Relationship Id="rId5" Type="http://schemas.openxmlformats.org/officeDocument/2006/relationships/tags" Target="../tags/tag6546.xml"/><Relationship Id="rId4" Type="http://schemas.openxmlformats.org/officeDocument/2006/relationships/tags" Target="../tags/tag6545.xml"/><Relationship Id="rId3" Type="http://schemas.openxmlformats.org/officeDocument/2006/relationships/tags" Target="../tags/tag6544.xml"/><Relationship Id="rId2" Type="http://schemas.openxmlformats.org/officeDocument/2006/relationships/tags" Target="../tags/tag6543.xml"/><Relationship Id="rId13" Type="http://schemas.openxmlformats.org/officeDocument/2006/relationships/tags" Target="../tags/tag6554.xml"/><Relationship Id="rId12" Type="http://schemas.openxmlformats.org/officeDocument/2006/relationships/tags" Target="../tags/tag6553.xml"/><Relationship Id="rId11" Type="http://schemas.openxmlformats.org/officeDocument/2006/relationships/tags" Target="../tags/tag6552.xml"/><Relationship Id="rId10" Type="http://schemas.openxmlformats.org/officeDocument/2006/relationships/tags" Target="../tags/tag6551.xml"/><Relationship Id="rId1" Type="http://schemas.openxmlformats.org/officeDocument/2006/relationships/slideMaster" Target="../slideMasters/slideMaster42.xml"/></Relationships>
</file>

<file path=ppt/slideLayouts/_rels/slideLayout79.xml.rels><?xml version="1.0" encoding="UTF-8" standalone="yes"?>
<Relationships xmlns="http://schemas.openxmlformats.org/package/2006/relationships"><Relationship Id="rId9" Type="http://schemas.openxmlformats.org/officeDocument/2006/relationships/tags" Target="../tags/tag559.xml"/><Relationship Id="rId8" Type="http://schemas.openxmlformats.org/officeDocument/2006/relationships/tags" Target="../tags/tag558.xml"/><Relationship Id="rId7" Type="http://schemas.openxmlformats.org/officeDocument/2006/relationships/tags" Target="../tags/tag557.xml"/><Relationship Id="rId6" Type="http://schemas.openxmlformats.org/officeDocument/2006/relationships/tags" Target="../tags/tag556.xml"/><Relationship Id="rId5" Type="http://schemas.openxmlformats.org/officeDocument/2006/relationships/tags" Target="../tags/tag555.xml"/><Relationship Id="rId4" Type="http://schemas.openxmlformats.org/officeDocument/2006/relationships/tags" Target="../tags/tag554.xml"/><Relationship Id="rId3" Type="http://schemas.openxmlformats.org/officeDocument/2006/relationships/tags" Target="../tags/tag553.xml"/><Relationship Id="rId2" Type="http://schemas.openxmlformats.org/officeDocument/2006/relationships/tags" Target="../tags/tag552.xml"/><Relationship Id="rId11" Type="http://schemas.openxmlformats.org/officeDocument/2006/relationships/tags" Target="../tags/tag561.xml"/><Relationship Id="rId10" Type="http://schemas.openxmlformats.org/officeDocument/2006/relationships/tags" Target="../tags/tag560.xml"/><Relationship Id="rId1" Type="http://schemas.openxmlformats.org/officeDocument/2006/relationships/slideMaster" Target="../slideMasters/slideMaster5.xml"/></Relationships>
</file>

<file path=ppt/slideLayouts/_rels/slideLayout7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791.xml.rels><?xml version="1.0" encoding="UTF-8" standalone="yes"?>
<Relationships xmlns="http://schemas.openxmlformats.org/package/2006/relationships"><Relationship Id="rId9" Type="http://schemas.openxmlformats.org/officeDocument/2006/relationships/tags" Target="../tags/tag6568.xml"/><Relationship Id="rId8" Type="http://schemas.openxmlformats.org/officeDocument/2006/relationships/tags" Target="../tags/tag6567.xml"/><Relationship Id="rId7" Type="http://schemas.openxmlformats.org/officeDocument/2006/relationships/tags" Target="../tags/tag6566.xml"/><Relationship Id="rId6" Type="http://schemas.openxmlformats.org/officeDocument/2006/relationships/tags" Target="../tags/tag6565.xml"/><Relationship Id="rId5" Type="http://schemas.openxmlformats.org/officeDocument/2006/relationships/tags" Target="../tags/tag6564.xml"/><Relationship Id="rId4" Type="http://schemas.openxmlformats.org/officeDocument/2006/relationships/tags" Target="../tags/tag6563.xml"/><Relationship Id="rId3" Type="http://schemas.openxmlformats.org/officeDocument/2006/relationships/tags" Target="../tags/tag6562.xml"/><Relationship Id="rId2" Type="http://schemas.openxmlformats.org/officeDocument/2006/relationships/tags" Target="../tags/tag6561.xml"/><Relationship Id="rId14" Type="http://schemas.openxmlformats.org/officeDocument/2006/relationships/tags" Target="../tags/tag6573.xml"/><Relationship Id="rId13" Type="http://schemas.openxmlformats.org/officeDocument/2006/relationships/tags" Target="../tags/tag6572.xml"/><Relationship Id="rId12" Type="http://schemas.openxmlformats.org/officeDocument/2006/relationships/tags" Target="../tags/tag6571.xml"/><Relationship Id="rId11" Type="http://schemas.openxmlformats.org/officeDocument/2006/relationships/tags" Target="../tags/tag6570.xml"/><Relationship Id="rId10" Type="http://schemas.openxmlformats.org/officeDocument/2006/relationships/tags" Target="../tags/tag6569.xml"/><Relationship Id="rId1" Type="http://schemas.openxmlformats.org/officeDocument/2006/relationships/slideMaster" Target="../slideMasters/slideMaster43.xml"/></Relationships>
</file>

<file path=ppt/slideLayouts/_rels/slideLayout792.xml.rels><?xml version="1.0" encoding="UTF-8" standalone="yes"?>
<Relationships xmlns="http://schemas.openxmlformats.org/package/2006/relationships"><Relationship Id="rId6" Type="http://schemas.openxmlformats.org/officeDocument/2006/relationships/tags" Target="../tags/tag6578.xml"/><Relationship Id="rId5" Type="http://schemas.openxmlformats.org/officeDocument/2006/relationships/tags" Target="../tags/tag6577.xml"/><Relationship Id="rId4" Type="http://schemas.openxmlformats.org/officeDocument/2006/relationships/tags" Target="../tags/tag6576.xml"/><Relationship Id="rId3" Type="http://schemas.openxmlformats.org/officeDocument/2006/relationships/tags" Target="../tags/tag6575.xml"/><Relationship Id="rId2" Type="http://schemas.openxmlformats.org/officeDocument/2006/relationships/tags" Target="../tags/tag6574.xml"/><Relationship Id="rId1" Type="http://schemas.openxmlformats.org/officeDocument/2006/relationships/slideMaster" Target="../slideMasters/slideMaster43.xml"/></Relationships>
</file>

<file path=ppt/slideLayouts/_rels/slideLayout793.xml.rels><?xml version="1.0" encoding="UTF-8" standalone="yes"?>
<Relationships xmlns="http://schemas.openxmlformats.org/package/2006/relationships"><Relationship Id="rId9" Type="http://schemas.openxmlformats.org/officeDocument/2006/relationships/tags" Target="../tags/tag6586.xml"/><Relationship Id="rId8" Type="http://schemas.openxmlformats.org/officeDocument/2006/relationships/tags" Target="../tags/tag6585.xml"/><Relationship Id="rId7" Type="http://schemas.openxmlformats.org/officeDocument/2006/relationships/tags" Target="../tags/tag6584.xml"/><Relationship Id="rId6" Type="http://schemas.openxmlformats.org/officeDocument/2006/relationships/tags" Target="../tags/tag6583.xml"/><Relationship Id="rId5" Type="http://schemas.openxmlformats.org/officeDocument/2006/relationships/tags" Target="../tags/tag6582.xml"/><Relationship Id="rId4" Type="http://schemas.openxmlformats.org/officeDocument/2006/relationships/tags" Target="../tags/tag6581.xml"/><Relationship Id="rId3" Type="http://schemas.openxmlformats.org/officeDocument/2006/relationships/tags" Target="../tags/tag6580.xml"/><Relationship Id="rId2" Type="http://schemas.openxmlformats.org/officeDocument/2006/relationships/tags" Target="../tags/tag6579.xml"/><Relationship Id="rId15" Type="http://schemas.openxmlformats.org/officeDocument/2006/relationships/tags" Target="../tags/tag6592.xml"/><Relationship Id="rId14" Type="http://schemas.openxmlformats.org/officeDocument/2006/relationships/tags" Target="../tags/tag6591.xml"/><Relationship Id="rId13" Type="http://schemas.openxmlformats.org/officeDocument/2006/relationships/tags" Target="../tags/tag6590.xml"/><Relationship Id="rId12" Type="http://schemas.openxmlformats.org/officeDocument/2006/relationships/tags" Target="../tags/tag6589.xml"/><Relationship Id="rId11" Type="http://schemas.openxmlformats.org/officeDocument/2006/relationships/tags" Target="../tags/tag6588.xml"/><Relationship Id="rId10" Type="http://schemas.openxmlformats.org/officeDocument/2006/relationships/tags" Target="../tags/tag6587.xml"/><Relationship Id="rId1" Type="http://schemas.openxmlformats.org/officeDocument/2006/relationships/slideMaster" Target="../slideMasters/slideMaster43.xml"/></Relationships>
</file>

<file path=ppt/slideLayouts/_rels/slideLayout794.xml.rels><?xml version="1.0" encoding="UTF-8" standalone="yes"?>
<Relationships xmlns="http://schemas.openxmlformats.org/package/2006/relationships"><Relationship Id="rId7" Type="http://schemas.openxmlformats.org/officeDocument/2006/relationships/tags" Target="../tags/tag6598.xml"/><Relationship Id="rId6" Type="http://schemas.openxmlformats.org/officeDocument/2006/relationships/tags" Target="../tags/tag6597.xml"/><Relationship Id="rId5" Type="http://schemas.openxmlformats.org/officeDocument/2006/relationships/tags" Target="../tags/tag6596.xml"/><Relationship Id="rId4" Type="http://schemas.openxmlformats.org/officeDocument/2006/relationships/tags" Target="../tags/tag6595.xml"/><Relationship Id="rId3" Type="http://schemas.openxmlformats.org/officeDocument/2006/relationships/tags" Target="../tags/tag6594.xml"/><Relationship Id="rId2" Type="http://schemas.openxmlformats.org/officeDocument/2006/relationships/tags" Target="../tags/tag6593.xml"/><Relationship Id="rId1" Type="http://schemas.openxmlformats.org/officeDocument/2006/relationships/slideMaster" Target="../slideMasters/slideMaster43.xml"/></Relationships>
</file>

<file path=ppt/slideLayouts/_rels/slideLayout795.xml.rels><?xml version="1.0" encoding="UTF-8" standalone="yes"?>
<Relationships xmlns="http://schemas.openxmlformats.org/package/2006/relationships"><Relationship Id="rId9" Type="http://schemas.openxmlformats.org/officeDocument/2006/relationships/tags" Target="../tags/tag6606.xml"/><Relationship Id="rId8" Type="http://schemas.openxmlformats.org/officeDocument/2006/relationships/tags" Target="../tags/tag6605.xml"/><Relationship Id="rId7" Type="http://schemas.openxmlformats.org/officeDocument/2006/relationships/tags" Target="../tags/tag6604.xml"/><Relationship Id="rId6" Type="http://schemas.openxmlformats.org/officeDocument/2006/relationships/tags" Target="../tags/tag6603.xml"/><Relationship Id="rId5" Type="http://schemas.openxmlformats.org/officeDocument/2006/relationships/tags" Target="../tags/tag6602.xml"/><Relationship Id="rId4" Type="http://schemas.openxmlformats.org/officeDocument/2006/relationships/tags" Target="../tags/tag6601.xml"/><Relationship Id="rId3" Type="http://schemas.openxmlformats.org/officeDocument/2006/relationships/tags" Target="../tags/tag6600.xml"/><Relationship Id="rId2" Type="http://schemas.openxmlformats.org/officeDocument/2006/relationships/tags" Target="../tags/tag6599.xml"/><Relationship Id="rId1" Type="http://schemas.openxmlformats.org/officeDocument/2006/relationships/slideMaster" Target="../slideMasters/slideMaster43.xml"/></Relationships>
</file>

<file path=ppt/slideLayouts/_rels/slideLayout796.xml.rels><?xml version="1.0" encoding="UTF-8" standalone="yes"?>
<Relationships xmlns="http://schemas.openxmlformats.org/package/2006/relationships"><Relationship Id="rId8" Type="http://schemas.openxmlformats.org/officeDocument/2006/relationships/tags" Target="../tags/tag6613.xml"/><Relationship Id="rId7" Type="http://schemas.openxmlformats.org/officeDocument/2006/relationships/tags" Target="../tags/tag6612.xml"/><Relationship Id="rId6" Type="http://schemas.openxmlformats.org/officeDocument/2006/relationships/tags" Target="../tags/tag6611.xml"/><Relationship Id="rId5" Type="http://schemas.openxmlformats.org/officeDocument/2006/relationships/tags" Target="../tags/tag6610.xml"/><Relationship Id="rId4" Type="http://schemas.openxmlformats.org/officeDocument/2006/relationships/tags" Target="../tags/tag6609.xml"/><Relationship Id="rId3" Type="http://schemas.openxmlformats.org/officeDocument/2006/relationships/tags" Target="../tags/tag6608.xml"/><Relationship Id="rId2" Type="http://schemas.openxmlformats.org/officeDocument/2006/relationships/tags" Target="../tags/tag6607.xml"/><Relationship Id="rId1" Type="http://schemas.openxmlformats.org/officeDocument/2006/relationships/slideMaster" Target="../slideMasters/slideMaster43.xml"/></Relationships>
</file>

<file path=ppt/slideLayouts/_rels/slideLayout797.xml.rels><?xml version="1.0" encoding="UTF-8" standalone="yes"?>
<Relationships xmlns="http://schemas.openxmlformats.org/package/2006/relationships"><Relationship Id="rId4" Type="http://schemas.openxmlformats.org/officeDocument/2006/relationships/tags" Target="../tags/tag6616.xml"/><Relationship Id="rId3" Type="http://schemas.openxmlformats.org/officeDocument/2006/relationships/tags" Target="../tags/tag6615.xml"/><Relationship Id="rId2" Type="http://schemas.openxmlformats.org/officeDocument/2006/relationships/tags" Target="../tags/tag6614.xml"/><Relationship Id="rId1" Type="http://schemas.openxmlformats.org/officeDocument/2006/relationships/slideMaster" Target="../slideMasters/slideMaster43.xml"/></Relationships>
</file>

<file path=ppt/slideLayouts/_rels/slideLayout798.xml.rels><?xml version="1.0" encoding="UTF-8" standalone="yes"?>
<Relationships xmlns="http://schemas.openxmlformats.org/package/2006/relationships"><Relationship Id="rId7" Type="http://schemas.openxmlformats.org/officeDocument/2006/relationships/tags" Target="../tags/tag6622.xml"/><Relationship Id="rId6" Type="http://schemas.openxmlformats.org/officeDocument/2006/relationships/tags" Target="../tags/tag6621.xml"/><Relationship Id="rId5" Type="http://schemas.openxmlformats.org/officeDocument/2006/relationships/tags" Target="../tags/tag6620.xml"/><Relationship Id="rId4" Type="http://schemas.openxmlformats.org/officeDocument/2006/relationships/tags" Target="../tags/tag6619.xml"/><Relationship Id="rId3" Type="http://schemas.openxmlformats.org/officeDocument/2006/relationships/tags" Target="../tags/tag6618.xml"/><Relationship Id="rId2" Type="http://schemas.openxmlformats.org/officeDocument/2006/relationships/tags" Target="../tags/tag6617.xml"/><Relationship Id="rId1" Type="http://schemas.openxmlformats.org/officeDocument/2006/relationships/slideMaster" Target="../slideMasters/slideMaster43.xml"/></Relationships>
</file>

<file path=ppt/slideLayouts/_rels/slideLayout799.xml.rels><?xml version="1.0" encoding="UTF-8" standalone="yes"?>
<Relationships xmlns="http://schemas.openxmlformats.org/package/2006/relationships"><Relationship Id="rId6" Type="http://schemas.openxmlformats.org/officeDocument/2006/relationships/tags" Target="../tags/tag6627.xml"/><Relationship Id="rId5" Type="http://schemas.openxmlformats.org/officeDocument/2006/relationships/tags" Target="../tags/tag6626.xml"/><Relationship Id="rId4" Type="http://schemas.openxmlformats.org/officeDocument/2006/relationships/tags" Target="../tags/tag6625.xml"/><Relationship Id="rId3" Type="http://schemas.openxmlformats.org/officeDocument/2006/relationships/tags" Target="../tags/tag6624.xml"/><Relationship Id="rId2" Type="http://schemas.openxmlformats.org/officeDocument/2006/relationships/tags" Target="../tags/tag6623.xml"/><Relationship Id="rId1" Type="http://schemas.openxmlformats.org/officeDocument/2006/relationships/slideMaster" Target="../slideMasters/slideMaster4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8" Type="http://schemas.openxmlformats.org/officeDocument/2006/relationships/tags" Target="../tags/tag568.xml"/><Relationship Id="rId7" Type="http://schemas.openxmlformats.org/officeDocument/2006/relationships/tags" Target="../tags/tag567.xml"/><Relationship Id="rId6" Type="http://schemas.openxmlformats.org/officeDocument/2006/relationships/tags" Target="../tags/tag566.xml"/><Relationship Id="rId5" Type="http://schemas.openxmlformats.org/officeDocument/2006/relationships/tags" Target="../tags/tag565.xml"/><Relationship Id="rId4" Type="http://schemas.openxmlformats.org/officeDocument/2006/relationships/tags" Target="../tags/tag564.xml"/><Relationship Id="rId3" Type="http://schemas.openxmlformats.org/officeDocument/2006/relationships/tags" Target="../tags/tag563.xml"/><Relationship Id="rId2" Type="http://schemas.openxmlformats.org/officeDocument/2006/relationships/tags" Target="../tags/tag562.xml"/><Relationship Id="rId1" Type="http://schemas.openxmlformats.org/officeDocument/2006/relationships/slideMaster" Target="../slideMasters/slideMaster5.xml"/></Relationships>
</file>

<file path=ppt/slideLayouts/_rels/slideLayout800.xml.rels><?xml version="1.0" encoding="UTF-8" standalone="yes"?>
<Relationships xmlns="http://schemas.openxmlformats.org/package/2006/relationships"><Relationship Id="rId5" Type="http://schemas.openxmlformats.org/officeDocument/2006/relationships/tags" Target="../tags/tag6631.xml"/><Relationship Id="rId4" Type="http://schemas.openxmlformats.org/officeDocument/2006/relationships/tags" Target="../tags/tag6630.xml"/><Relationship Id="rId3" Type="http://schemas.openxmlformats.org/officeDocument/2006/relationships/tags" Target="../tags/tag6629.xml"/><Relationship Id="rId2" Type="http://schemas.openxmlformats.org/officeDocument/2006/relationships/tags" Target="../tags/tag6628.xml"/><Relationship Id="rId1" Type="http://schemas.openxmlformats.org/officeDocument/2006/relationships/slideMaster" Target="../slideMasters/slideMaster43.xml"/></Relationships>
</file>

<file path=ppt/slideLayouts/_rels/slideLayout801.xml.rels><?xml version="1.0" encoding="UTF-8" standalone="yes"?>
<Relationships xmlns="http://schemas.openxmlformats.org/package/2006/relationships"><Relationship Id="rId9" Type="http://schemas.openxmlformats.org/officeDocument/2006/relationships/tags" Target="../tags/tag6639.xml"/><Relationship Id="rId8" Type="http://schemas.openxmlformats.org/officeDocument/2006/relationships/tags" Target="../tags/tag6638.xml"/><Relationship Id="rId7" Type="http://schemas.openxmlformats.org/officeDocument/2006/relationships/tags" Target="../tags/tag6637.xml"/><Relationship Id="rId6" Type="http://schemas.openxmlformats.org/officeDocument/2006/relationships/tags" Target="../tags/tag6636.xml"/><Relationship Id="rId5" Type="http://schemas.openxmlformats.org/officeDocument/2006/relationships/tags" Target="../tags/tag6635.xml"/><Relationship Id="rId4" Type="http://schemas.openxmlformats.org/officeDocument/2006/relationships/tags" Target="../tags/tag6634.xml"/><Relationship Id="rId3" Type="http://schemas.openxmlformats.org/officeDocument/2006/relationships/tags" Target="../tags/tag6633.xml"/><Relationship Id="rId2" Type="http://schemas.openxmlformats.org/officeDocument/2006/relationships/tags" Target="../tags/tag6632.xml"/><Relationship Id="rId11" Type="http://schemas.openxmlformats.org/officeDocument/2006/relationships/tags" Target="../tags/tag6641.xml"/><Relationship Id="rId10" Type="http://schemas.openxmlformats.org/officeDocument/2006/relationships/tags" Target="../tags/tag6640.xml"/><Relationship Id="rId1" Type="http://schemas.openxmlformats.org/officeDocument/2006/relationships/slideMaster" Target="../slideMasters/slideMaster43.xml"/></Relationships>
</file>

<file path=ppt/slideLayouts/_rels/slideLayout802.xml.rels><?xml version="1.0" encoding="UTF-8" standalone="yes"?>
<Relationships xmlns="http://schemas.openxmlformats.org/package/2006/relationships"><Relationship Id="rId8" Type="http://schemas.openxmlformats.org/officeDocument/2006/relationships/tags" Target="../tags/tag6648.xml"/><Relationship Id="rId7" Type="http://schemas.openxmlformats.org/officeDocument/2006/relationships/tags" Target="../tags/tag6647.xml"/><Relationship Id="rId6" Type="http://schemas.openxmlformats.org/officeDocument/2006/relationships/tags" Target="../tags/tag6646.xml"/><Relationship Id="rId5" Type="http://schemas.openxmlformats.org/officeDocument/2006/relationships/tags" Target="../tags/tag6645.xml"/><Relationship Id="rId4" Type="http://schemas.openxmlformats.org/officeDocument/2006/relationships/tags" Target="../tags/tag6644.xml"/><Relationship Id="rId3" Type="http://schemas.openxmlformats.org/officeDocument/2006/relationships/tags" Target="../tags/tag6643.xml"/><Relationship Id="rId2" Type="http://schemas.openxmlformats.org/officeDocument/2006/relationships/tags" Target="../tags/tag6642.xml"/><Relationship Id="rId1" Type="http://schemas.openxmlformats.org/officeDocument/2006/relationships/slideMaster" Target="../slideMasters/slideMaster43.xml"/></Relationships>
</file>

<file path=ppt/slideLayouts/_rels/slideLayout803.xml.rels><?xml version="1.0" encoding="UTF-8" standalone="yes"?>
<Relationships xmlns="http://schemas.openxmlformats.org/package/2006/relationships"><Relationship Id="rId9" Type="http://schemas.openxmlformats.org/officeDocument/2006/relationships/tags" Target="../tags/tag6656.xml"/><Relationship Id="rId8" Type="http://schemas.openxmlformats.org/officeDocument/2006/relationships/tags" Target="../tags/tag6655.xml"/><Relationship Id="rId7" Type="http://schemas.openxmlformats.org/officeDocument/2006/relationships/tags" Target="../tags/tag6654.xml"/><Relationship Id="rId6" Type="http://schemas.openxmlformats.org/officeDocument/2006/relationships/tags" Target="../tags/tag6653.xml"/><Relationship Id="rId5" Type="http://schemas.openxmlformats.org/officeDocument/2006/relationships/tags" Target="../tags/tag6652.xml"/><Relationship Id="rId4" Type="http://schemas.openxmlformats.org/officeDocument/2006/relationships/tags" Target="../tags/tag6651.xml"/><Relationship Id="rId3" Type="http://schemas.openxmlformats.org/officeDocument/2006/relationships/tags" Target="../tags/tag6650.xml"/><Relationship Id="rId2" Type="http://schemas.openxmlformats.org/officeDocument/2006/relationships/tags" Target="../tags/tag6649.xml"/><Relationship Id="rId13" Type="http://schemas.openxmlformats.org/officeDocument/2006/relationships/tags" Target="../tags/tag6660.xml"/><Relationship Id="rId12" Type="http://schemas.openxmlformats.org/officeDocument/2006/relationships/tags" Target="../tags/tag6659.xml"/><Relationship Id="rId11" Type="http://schemas.openxmlformats.org/officeDocument/2006/relationships/tags" Target="../tags/tag6658.xml"/><Relationship Id="rId10" Type="http://schemas.openxmlformats.org/officeDocument/2006/relationships/tags" Target="../tags/tag6657.xml"/><Relationship Id="rId1" Type="http://schemas.openxmlformats.org/officeDocument/2006/relationships/slideMaster" Target="../slideMasters/slideMaster43.xml"/></Relationships>
</file>

<file path=ppt/slideLayouts/_rels/slideLayout804.xml.rels><?xml version="1.0" encoding="UTF-8" standalone="yes"?>
<Relationships xmlns="http://schemas.openxmlformats.org/package/2006/relationships"><Relationship Id="rId9" Type="http://schemas.openxmlformats.org/officeDocument/2006/relationships/tags" Target="../tags/tag6668.xml"/><Relationship Id="rId8" Type="http://schemas.openxmlformats.org/officeDocument/2006/relationships/tags" Target="../tags/tag6667.xml"/><Relationship Id="rId7" Type="http://schemas.openxmlformats.org/officeDocument/2006/relationships/tags" Target="../tags/tag6666.xml"/><Relationship Id="rId6" Type="http://schemas.openxmlformats.org/officeDocument/2006/relationships/tags" Target="../tags/tag6665.xml"/><Relationship Id="rId5" Type="http://schemas.openxmlformats.org/officeDocument/2006/relationships/tags" Target="../tags/tag6664.xml"/><Relationship Id="rId4" Type="http://schemas.openxmlformats.org/officeDocument/2006/relationships/tags" Target="../tags/tag6663.xml"/><Relationship Id="rId3" Type="http://schemas.openxmlformats.org/officeDocument/2006/relationships/tags" Target="../tags/tag6662.xml"/><Relationship Id="rId2" Type="http://schemas.openxmlformats.org/officeDocument/2006/relationships/tags" Target="../tags/tag6661.xml"/><Relationship Id="rId11" Type="http://schemas.openxmlformats.org/officeDocument/2006/relationships/tags" Target="../tags/tag6670.xml"/><Relationship Id="rId10" Type="http://schemas.openxmlformats.org/officeDocument/2006/relationships/tags" Target="../tags/tag6669.xml"/><Relationship Id="rId1" Type="http://schemas.openxmlformats.org/officeDocument/2006/relationships/slideMaster" Target="../slideMasters/slideMaster43.xml"/></Relationships>
</file>

<file path=ppt/slideLayouts/_rels/slideLayout805.xml.rels><?xml version="1.0" encoding="UTF-8" standalone="yes"?>
<Relationships xmlns="http://schemas.openxmlformats.org/package/2006/relationships"><Relationship Id="rId9" Type="http://schemas.openxmlformats.org/officeDocument/2006/relationships/tags" Target="../tags/tag6678.xml"/><Relationship Id="rId8" Type="http://schemas.openxmlformats.org/officeDocument/2006/relationships/tags" Target="../tags/tag6677.xml"/><Relationship Id="rId7" Type="http://schemas.openxmlformats.org/officeDocument/2006/relationships/tags" Target="../tags/tag6676.xml"/><Relationship Id="rId6" Type="http://schemas.openxmlformats.org/officeDocument/2006/relationships/tags" Target="../tags/tag6675.xml"/><Relationship Id="rId5" Type="http://schemas.openxmlformats.org/officeDocument/2006/relationships/tags" Target="../tags/tag6674.xml"/><Relationship Id="rId4" Type="http://schemas.openxmlformats.org/officeDocument/2006/relationships/tags" Target="../tags/tag6673.xml"/><Relationship Id="rId3" Type="http://schemas.openxmlformats.org/officeDocument/2006/relationships/tags" Target="../tags/tag6672.xml"/><Relationship Id="rId2" Type="http://schemas.openxmlformats.org/officeDocument/2006/relationships/tags" Target="../tags/tag6671.xml"/><Relationship Id="rId11" Type="http://schemas.openxmlformats.org/officeDocument/2006/relationships/tags" Target="../tags/tag6680.xml"/><Relationship Id="rId10" Type="http://schemas.openxmlformats.org/officeDocument/2006/relationships/tags" Target="../tags/tag6679.xml"/><Relationship Id="rId1" Type="http://schemas.openxmlformats.org/officeDocument/2006/relationships/slideMaster" Target="../slideMasters/slideMaster43.xml"/></Relationships>
</file>

<file path=ppt/slideLayouts/_rels/slideLayout806.xml.rels><?xml version="1.0" encoding="UTF-8" standalone="yes"?>
<Relationships xmlns="http://schemas.openxmlformats.org/package/2006/relationships"><Relationship Id="rId9" Type="http://schemas.openxmlformats.org/officeDocument/2006/relationships/tags" Target="../tags/tag6688.xml"/><Relationship Id="rId8" Type="http://schemas.openxmlformats.org/officeDocument/2006/relationships/tags" Target="../tags/tag6687.xml"/><Relationship Id="rId7" Type="http://schemas.openxmlformats.org/officeDocument/2006/relationships/tags" Target="../tags/tag6686.xml"/><Relationship Id="rId6" Type="http://schemas.openxmlformats.org/officeDocument/2006/relationships/tags" Target="../tags/tag6685.xml"/><Relationship Id="rId5" Type="http://schemas.openxmlformats.org/officeDocument/2006/relationships/tags" Target="../tags/tag6684.xml"/><Relationship Id="rId4" Type="http://schemas.openxmlformats.org/officeDocument/2006/relationships/tags" Target="../tags/tag6683.xml"/><Relationship Id="rId3" Type="http://schemas.openxmlformats.org/officeDocument/2006/relationships/tags" Target="../tags/tag6682.xml"/><Relationship Id="rId2" Type="http://schemas.openxmlformats.org/officeDocument/2006/relationships/tags" Target="../tags/tag6681.xml"/><Relationship Id="rId11" Type="http://schemas.openxmlformats.org/officeDocument/2006/relationships/tags" Target="../tags/tag6690.xml"/><Relationship Id="rId10" Type="http://schemas.openxmlformats.org/officeDocument/2006/relationships/tags" Target="../tags/tag6689.xml"/><Relationship Id="rId1" Type="http://schemas.openxmlformats.org/officeDocument/2006/relationships/slideMaster" Target="../slideMasters/slideMaster43.xml"/></Relationships>
</file>

<file path=ppt/slideLayouts/_rels/slideLayout807.xml.rels><?xml version="1.0" encoding="UTF-8" standalone="yes"?>
<Relationships xmlns="http://schemas.openxmlformats.org/package/2006/relationships"><Relationship Id="rId9" Type="http://schemas.openxmlformats.org/officeDocument/2006/relationships/tags" Target="../tags/tag6698.xml"/><Relationship Id="rId8" Type="http://schemas.openxmlformats.org/officeDocument/2006/relationships/tags" Target="../tags/tag6697.xml"/><Relationship Id="rId7" Type="http://schemas.openxmlformats.org/officeDocument/2006/relationships/tags" Target="../tags/tag6696.xml"/><Relationship Id="rId6" Type="http://schemas.openxmlformats.org/officeDocument/2006/relationships/tags" Target="../tags/tag6695.xml"/><Relationship Id="rId5" Type="http://schemas.openxmlformats.org/officeDocument/2006/relationships/tags" Target="../tags/tag6694.xml"/><Relationship Id="rId4" Type="http://schemas.openxmlformats.org/officeDocument/2006/relationships/tags" Target="../tags/tag6693.xml"/><Relationship Id="rId3" Type="http://schemas.openxmlformats.org/officeDocument/2006/relationships/tags" Target="../tags/tag6692.xml"/><Relationship Id="rId2" Type="http://schemas.openxmlformats.org/officeDocument/2006/relationships/tags" Target="../tags/tag6691.xml"/><Relationship Id="rId13" Type="http://schemas.openxmlformats.org/officeDocument/2006/relationships/tags" Target="../tags/tag6702.xml"/><Relationship Id="rId12" Type="http://schemas.openxmlformats.org/officeDocument/2006/relationships/tags" Target="../tags/tag6701.xml"/><Relationship Id="rId11" Type="http://schemas.openxmlformats.org/officeDocument/2006/relationships/tags" Target="../tags/tag6700.xml"/><Relationship Id="rId10" Type="http://schemas.openxmlformats.org/officeDocument/2006/relationships/tags" Target="../tags/tag6699.xml"/><Relationship Id="rId1" Type="http://schemas.openxmlformats.org/officeDocument/2006/relationships/slideMaster" Target="../slideMasters/slideMaster43.xml"/></Relationships>
</file>

<file path=ppt/slideLayouts/_rels/slideLayout808.xml.rels><?xml version="1.0" encoding="UTF-8" standalone="yes"?>
<Relationships xmlns="http://schemas.openxmlformats.org/package/2006/relationships"><Relationship Id="rId9" Type="http://schemas.openxmlformats.org/officeDocument/2006/relationships/tags" Target="../tags/tag6710.xml"/><Relationship Id="rId8" Type="http://schemas.openxmlformats.org/officeDocument/2006/relationships/tags" Target="../tags/tag6709.xml"/><Relationship Id="rId7" Type="http://schemas.openxmlformats.org/officeDocument/2006/relationships/tags" Target="../tags/tag6708.xml"/><Relationship Id="rId6" Type="http://schemas.openxmlformats.org/officeDocument/2006/relationships/tags" Target="../tags/tag6707.xml"/><Relationship Id="rId5" Type="http://schemas.openxmlformats.org/officeDocument/2006/relationships/tags" Target="../tags/tag6706.xml"/><Relationship Id="rId4" Type="http://schemas.openxmlformats.org/officeDocument/2006/relationships/tags" Target="../tags/tag6705.xml"/><Relationship Id="rId3" Type="http://schemas.openxmlformats.org/officeDocument/2006/relationships/tags" Target="../tags/tag6704.xml"/><Relationship Id="rId2" Type="http://schemas.openxmlformats.org/officeDocument/2006/relationships/tags" Target="../tags/tag6703.xml"/><Relationship Id="rId13" Type="http://schemas.openxmlformats.org/officeDocument/2006/relationships/tags" Target="../tags/tag6714.xml"/><Relationship Id="rId12" Type="http://schemas.openxmlformats.org/officeDocument/2006/relationships/tags" Target="../tags/tag6713.xml"/><Relationship Id="rId11" Type="http://schemas.openxmlformats.org/officeDocument/2006/relationships/tags" Target="../tags/tag6712.xml"/><Relationship Id="rId10" Type="http://schemas.openxmlformats.org/officeDocument/2006/relationships/tags" Target="../tags/tag6711.xml"/><Relationship Id="rId1" Type="http://schemas.openxmlformats.org/officeDocument/2006/relationships/slideMaster" Target="../slideMasters/slideMaster43.xml"/></Relationships>
</file>

<file path=ppt/slideLayouts/_rels/slideLayout8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81.xml.rels><?xml version="1.0" encoding="UTF-8" standalone="yes"?>
<Relationships xmlns="http://schemas.openxmlformats.org/package/2006/relationships"><Relationship Id="rId9" Type="http://schemas.openxmlformats.org/officeDocument/2006/relationships/tags" Target="../tags/tag576.xml"/><Relationship Id="rId8" Type="http://schemas.openxmlformats.org/officeDocument/2006/relationships/tags" Target="../tags/tag575.xml"/><Relationship Id="rId7" Type="http://schemas.openxmlformats.org/officeDocument/2006/relationships/tags" Target="../tags/tag574.xml"/><Relationship Id="rId6" Type="http://schemas.openxmlformats.org/officeDocument/2006/relationships/tags" Target="../tags/tag573.xml"/><Relationship Id="rId5" Type="http://schemas.openxmlformats.org/officeDocument/2006/relationships/tags" Target="../tags/tag572.xml"/><Relationship Id="rId4" Type="http://schemas.openxmlformats.org/officeDocument/2006/relationships/tags" Target="../tags/tag571.xml"/><Relationship Id="rId3" Type="http://schemas.openxmlformats.org/officeDocument/2006/relationships/tags" Target="../tags/tag570.xml"/><Relationship Id="rId2" Type="http://schemas.openxmlformats.org/officeDocument/2006/relationships/tags" Target="../tags/tag569.xml"/><Relationship Id="rId13" Type="http://schemas.openxmlformats.org/officeDocument/2006/relationships/tags" Target="../tags/tag580.xml"/><Relationship Id="rId12" Type="http://schemas.openxmlformats.org/officeDocument/2006/relationships/tags" Target="../tags/tag579.xml"/><Relationship Id="rId11" Type="http://schemas.openxmlformats.org/officeDocument/2006/relationships/tags" Target="../tags/tag578.xml"/><Relationship Id="rId10" Type="http://schemas.openxmlformats.org/officeDocument/2006/relationships/tags" Target="../tags/tag577.xml"/><Relationship Id="rId1" Type="http://schemas.openxmlformats.org/officeDocument/2006/relationships/slideMaster" Target="../slideMasters/slideMaster5.xml"/></Relationships>
</file>

<file path=ppt/slideLayouts/_rels/slideLayout810.xml.rels><?xml version="1.0" encoding="UTF-8" standalone="yes"?>
<Relationships xmlns="http://schemas.openxmlformats.org/package/2006/relationships"><Relationship Id="rId9" Type="http://schemas.openxmlformats.org/officeDocument/2006/relationships/tags" Target="../tags/tag6728.xml"/><Relationship Id="rId8" Type="http://schemas.openxmlformats.org/officeDocument/2006/relationships/tags" Target="../tags/tag6727.xml"/><Relationship Id="rId7" Type="http://schemas.openxmlformats.org/officeDocument/2006/relationships/tags" Target="../tags/tag6726.xml"/><Relationship Id="rId6" Type="http://schemas.openxmlformats.org/officeDocument/2006/relationships/tags" Target="../tags/tag6725.xml"/><Relationship Id="rId5" Type="http://schemas.openxmlformats.org/officeDocument/2006/relationships/tags" Target="../tags/tag6724.xml"/><Relationship Id="rId4" Type="http://schemas.openxmlformats.org/officeDocument/2006/relationships/tags" Target="../tags/tag6723.xml"/><Relationship Id="rId3" Type="http://schemas.openxmlformats.org/officeDocument/2006/relationships/tags" Target="../tags/tag6722.xml"/><Relationship Id="rId2" Type="http://schemas.openxmlformats.org/officeDocument/2006/relationships/tags" Target="../tags/tag6721.xml"/><Relationship Id="rId14" Type="http://schemas.openxmlformats.org/officeDocument/2006/relationships/tags" Target="../tags/tag6733.xml"/><Relationship Id="rId13" Type="http://schemas.openxmlformats.org/officeDocument/2006/relationships/tags" Target="../tags/tag6732.xml"/><Relationship Id="rId12" Type="http://schemas.openxmlformats.org/officeDocument/2006/relationships/tags" Target="../tags/tag6731.xml"/><Relationship Id="rId11" Type="http://schemas.openxmlformats.org/officeDocument/2006/relationships/tags" Target="../tags/tag6730.xml"/><Relationship Id="rId10" Type="http://schemas.openxmlformats.org/officeDocument/2006/relationships/tags" Target="../tags/tag6729.xml"/><Relationship Id="rId1" Type="http://schemas.openxmlformats.org/officeDocument/2006/relationships/slideMaster" Target="../slideMasters/slideMaster44.xml"/></Relationships>
</file>

<file path=ppt/slideLayouts/_rels/slideLayout811.xml.rels><?xml version="1.0" encoding="UTF-8" standalone="yes"?>
<Relationships xmlns="http://schemas.openxmlformats.org/package/2006/relationships"><Relationship Id="rId6" Type="http://schemas.openxmlformats.org/officeDocument/2006/relationships/tags" Target="../tags/tag6738.xml"/><Relationship Id="rId5" Type="http://schemas.openxmlformats.org/officeDocument/2006/relationships/tags" Target="../tags/tag6737.xml"/><Relationship Id="rId4" Type="http://schemas.openxmlformats.org/officeDocument/2006/relationships/tags" Target="../tags/tag6736.xml"/><Relationship Id="rId3" Type="http://schemas.openxmlformats.org/officeDocument/2006/relationships/tags" Target="../tags/tag6735.xml"/><Relationship Id="rId2" Type="http://schemas.openxmlformats.org/officeDocument/2006/relationships/tags" Target="../tags/tag6734.xml"/><Relationship Id="rId1" Type="http://schemas.openxmlformats.org/officeDocument/2006/relationships/slideMaster" Target="../slideMasters/slideMaster44.xml"/></Relationships>
</file>

<file path=ppt/slideLayouts/_rels/slideLayout812.xml.rels><?xml version="1.0" encoding="UTF-8" standalone="yes"?>
<Relationships xmlns="http://schemas.openxmlformats.org/package/2006/relationships"><Relationship Id="rId9" Type="http://schemas.openxmlformats.org/officeDocument/2006/relationships/tags" Target="../tags/tag6746.xml"/><Relationship Id="rId8" Type="http://schemas.openxmlformats.org/officeDocument/2006/relationships/tags" Target="../tags/tag6745.xml"/><Relationship Id="rId7" Type="http://schemas.openxmlformats.org/officeDocument/2006/relationships/tags" Target="../tags/tag6744.xml"/><Relationship Id="rId6" Type="http://schemas.openxmlformats.org/officeDocument/2006/relationships/tags" Target="../tags/tag6743.xml"/><Relationship Id="rId5" Type="http://schemas.openxmlformats.org/officeDocument/2006/relationships/tags" Target="../tags/tag6742.xml"/><Relationship Id="rId4" Type="http://schemas.openxmlformats.org/officeDocument/2006/relationships/tags" Target="../tags/tag6741.xml"/><Relationship Id="rId3" Type="http://schemas.openxmlformats.org/officeDocument/2006/relationships/tags" Target="../tags/tag6740.xml"/><Relationship Id="rId2" Type="http://schemas.openxmlformats.org/officeDocument/2006/relationships/tags" Target="../tags/tag6739.xml"/><Relationship Id="rId15" Type="http://schemas.openxmlformats.org/officeDocument/2006/relationships/tags" Target="../tags/tag6752.xml"/><Relationship Id="rId14" Type="http://schemas.openxmlformats.org/officeDocument/2006/relationships/tags" Target="../tags/tag6751.xml"/><Relationship Id="rId13" Type="http://schemas.openxmlformats.org/officeDocument/2006/relationships/tags" Target="../tags/tag6750.xml"/><Relationship Id="rId12" Type="http://schemas.openxmlformats.org/officeDocument/2006/relationships/tags" Target="../tags/tag6749.xml"/><Relationship Id="rId11" Type="http://schemas.openxmlformats.org/officeDocument/2006/relationships/tags" Target="../tags/tag6748.xml"/><Relationship Id="rId10" Type="http://schemas.openxmlformats.org/officeDocument/2006/relationships/tags" Target="../tags/tag6747.xml"/><Relationship Id="rId1" Type="http://schemas.openxmlformats.org/officeDocument/2006/relationships/slideMaster" Target="../slideMasters/slideMaster44.xml"/></Relationships>
</file>

<file path=ppt/slideLayouts/_rels/slideLayout813.xml.rels><?xml version="1.0" encoding="UTF-8" standalone="yes"?>
<Relationships xmlns="http://schemas.openxmlformats.org/package/2006/relationships"><Relationship Id="rId7" Type="http://schemas.openxmlformats.org/officeDocument/2006/relationships/tags" Target="../tags/tag6758.xml"/><Relationship Id="rId6" Type="http://schemas.openxmlformats.org/officeDocument/2006/relationships/tags" Target="../tags/tag6757.xml"/><Relationship Id="rId5" Type="http://schemas.openxmlformats.org/officeDocument/2006/relationships/tags" Target="../tags/tag6756.xml"/><Relationship Id="rId4" Type="http://schemas.openxmlformats.org/officeDocument/2006/relationships/tags" Target="../tags/tag6755.xml"/><Relationship Id="rId3" Type="http://schemas.openxmlformats.org/officeDocument/2006/relationships/tags" Target="../tags/tag6754.xml"/><Relationship Id="rId2" Type="http://schemas.openxmlformats.org/officeDocument/2006/relationships/tags" Target="../tags/tag6753.xml"/><Relationship Id="rId1" Type="http://schemas.openxmlformats.org/officeDocument/2006/relationships/slideMaster" Target="../slideMasters/slideMaster44.xml"/></Relationships>
</file>

<file path=ppt/slideLayouts/_rels/slideLayout814.xml.rels><?xml version="1.0" encoding="UTF-8" standalone="yes"?>
<Relationships xmlns="http://schemas.openxmlformats.org/package/2006/relationships"><Relationship Id="rId9" Type="http://schemas.openxmlformats.org/officeDocument/2006/relationships/tags" Target="../tags/tag6766.xml"/><Relationship Id="rId8" Type="http://schemas.openxmlformats.org/officeDocument/2006/relationships/tags" Target="../tags/tag6765.xml"/><Relationship Id="rId7" Type="http://schemas.openxmlformats.org/officeDocument/2006/relationships/tags" Target="../tags/tag6764.xml"/><Relationship Id="rId6" Type="http://schemas.openxmlformats.org/officeDocument/2006/relationships/tags" Target="../tags/tag6763.xml"/><Relationship Id="rId5" Type="http://schemas.openxmlformats.org/officeDocument/2006/relationships/tags" Target="../tags/tag6762.xml"/><Relationship Id="rId4" Type="http://schemas.openxmlformats.org/officeDocument/2006/relationships/tags" Target="../tags/tag6761.xml"/><Relationship Id="rId3" Type="http://schemas.openxmlformats.org/officeDocument/2006/relationships/tags" Target="../tags/tag6760.xml"/><Relationship Id="rId2" Type="http://schemas.openxmlformats.org/officeDocument/2006/relationships/tags" Target="../tags/tag6759.xml"/><Relationship Id="rId1" Type="http://schemas.openxmlformats.org/officeDocument/2006/relationships/slideMaster" Target="../slideMasters/slideMaster44.xml"/></Relationships>
</file>

<file path=ppt/slideLayouts/_rels/slideLayout815.xml.rels><?xml version="1.0" encoding="UTF-8" standalone="yes"?>
<Relationships xmlns="http://schemas.openxmlformats.org/package/2006/relationships"><Relationship Id="rId8" Type="http://schemas.openxmlformats.org/officeDocument/2006/relationships/tags" Target="../tags/tag6773.xml"/><Relationship Id="rId7" Type="http://schemas.openxmlformats.org/officeDocument/2006/relationships/tags" Target="../tags/tag6772.xml"/><Relationship Id="rId6" Type="http://schemas.openxmlformats.org/officeDocument/2006/relationships/tags" Target="../tags/tag6771.xml"/><Relationship Id="rId5" Type="http://schemas.openxmlformats.org/officeDocument/2006/relationships/tags" Target="../tags/tag6770.xml"/><Relationship Id="rId4" Type="http://schemas.openxmlformats.org/officeDocument/2006/relationships/tags" Target="../tags/tag6769.xml"/><Relationship Id="rId3" Type="http://schemas.openxmlformats.org/officeDocument/2006/relationships/tags" Target="../tags/tag6768.xml"/><Relationship Id="rId2" Type="http://schemas.openxmlformats.org/officeDocument/2006/relationships/tags" Target="../tags/tag6767.xml"/><Relationship Id="rId1" Type="http://schemas.openxmlformats.org/officeDocument/2006/relationships/slideMaster" Target="../slideMasters/slideMaster44.xml"/></Relationships>
</file>

<file path=ppt/slideLayouts/_rels/slideLayout816.xml.rels><?xml version="1.0" encoding="UTF-8" standalone="yes"?>
<Relationships xmlns="http://schemas.openxmlformats.org/package/2006/relationships"><Relationship Id="rId4" Type="http://schemas.openxmlformats.org/officeDocument/2006/relationships/tags" Target="../tags/tag6776.xml"/><Relationship Id="rId3" Type="http://schemas.openxmlformats.org/officeDocument/2006/relationships/tags" Target="../tags/tag6775.xml"/><Relationship Id="rId2" Type="http://schemas.openxmlformats.org/officeDocument/2006/relationships/tags" Target="../tags/tag6774.xml"/><Relationship Id="rId1" Type="http://schemas.openxmlformats.org/officeDocument/2006/relationships/slideMaster" Target="../slideMasters/slideMaster44.xml"/></Relationships>
</file>

<file path=ppt/slideLayouts/_rels/slideLayout817.xml.rels><?xml version="1.0" encoding="UTF-8" standalone="yes"?>
<Relationships xmlns="http://schemas.openxmlformats.org/package/2006/relationships"><Relationship Id="rId7" Type="http://schemas.openxmlformats.org/officeDocument/2006/relationships/tags" Target="../tags/tag6782.xml"/><Relationship Id="rId6" Type="http://schemas.openxmlformats.org/officeDocument/2006/relationships/tags" Target="../tags/tag6781.xml"/><Relationship Id="rId5" Type="http://schemas.openxmlformats.org/officeDocument/2006/relationships/tags" Target="../tags/tag6780.xml"/><Relationship Id="rId4" Type="http://schemas.openxmlformats.org/officeDocument/2006/relationships/tags" Target="../tags/tag6779.xml"/><Relationship Id="rId3" Type="http://schemas.openxmlformats.org/officeDocument/2006/relationships/tags" Target="../tags/tag6778.xml"/><Relationship Id="rId2" Type="http://schemas.openxmlformats.org/officeDocument/2006/relationships/tags" Target="../tags/tag6777.xml"/><Relationship Id="rId1" Type="http://schemas.openxmlformats.org/officeDocument/2006/relationships/slideMaster" Target="../slideMasters/slideMaster44.xml"/></Relationships>
</file>

<file path=ppt/slideLayouts/_rels/slideLayout818.xml.rels><?xml version="1.0" encoding="UTF-8" standalone="yes"?>
<Relationships xmlns="http://schemas.openxmlformats.org/package/2006/relationships"><Relationship Id="rId6" Type="http://schemas.openxmlformats.org/officeDocument/2006/relationships/tags" Target="../tags/tag6787.xml"/><Relationship Id="rId5" Type="http://schemas.openxmlformats.org/officeDocument/2006/relationships/tags" Target="../tags/tag6786.xml"/><Relationship Id="rId4" Type="http://schemas.openxmlformats.org/officeDocument/2006/relationships/tags" Target="../tags/tag6785.xml"/><Relationship Id="rId3" Type="http://schemas.openxmlformats.org/officeDocument/2006/relationships/tags" Target="../tags/tag6784.xml"/><Relationship Id="rId2" Type="http://schemas.openxmlformats.org/officeDocument/2006/relationships/tags" Target="../tags/tag6783.xml"/><Relationship Id="rId1" Type="http://schemas.openxmlformats.org/officeDocument/2006/relationships/slideMaster" Target="../slideMasters/slideMaster44.xml"/></Relationships>
</file>

<file path=ppt/slideLayouts/_rels/slideLayout819.xml.rels><?xml version="1.0" encoding="UTF-8" standalone="yes"?>
<Relationships xmlns="http://schemas.openxmlformats.org/package/2006/relationships"><Relationship Id="rId5" Type="http://schemas.openxmlformats.org/officeDocument/2006/relationships/tags" Target="../tags/tag6791.xml"/><Relationship Id="rId4" Type="http://schemas.openxmlformats.org/officeDocument/2006/relationships/tags" Target="../tags/tag6790.xml"/><Relationship Id="rId3" Type="http://schemas.openxmlformats.org/officeDocument/2006/relationships/tags" Target="../tags/tag6789.xml"/><Relationship Id="rId2" Type="http://schemas.openxmlformats.org/officeDocument/2006/relationships/tags" Target="../tags/tag6788.xml"/><Relationship Id="rId1" Type="http://schemas.openxmlformats.org/officeDocument/2006/relationships/slideMaster" Target="../slideMasters/slideMaster44.xml"/></Relationships>
</file>

<file path=ppt/slideLayouts/_rels/slideLayout82.xml.rels><?xml version="1.0" encoding="UTF-8" standalone="yes"?>
<Relationships xmlns="http://schemas.openxmlformats.org/package/2006/relationships"><Relationship Id="rId9" Type="http://schemas.openxmlformats.org/officeDocument/2006/relationships/tags" Target="../tags/tag588.xml"/><Relationship Id="rId8" Type="http://schemas.openxmlformats.org/officeDocument/2006/relationships/tags" Target="../tags/tag587.xml"/><Relationship Id="rId7" Type="http://schemas.openxmlformats.org/officeDocument/2006/relationships/tags" Target="../tags/tag586.xml"/><Relationship Id="rId6" Type="http://schemas.openxmlformats.org/officeDocument/2006/relationships/tags" Target="../tags/tag585.xml"/><Relationship Id="rId5" Type="http://schemas.openxmlformats.org/officeDocument/2006/relationships/tags" Target="../tags/tag584.xml"/><Relationship Id="rId4" Type="http://schemas.openxmlformats.org/officeDocument/2006/relationships/tags" Target="../tags/tag583.xml"/><Relationship Id="rId3" Type="http://schemas.openxmlformats.org/officeDocument/2006/relationships/tags" Target="../tags/tag582.xml"/><Relationship Id="rId2" Type="http://schemas.openxmlformats.org/officeDocument/2006/relationships/tags" Target="../tags/tag581.xml"/><Relationship Id="rId11" Type="http://schemas.openxmlformats.org/officeDocument/2006/relationships/tags" Target="../tags/tag590.xml"/><Relationship Id="rId10" Type="http://schemas.openxmlformats.org/officeDocument/2006/relationships/tags" Target="../tags/tag589.xml"/><Relationship Id="rId1" Type="http://schemas.openxmlformats.org/officeDocument/2006/relationships/slideMaster" Target="../slideMasters/slideMaster5.xml"/></Relationships>
</file>

<file path=ppt/slideLayouts/_rels/slideLayout820.xml.rels><?xml version="1.0" encoding="UTF-8" standalone="yes"?>
<Relationships xmlns="http://schemas.openxmlformats.org/package/2006/relationships"><Relationship Id="rId9" Type="http://schemas.openxmlformats.org/officeDocument/2006/relationships/tags" Target="../tags/tag6799.xml"/><Relationship Id="rId8" Type="http://schemas.openxmlformats.org/officeDocument/2006/relationships/tags" Target="../tags/tag6798.xml"/><Relationship Id="rId7" Type="http://schemas.openxmlformats.org/officeDocument/2006/relationships/tags" Target="../tags/tag6797.xml"/><Relationship Id="rId6" Type="http://schemas.openxmlformats.org/officeDocument/2006/relationships/tags" Target="../tags/tag6796.xml"/><Relationship Id="rId5" Type="http://schemas.openxmlformats.org/officeDocument/2006/relationships/tags" Target="../tags/tag6795.xml"/><Relationship Id="rId4" Type="http://schemas.openxmlformats.org/officeDocument/2006/relationships/tags" Target="../tags/tag6794.xml"/><Relationship Id="rId3" Type="http://schemas.openxmlformats.org/officeDocument/2006/relationships/tags" Target="../tags/tag6793.xml"/><Relationship Id="rId2" Type="http://schemas.openxmlformats.org/officeDocument/2006/relationships/tags" Target="../tags/tag6792.xml"/><Relationship Id="rId11" Type="http://schemas.openxmlformats.org/officeDocument/2006/relationships/tags" Target="../tags/tag6801.xml"/><Relationship Id="rId10" Type="http://schemas.openxmlformats.org/officeDocument/2006/relationships/tags" Target="../tags/tag6800.xml"/><Relationship Id="rId1" Type="http://schemas.openxmlformats.org/officeDocument/2006/relationships/slideMaster" Target="../slideMasters/slideMaster44.xml"/></Relationships>
</file>

<file path=ppt/slideLayouts/_rels/slideLayout821.xml.rels><?xml version="1.0" encoding="UTF-8" standalone="yes"?>
<Relationships xmlns="http://schemas.openxmlformats.org/package/2006/relationships"><Relationship Id="rId8" Type="http://schemas.openxmlformats.org/officeDocument/2006/relationships/tags" Target="../tags/tag6808.xml"/><Relationship Id="rId7" Type="http://schemas.openxmlformats.org/officeDocument/2006/relationships/tags" Target="../tags/tag6807.xml"/><Relationship Id="rId6" Type="http://schemas.openxmlformats.org/officeDocument/2006/relationships/tags" Target="../tags/tag6806.xml"/><Relationship Id="rId5" Type="http://schemas.openxmlformats.org/officeDocument/2006/relationships/tags" Target="../tags/tag6805.xml"/><Relationship Id="rId4" Type="http://schemas.openxmlformats.org/officeDocument/2006/relationships/tags" Target="../tags/tag6804.xml"/><Relationship Id="rId3" Type="http://schemas.openxmlformats.org/officeDocument/2006/relationships/tags" Target="../tags/tag6803.xml"/><Relationship Id="rId2" Type="http://schemas.openxmlformats.org/officeDocument/2006/relationships/tags" Target="../tags/tag6802.xml"/><Relationship Id="rId1" Type="http://schemas.openxmlformats.org/officeDocument/2006/relationships/slideMaster" Target="../slideMasters/slideMaster44.xml"/></Relationships>
</file>

<file path=ppt/slideLayouts/_rels/slideLayout822.xml.rels><?xml version="1.0" encoding="UTF-8" standalone="yes"?>
<Relationships xmlns="http://schemas.openxmlformats.org/package/2006/relationships"><Relationship Id="rId9" Type="http://schemas.openxmlformats.org/officeDocument/2006/relationships/tags" Target="../tags/tag6816.xml"/><Relationship Id="rId8" Type="http://schemas.openxmlformats.org/officeDocument/2006/relationships/tags" Target="../tags/tag6815.xml"/><Relationship Id="rId7" Type="http://schemas.openxmlformats.org/officeDocument/2006/relationships/tags" Target="../tags/tag6814.xml"/><Relationship Id="rId6" Type="http://schemas.openxmlformats.org/officeDocument/2006/relationships/tags" Target="../tags/tag6813.xml"/><Relationship Id="rId5" Type="http://schemas.openxmlformats.org/officeDocument/2006/relationships/tags" Target="../tags/tag6812.xml"/><Relationship Id="rId4" Type="http://schemas.openxmlformats.org/officeDocument/2006/relationships/tags" Target="../tags/tag6811.xml"/><Relationship Id="rId3" Type="http://schemas.openxmlformats.org/officeDocument/2006/relationships/tags" Target="../tags/tag6810.xml"/><Relationship Id="rId2" Type="http://schemas.openxmlformats.org/officeDocument/2006/relationships/tags" Target="../tags/tag6809.xml"/><Relationship Id="rId13" Type="http://schemas.openxmlformats.org/officeDocument/2006/relationships/tags" Target="../tags/tag6820.xml"/><Relationship Id="rId12" Type="http://schemas.openxmlformats.org/officeDocument/2006/relationships/tags" Target="../tags/tag6819.xml"/><Relationship Id="rId11" Type="http://schemas.openxmlformats.org/officeDocument/2006/relationships/tags" Target="../tags/tag6818.xml"/><Relationship Id="rId10" Type="http://schemas.openxmlformats.org/officeDocument/2006/relationships/tags" Target="../tags/tag6817.xml"/><Relationship Id="rId1" Type="http://schemas.openxmlformats.org/officeDocument/2006/relationships/slideMaster" Target="../slideMasters/slideMaster44.xml"/></Relationships>
</file>

<file path=ppt/slideLayouts/_rels/slideLayout823.xml.rels><?xml version="1.0" encoding="UTF-8" standalone="yes"?>
<Relationships xmlns="http://schemas.openxmlformats.org/package/2006/relationships"><Relationship Id="rId9" Type="http://schemas.openxmlformats.org/officeDocument/2006/relationships/tags" Target="../tags/tag6828.xml"/><Relationship Id="rId8" Type="http://schemas.openxmlformats.org/officeDocument/2006/relationships/tags" Target="../tags/tag6827.xml"/><Relationship Id="rId7" Type="http://schemas.openxmlformats.org/officeDocument/2006/relationships/tags" Target="../tags/tag6826.xml"/><Relationship Id="rId6" Type="http://schemas.openxmlformats.org/officeDocument/2006/relationships/tags" Target="../tags/tag6825.xml"/><Relationship Id="rId5" Type="http://schemas.openxmlformats.org/officeDocument/2006/relationships/tags" Target="../tags/tag6824.xml"/><Relationship Id="rId4" Type="http://schemas.openxmlformats.org/officeDocument/2006/relationships/tags" Target="../tags/tag6823.xml"/><Relationship Id="rId3" Type="http://schemas.openxmlformats.org/officeDocument/2006/relationships/tags" Target="../tags/tag6822.xml"/><Relationship Id="rId2" Type="http://schemas.openxmlformats.org/officeDocument/2006/relationships/tags" Target="../tags/tag6821.xml"/><Relationship Id="rId11" Type="http://schemas.openxmlformats.org/officeDocument/2006/relationships/tags" Target="../tags/tag6830.xml"/><Relationship Id="rId10" Type="http://schemas.openxmlformats.org/officeDocument/2006/relationships/tags" Target="../tags/tag6829.xml"/><Relationship Id="rId1" Type="http://schemas.openxmlformats.org/officeDocument/2006/relationships/slideMaster" Target="../slideMasters/slideMaster44.xml"/></Relationships>
</file>

<file path=ppt/slideLayouts/_rels/slideLayout824.xml.rels><?xml version="1.0" encoding="UTF-8" standalone="yes"?>
<Relationships xmlns="http://schemas.openxmlformats.org/package/2006/relationships"><Relationship Id="rId9" Type="http://schemas.openxmlformats.org/officeDocument/2006/relationships/tags" Target="../tags/tag6838.xml"/><Relationship Id="rId8" Type="http://schemas.openxmlformats.org/officeDocument/2006/relationships/tags" Target="../tags/tag6837.xml"/><Relationship Id="rId7" Type="http://schemas.openxmlformats.org/officeDocument/2006/relationships/tags" Target="../tags/tag6836.xml"/><Relationship Id="rId6" Type="http://schemas.openxmlformats.org/officeDocument/2006/relationships/tags" Target="../tags/tag6835.xml"/><Relationship Id="rId5" Type="http://schemas.openxmlformats.org/officeDocument/2006/relationships/tags" Target="../tags/tag6834.xml"/><Relationship Id="rId4" Type="http://schemas.openxmlformats.org/officeDocument/2006/relationships/tags" Target="../tags/tag6833.xml"/><Relationship Id="rId3" Type="http://schemas.openxmlformats.org/officeDocument/2006/relationships/tags" Target="../tags/tag6832.xml"/><Relationship Id="rId2" Type="http://schemas.openxmlformats.org/officeDocument/2006/relationships/tags" Target="../tags/tag6831.xml"/><Relationship Id="rId11" Type="http://schemas.openxmlformats.org/officeDocument/2006/relationships/tags" Target="../tags/tag6840.xml"/><Relationship Id="rId10" Type="http://schemas.openxmlformats.org/officeDocument/2006/relationships/tags" Target="../tags/tag6839.xml"/><Relationship Id="rId1" Type="http://schemas.openxmlformats.org/officeDocument/2006/relationships/slideMaster" Target="../slideMasters/slideMaster44.xml"/></Relationships>
</file>

<file path=ppt/slideLayouts/_rels/slideLayout825.xml.rels><?xml version="1.0" encoding="UTF-8" standalone="yes"?>
<Relationships xmlns="http://schemas.openxmlformats.org/package/2006/relationships"><Relationship Id="rId9" Type="http://schemas.openxmlformats.org/officeDocument/2006/relationships/tags" Target="../tags/tag6848.xml"/><Relationship Id="rId8" Type="http://schemas.openxmlformats.org/officeDocument/2006/relationships/tags" Target="../tags/tag6847.xml"/><Relationship Id="rId7" Type="http://schemas.openxmlformats.org/officeDocument/2006/relationships/tags" Target="../tags/tag6846.xml"/><Relationship Id="rId6" Type="http://schemas.openxmlformats.org/officeDocument/2006/relationships/tags" Target="../tags/tag6845.xml"/><Relationship Id="rId5" Type="http://schemas.openxmlformats.org/officeDocument/2006/relationships/tags" Target="../tags/tag6844.xml"/><Relationship Id="rId4" Type="http://schemas.openxmlformats.org/officeDocument/2006/relationships/tags" Target="../tags/tag6843.xml"/><Relationship Id="rId3" Type="http://schemas.openxmlformats.org/officeDocument/2006/relationships/tags" Target="../tags/tag6842.xml"/><Relationship Id="rId2" Type="http://schemas.openxmlformats.org/officeDocument/2006/relationships/tags" Target="../tags/tag6841.xml"/><Relationship Id="rId11" Type="http://schemas.openxmlformats.org/officeDocument/2006/relationships/tags" Target="../tags/tag6850.xml"/><Relationship Id="rId10" Type="http://schemas.openxmlformats.org/officeDocument/2006/relationships/tags" Target="../tags/tag6849.xml"/><Relationship Id="rId1" Type="http://schemas.openxmlformats.org/officeDocument/2006/relationships/slideMaster" Target="../slideMasters/slideMaster44.xml"/></Relationships>
</file>

<file path=ppt/slideLayouts/_rels/slideLayout826.xml.rels><?xml version="1.0" encoding="UTF-8" standalone="yes"?>
<Relationships xmlns="http://schemas.openxmlformats.org/package/2006/relationships"><Relationship Id="rId9" Type="http://schemas.openxmlformats.org/officeDocument/2006/relationships/tags" Target="../tags/tag6858.xml"/><Relationship Id="rId8" Type="http://schemas.openxmlformats.org/officeDocument/2006/relationships/tags" Target="../tags/tag6857.xml"/><Relationship Id="rId7" Type="http://schemas.openxmlformats.org/officeDocument/2006/relationships/tags" Target="../tags/tag6856.xml"/><Relationship Id="rId6" Type="http://schemas.openxmlformats.org/officeDocument/2006/relationships/tags" Target="../tags/tag6855.xml"/><Relationship Id="rId5" Type="http://schemas.openxmlformats.org/officeDocument/2006/relationships/tags" Target="../tags/tag6854.xml"/><Relationship Id="rId4" Type="http://schemas.openxmlformats.org/officeDocument/2006/relationships/tags" Target="../tags/tag6853.xml"/><Relationship Id="rId3" Type="http://schemas.openxmlformats.org/officeDocument/2006/relationships/tags" Target="../tags/tag6852.xml"/><Relationship Id="rId2" Type="http://schemas.openxmlformats.org/officeDocument/2006/relationships/tags" Target="../tags/tag6851.xml"/><Relationship Id="rId13" Type="http://schemas.openxmlformats.org/officeDocument/2006/relationships/tags" Target="../tags/tag6862.xml"/><Relationship Id="rId12" Type="http://schemas.openxmlformats.org/officeDocument/2006/relationships/tags" Target="../tags/tag6861.xml"/><Relationship Id="rId11" Type="http://schemas.openxmlformats.org/officeDocument/2006/relationships/tags" Target="../tags/tag6860.xml"/><Relationship Id="rId10" Type="http://schemas.openxmlformats.org/officeDocument/2006/relationships/tags" Target="../tags/tag6859.xml"/><Relationship Id="rId1" Type="http://schemas.openxmlformats.org/officeDocument/2006/relationships/slideMaster" Target="../slideMasters/slideMaster44.xml"/></Relationships>
</file>

<file path=ppt/slideLayouts/_rels/slideLayout827.xml.rels><?xml version="1.0" encoding="UTF-8" standalone="yes"?>
<Relationships xmlns="http://schemas.openxmlformats.org/package/2006/relationships"><Relationship Id="rId9" Type="http://schemas.openxmlformats.org/officeDocument/2006/relationships/tags" Target="../tags/tag6870.xml"/><Relationship Id="rId8" Type="http://schemas.openxmlformats.org/officeDocument/2006/relationships/tags" Target="../tags/tag6869.xml"/><Relationship Id="rId7" Type="http://schemas.openxmlformats.org/officeDocument/2006/relationships/tags" Target="../tags/tag6868.xml"/><Relationship Id="rId6" Type="http://schemas.openxmlformats.org/officeDocument/2006/relationships/tags" Target="../tags/tag6867.xml"/><Relationship Id="rId5" Type="http://schemas.openxmlformats.org/officeDocument/2006/relationships/tags" Target="../tags/tag6866.xml"/><Relationship Id="rId4" Type="http://schemas.openxmlformats.org/officeDocument/2006/relationships/tags" Target="../tags/tag6865.xml"/><Relationship Id="rId3" Type="http://schemas.openxmlformats.org/officeDocument/2006/relationships/tags" Target="../tags/tag6864.xml"/><Relationship Id="rId2" Type="http://schemas.openxmlformats.org/officeDocument/2006/relationships/tags" Target="../tags/tag6863.xml"/><Relationship Id="rId13" Type="http://schemas.openxmlformats.org/officeDocument/2006/relationships/tags" Target="../tags/tag6874.xml"/><Relationship Id="rId12" Type="http://schemas.openxmlformats.org/officeDocument/2006/relationships/tags" Target="../tags/tag6873.xml"/><Relationship Id="rId11" Type="http://schemas.openxmlformats.org/officeDocument/2006/relationships/tags" Target="../tags/tag6872.xml"/><Relationship Id="rId10" Type="http://schemas.openxmlformats.org/officeDocument/2006/relationships/tags" Target="../tags/tag6871.xml"/><Relationship Id="rId1" Type="http://schemas.openxmlformats.org/officeDocument/2006/relationships/slideMaster" Target="../slideMasters/slideMaster44.xml"/></Relationships>
</file>

<file path=ppt/slideLayouts/_rels/slideLayout8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829.xml.rels><?xml version="1.0" encoding="UTF-8" standalone="yes"?>
<Relationships xmlns="http://schemas.openxmlformats.org/package/2006/relationships"><Relationship Id="rId9" Type="http://schemas.openxmlformats.org/officeDocument/2006/relationships/tags" Target="../tags/tag6888.xml"/><Relationship Id="rId8" Type="http://schemas.openxmlformats.org/officeDocument/2006/relationships/tags" Target="../tags/tag6887.xml"/><Relationship Id="rId7" Type="http://schemas.openxmlformats.org/officeDocument/2006/relationships/tags" Target="../tags/tag6886.xml"/><Relationship Id="rId6" Type="http://schemas.openxmlformats.org/officeDocument/2006/relationships/tags" Target="../tags/tag6885.xml"/><Relationship Id="rId5" Type="http://schemas.openxmlformats.org/officeDocument/2006/relationships/tags" Target="../tags/tag6884.xml"/><Relationship Id="rId4" Type="http://schemas.openxmlformats.org/officeDocument/2006/relationships/tags" Target="../tags/tag6883.xml"/><Relationship Id="rId3" Type="http://schemas.openxmlformats.org/officeDocument/2006/relationships/tags" Target="../tags/tag6882.xml"/><Relationship Id="rId2" Type="http://schemas.openxmlformats.org/officeDocument/2006/relationships/tags" Target="../tags/tag6881.xml"/><Relationship Id="rId14" Type="http://schemas.openxmlformats.org/officeDocument/2006/relationships/tags" Target="../tags/tag6893.xml"/><Relationship Id="rId13" Type="http://schemas.openxmlformats.org/officeDocument/2006/relationships/tags" Target="../tags/tag6892.xml"/><Relationship Id="rId12" Type="http://schemas.openxmlformats.org/officeDocument/2006/relationships/tags" Target="../tags/tag6891.xml"/><Relationship Id="rId11" Type="http://schemas.openxmlformats.org/officeDocument/2006/relationships/tags" Target="../tags/tag6890.xml"/><Relationship Id="rId10" Type="http://schemas.openxmlformats.org/officeDocument/2006/relationships/tags" Target="../tags/tag6889.xml"/><Relationship Id="rId1" Type="http://schemas.openxmlformats.org/officeDocument/2006/relationships/slideMaster" Target="../slideMasters/slideMaster45.xml"/></Relationships>
</file>

<file path=ppt/slideLayouts/_rels/slideLayout83.xml.rels><?xml version="1.0" encoding="UTF-8" standalone="yes"?>
<Relationships xmlns="http://schemas.openxmlformats.org/package/2006/relationships"><Relationship Id="rId9" Type="http://schemas.openxmlformats.org/officeDocument/2006/relationships/tags" Target="../tags/tag598.xml"/><Relationship Id="rId8" Type="http://schemas.openxmlformats.org/officeDocument/2006/relationships/tags" Target="../tags/tag597.xml"/><Relationship Id="rId7" Type="http://schemas.openxmlformats.org/officeDocument/2006/relationships/tags" Target="../tags/tag596.xml"/><Relationship Id="rId6" Type="http://schemas.openxmlformats.org/officeDocument/2006/relationships/tags" Target="../tags/tag595.xml"/><Relationship Id="rId5" Type="http://schemas.openxmlformats.org/officeDocument/2006/relationships/tags" Target="../tags/tag594.xml"/><Relationship Id="rId4" Type="http://schemas.openxmlformats.org/officeDocument/2006/relationships/tags" Target="../tags/tag593.xml"/><Relationship Id="rId3" Type="http://schemas.openxmlformats.org/officeDocument/2006/relationships/tags" Target="../tags/tag592.xml"/><Relationship Id="rId2" Type="http://schemas.openxmlformats.org/officeDocument/2006/relationships/tags" Target="../tags/tag591.xml"/><Relationship Id="rId11" Type="http://schemas.openxmlformats.org/officeDocument/2006/relationships/tags" Target="../tags/tag600.xml"/><Relationship Id="rId10" Type="http://schemas.openxmlformats.org/officeDocument/2006/relationships/tags" Target="../tags/tag599.xml"/><Relationship Id="rId1" Type="http://schemas.openxmlformats.org/officeDocument/2006/relationships/slideMaster" Target="../slideMasters/slideMaster5.xml"/></Relationships>
</file>

<file path=ppt/slideLayouts/_rels/slideLayout830.xml.rels><?xml version="1.0" encoding="UTF-8" standalone="yes"?>
<Relationships xmlns="http://schemas.openxmlformats.org/package/2006/relationships"><Relationship Id="rId6" Type="http://schemas.openxmlformats.org/officeDocument/2006/relationships/tags" Target="../tags/tag6898.xml"/><Relationship Id="rId5" Type="http://schemas.openxmlformats.org/officeDocument/2006/relationships/tags" Target="../tags/tag6897.xml"/><Relationship Id="rId4" Type="http://schemas.openxmlformats.org/officeDocument/2006/relationships/tags" Target="../tags/tag6896.xml"/><Relationship Id="rId3" Type="http://schemas.openxmlformats.org/officeDocument/2006/relationships/tags" Target="../tags/tag6895.xml"/><Relationship Id="rId2" Type="http://schemas.openxmlformats.org/officeDocument/2006/relationships/tags" Target="../tags/tag6894.xml"/><Relationship Id="rId1" Type="http://schemas.openxmlformats.org/officeDocument/2006/relationships/slideMaster" Target="../slideMasters/slideMaster45.xml"/></Relationships>
</file>

<file path=ppt/slideLayouts/_rels/slideLayout831.xml.rels><?xml version="1.0" encoding="UTF-8" standalone="yes"?>
<Relationships xmlns="http://schemas.openxmlformats.org/package/2006/relationships"><Relationship Id="rId9" Type="http://schemas.openxmlformats.org/officeDocument/2006/relationships/tags" Target="../tags/tag6906.xml"/><Relationship Id="rId8" Type="http://schemas.openxmlformats.org/officeDocument/2006/relationships/tags" Target="../tags/tag6905.xml"/><Relationship Id="rId7" Type="http://schemas.openxmlformats.org/officeDocument/2006/relationships/tags" Target="../tags/tag6904.xml"/><Relationship Id="rId6" Type="http://schemas.openxmlformats.org/officeDocument/2006/relationships/tags" Target="../tags/tag6903.xml"/><Relationship Id="rId5" Type="http://schemas.openxmlformats.org/officeDocument/2006/relationships/tags" Target="../tags/tag6902.xml"/><Relationship Id="rId4" Type="http://schemas.openxmlformats.org/officeDocument/2006/relationships/tags" Target="../tags/tag6901.xml"/><Relationship Id="rId3" Type="http://schemas.openxmlformats.org/officeDocument/2006/relationships/tags" Target="../tags/tag6900.xml"/><Relationship Id="rId2" Type="http://schemas.openxmlformats.org/officeDocument/2006/relationships/tags" Target="../tags/tag6899.xml"/><Relationship Id="rId15" Type="http://schemas.openxmlformats.org/officeDocument/2006/relationships/tags" Target="../tags/tag6912.xml"/><Relationship Id="rId14" Type="http://schemas.openxmlformats.org/officeDocument/2006/relationships/tags" Target="../tags/tag6911.xml"/><Relationship Id="rId13" Type="http://schemas.openxmlformats.org/officeDocument/2006/relationships/tags" Target="../tags/tag6910.xml"/><Relationship Id="rId12" Type="http://schemas.openxmlformats.org/officeDocument/2006/relationships/tags" Target="../tags/tag6909.xml"/><Relationship Id="rId11" Type="http://schemas.openxmlformats.org/officeDocument/2006/relationships/tags" Target="../tags/tag6908.xml"/><Relationship Id="rId10" Type="http://schemas.openxmlformats.org/officeDocument/2006/relationships/tags" Target="../tags/tag6907.xml"/><Relationship Id="rId1" Type="http://schemas.openxmlformats.org/officeDocument/2006/relationships/slideMaster" Target="../slideMasters/slideMaster45.xml"/></Relationships>
</file>

<file path=ppt/slideLayouts/_rels/slideLayout832.xml.rels><?xml version="1.0" encoding="UTF-8" standalone="yes"?>
<Relationships xmlns="http://schemas.openxmlformats.org/package/2006/relationships"><Relationship Id="rId7" Type="http://schemas.openxmlformats.org/officeDocument/2006/relationships/tags" Target="../tags/tag6918.xml"/><Relationship Id="rId6" Type="http://schemas.openxmlformats.org/officeDocument/2006/relationships/tags" Target="../tags/tag6917.xml"/><Relationship Id="rId5" Type="http://schemas.openxmlformats.org/officeDocument/2006/relationships/tags" Target="../tags/tag6916.xml"/><Relationship Id="rId4" Type="http://schemas.openxmlformats.org/officeDocument/2006/relationships/tags" Target="../tags/tag6915.xml"/><Relationship Id="rId3" Type="http://schemas.openxmlformats.org/officeDocument/2006/relationships/tags" Target="../tags/tag6914.xml"/><Relationship Id="rId2" Type="http://schemas.openxmlformats.org/officeDocument/2006/relationships/tags" Target="../tags/tag6913.xml"/><Relationship Id="rId1" Type="http://schemas.openxmlformats.org/officeDocument/2006/relationships/slideMaster" Target="../slideMasters/slideMaster45.xml"/></Relationships>
</file>

<file path=ppt/slideLayouts/_rels/slideLayout833.xml.rels><?xml version="1.0" encoding="UTF-8" standalone="yes"?>
<Relationships xmlns="http://schemas.openxmlformats.org/package/2006/relationships"><Relationship Id="rId9" Type="http://schemas.openxmlformats.org/officeDocument/2006/relationships/tags" Target="../tags/tag6926.xml"/><Relationship Id="rId8" Type="http://schemas.openxmlformats.org/officeDocument/2006/relationships/tags" Target="../tags/tag6925.xml"/><Relationship Id="rId7" Type="http://schemas.openxmlformats.org/officeDocument/2006/relationships/tags" Target="../tags/tag6924.xml"/><Relationship Id="rId6" Type="http://schemas.openxmlformats.org/officeDocument/2006/relationships/tags" Target="../tags/tag6923.xml"/><Relationship Id="rId5" Type="http://schemas.openxmlformats.org/officeDocument/2006/relationships/tags" Target="../tags/tag6922.xml"/><Relationship Id="rId4" Type="http://schemas.openxmlformats.org/officeDocument/2006/relationships/tags" Target="../tags/tag6921.xml"/><Relationship Id="rId3" Type="http://schemas.openxmlformats.org/officeDocument/2006/relationships/tags" Target="../tags/tag6920.xml"/><Relationship Id="rId2" Type="http://schemas.openxmlformats.org/officeDocument/2006/relationships/tags" Target="../tags/tag6919.xml"/><Relationship Id="rId1" Type="http://schemas.openxmlformats.org/officeDocument/2006/relationships/slideMaster" Target="../slideMasters/slideMaster45.xml"/></Relationships>
</file>

<file path=ppt/slideLayouts/_rels/slideLayout834.xml.rels><?xml version="1.0" encoding="UTF-8" standalone="yes"?>
<Relationships xmlns="http://schemas.openxmlformats.org/package/2006/relationships"><Relationship Id="rId8" Type="http://schemas.openxmlformats.org/officeDocument/2006/relationships/tags" Target="../tags/tag6933.xml"/><Relationship Id="rId7" Type="http://schemas.openxmlformats.org/officeDocument/2006/relationships/tags" Target="../tags/tag6932.xml"/><Relationship Id="rId6" Type="http://schemas.openxmlformats.org/officeDocument/2006/relationships/tags" Target="../tags/tag6931.xml"/><Relationship Id="rId5" Type="http://schemas.openxmlformats.org/officeDocument/2006/relationships/tags" Target="../tags/tag6930.xml"/><Relationship Id="rId4" Type="http://schemas.openxmlformats.org/officeDocument/2006/relationships/tags" Target="../tags/tag6929.xml"/><Relationship Id="rId3" Type="http://schemas.openxmlformats.org/officeDocument/2006/relationships/tags" Target="../tags/tag6928.xml"/><Relationship Id="rId2" Type="http://schemas.openxmlformats.org/officeDocument/2006/relationships/tags" Target="../tags/tag6927.xml"/><Relationship Id="rId1" Type="http://schemas.openxmlformats.org/officeDocument/2006/relationships/slideMaster" Target="../slideMasters/slideMaster45.xml"/></Relationships>
</file>

<file path=ppt/slideLayouts/_rels/slideLayout835.xml.rels><?xml version="1.0" encoding="UTF-8" standalone="yes"?>
<Relationships xmlns="http://schemas.openxmlformats.org/package/2006/relationships"><Relationship Id="rId4" Type="http://schemas.openxmlformats.org/officeDocument/2006/relationships/tags" Target="../tags/tag6936.xml"/><Relationship Id="rId3" Type="http://schemas.openxmlformats.org/officeDocument/2006/relationships/tags" Target="../tags/tag6935.xml"/><Relationship Id="rId2" Type="http://schemas.openxmlformats.org/officeDocument/2006/relationships/tags" Target="../tags/tag6934.xml"/><Relationship Id="rId1" Type="http://schemas.openxmlformats.org/officeDocument/2006/relationships/slideMaster" Target="../slideMasters/slideMaster45.xml"/></Relationships>
</file>

<file path=ppt/slideLayouts/_rels/slideLayout836.xml.rels><?xml version="1.0" encoding="UTF-8" standalone="yes"?>
<Relationships xmlns="http://schemas.openxmlformats.org/package/2006/relationships"><Relationship Id="rId7" Type="http://schemas.openxmlformats.org/officeDocument/2006/relationships/tags" Target="../tags/tag6942.xml"/><Relationship Id="rId6" Type="http://schemas.openxmlformats.org/officeDocument/2006/relationships/tags" Target="../tags/tag6941.xml"/><Relationship Id="rId5" Type="http://schemas.openxmlformats.org/officeDocument/2006/relationships/tags" Target="../tags/tag6940.xml"/><Relationship Id="rId4" Type="http://schemas.openxmlformats.org/officeDocument/2006/relationships/tags" Target="../tags/tag6939.xml"/><Relationship Id="rId3" Type="http://schemas.openxmlformats.org/officeDocument/2006/relationships/tags" Target="../tags/tag6938.xml"/><Relationship Id="rId2" Type="http://schemas.openxmlformats.org/officeDocument/2006/relationships/tags" Target="../tags/tag6937.xml"/><Relationship Id="rId1" Type="http://schemas.openxmlformats.org/officeDocument/2006/relationships/slideMaster" Target="../slideMasters/slideMaster45.xml"/></Relationships>
</file>

<file path=ppt/slideLayouts/_rels/slideLayout837.xml.rels><?xml version="1.0" encoding="UTF-8" standalone="yes"?>
<Relationships xmlns="http://schemas.openxmlformats.org/package/2006/relationships"><Relationship Id="rId6" Type="http://schemas.openxmlformats.org/officeDocument/2006/relationships/tags" Target="../tags/tag6947.xml"/><Relationship Id="rId5" Type="http://schemas.openxmlformats.org/officeDocument/2006/relationships/tags" Target="../tags/tag6946.xml"/><Relationship Id="rId4" Type="http://schemas.openxmlformats.org/officeDocument/2006/relationships/tags" Target="../tags/tag6945.xml"/><Relationship Id="rId3" Type="http://schemas.openxmlformats.org/officeDocument/2006/relationships/tags" Target="../tags/tag6944.xml"/><Relationship Id="rId2" Type="http://schemas.openxmlformats.org/officeDocument/2006/relationships/tags" Target="../tags/tag6943.xml"/><Relationship Id="rId1" Type="http://schemas.openxmlformats.org/officeDocument/2006/relationships/slideMaster" Target="../slideMasters/slideMaster45.xml"/></Relationships>
</file>

<file path=ppt/slideLayouts/_rels/slideLayout838.xml.rels><?xml version="1.0" encoding="UTF-8" standalone="yes"?>
<Relationships xmlns="http://schemas.openxmlformats.org/package/2006/relationships"><Relationship Id="rId5" Type="http://schemas.openxmlformats.org/officeDocument/2006/relationships/tags" Target="../tags/tag6951.xml"/><Relationship Id="rId4" Type="http://schemas.openxmlformats.org/officeDocument/2006/relationships/tags" Target="../tags/tag6950.xml"/><Relationship Id="rId3" Type="http://schemas.openxmlformats.org/officeDocument/2006/relationships/tags" Target="../tags/tag6949.xml"/><Relationship Id="rId2" Type="http://schemas.openxmlformats.org/officeDocument/2006/relationships/tags" Target="../tags/tag6948.xml"/><Relationship Id="rId1" Type="http://schemas.openxmlformats.org/officeDocument/2006/relationships/slideMaster" Target="../slideMasters/slideMaster45.xml"/></Relationships>
</file>

<file path=ppt/slideLayouts/_rels/slideLayout839.xml.rels><?xml version="1.0" encoding="UTF-8" standalone="yes"?>
<Relationships xmlns="http://schemas.openxmlformats.org/package/2006/relationships"><Relationship Id="rId9" Type="http://schemas.openxmlformats.org/officeDocument/2006/relationships/tags" Target="../tags/tag6959.xml"/><Relationship Id="rId8" Type="http://schemas.openxmlformats.org/officeDocument/2006/relationships/tags" Target="../tags/tag6958.xml"/><Relationship Id="rId7" Type="http://schemas.openxmlformats.org/officeDocument/2006/relationships/tags" Target="../tags/tag6957.xml"/><Relationship Id="rId6" Type="http://schemas.openxmlformats.org/officeDocument/2006/relationships/tags" Target="../tags/tag6956.xml"/><Relationship Id="rId5" Type="http://schemas.openxmlformats.org/officeDocument/2006/relationships/tags" Target="../tags/tag6955.xml"/><Relationship Id="rId4" Type="http://schemas.openxmlformats.org/officeDocument/2006/relationships/tags" Target="../tags/tag6954.xml"/><Relationship Id="rId3" Type="http://schemas.openxmlformats.org/officeDocument/2006/relationships/tags" Target="../tags/tag6953.xml"/><Relationship Id="rId2" Type="http://schemas.openxmlformats.org/officeDocument/2006/relationships/tags" Target="../tags/tag6952.xml"/><Relationship Id="rId11" Type="http://schemas.openxmlformats.org/officeDocument/2006/relationships/tags" Target="../tags/tag6961.xml"/><Relationship Id="rId10" Type="http://schemas.openxmlformats.org/officeDocument/2006/relationships/tags" Target="../tags/tag6960.xml"/><Relationship Id="rId1" Type="http://schemas.openxmlformats.org/officeDocument/2006/relationships/slideMaster" Target="../slideMasters/slideMaster45.xml"/></Relationships>
</file>

<file path=ppt/slideLayouts/_rels/slideLayout84.xml.rels><?xml version="1.0" encoding="UTF-8" standalone="yes"?>
<Relationships xmlns="http://schemas.openxmlformats.org/package/2006/relationships"><Relationship Id="rId9" Type="http://schemas.openxmlformats.org/officeDocument/2006/relationships/tags" Target="../tags/tag608.xml"/><Relationship Id="rId8" Type="http://schemas.openxmlformats.org/officeDocument/2006/relationships/tags" Target="../tags/tag607.xml"/><Relationship Id="rId7" Type="http://schemas.openxmlformats.org/officeDocument/2006/relationships/tags" Target="../tags/tag606.xml"/><Relationship Id="rId6" Type="http://schemas.openxmlformats.org/officeDocument/2006/relationships/tags" Target="../tags/tag605.xml"/><Relationship Id="rId5" Type="http://schemas.openxmlformats.org/officeDocument/2006/relationships/tags" Target="../tags/tag604.xml"/><Relationship Id="rId4" Type="http://schemas.openxmlformats.org/officeDocument/2006/relationships/tags" Target="../tags/tag603.xml"/><Relationship Id="rId3" Type="http://schemas.openxmlformats.org/officeDocument/2006/relationships/tags" Target="../tags/tag602.xml"/><Relationship Id="rId2" Type="http://schemas.openxmlformats.org/officeDocument/2006/relationships/tags" Target="../tags/tag601.xml"/><Relationship Id="rId11" Type="http://schemas.openxmlformats.org/officeDocument/2006/relationships/tags" Target="../tags/tag610.xml"/><Relationship Id="rId10" Type="http://schemas.openxmlformats.org/officeDocument/2006/relationships/tags" Target="../tags/tag609.xml"/><Relationship Id="rId1" Type="http://schemas.openxmlformats.org/officeDocument/2006/relationships/slideMaster" Target="../slideMasters/slideMaster5.xml"/></Relationships>
</file>

<file path=ppt/slideLayouts/_rels/slideLayout840.xml.rels><?xml version="1.0" encoding="UTF-8" standalone="yes"?>
<Relationships xmlns="http://schemas.openxmlformats.org/package/2006/relationships"><Relationship Id="rId8" Type="http://schemas.openxmlformats.org/officeDocument/2006/relationships/tags" Target="../tags/tag6968.xml"/><Relationship Id="rId7" Type="http://schemas.openxmlformats.org/officeDocument/2006/relationships/tags" Target="../tags/tag6967.xml"/><Relationship Id="rId6" Type="http://schemas.openxmlformats.org/officeDocument/2006/relationships/tags" Target="../tags/tag6966.xml"/><Relationship Id="rId5" Type="http://schemas.openxmlformats.org/officeDocument/2006/relationships/tags" Target="../tags/tag6965.xml"/><Relationship Id="rId4" Type="http://schemas.openxmlformats.org/officeDocument/2006/relationships/tags" Target="../tags/tag6964.xml"/><Relationship Id="rId3" Type="http://schemas.openxmlformats.org/officeDocument/2006/relationships/tags" Target="../tags/tag6963.xml"/><Relationship Id="rId2" Type="http://schemas.openxmlformats.org/officeDocument/2006/relationships/tags" Target="../tags/tag6962.xml"/><Relationship Id="rId1" Type="http://schemas.openxmlformats.org/officeDocument/2006/relationships/slideMaster" Target="../slideMasters/slideMaster45.xml"/></Relationships>
</file>

<file path=ppt/slideLayouts/_rels/slideLayout841.xml.rels><?xml version="1.0" encoding="UTF-8" standalone="yes"?>
<Relationships xmlns="http://schemas.openxmlformats.org/package/2006/relationships"><Relationship Id="rId9" Type="http://schemas.openxmlformats.org/officeDocument/2006/relationships/tags" Target="../tags/tag6976.xml"/><Relationship Id="rId8" Type="http://schemas.openxmlformats.org/officeDocument/2006/relationships/tags" Target="../tags/tag6975.xml"/><Relationship Id="rId7" Type="http://schemas.openxmlformats.org/officeDocument/2006/relationships/tags" Target="../tags/tag6974.xml"/><Relationship Id="rId6" Type="http://schemas.openxmlformats.org/officeDocument/2006/relationships/tags" Target="../tags/tag6973.xml"/><Relationship Id="rId5" Type="http://schemas.openxmlformats.org/officeDocument/2006/relationships/tags" Target="../tags/tag6972.xml"/><Relationship Id="rId4" Type="http://schemas.openxmlformats.org/officeDocument/2006/relationships/tags" Target="../tags/tag6971.xml"/><Relationship Id="rId3" Type="http://schemas.openxmlformats.org/officeDocument/2006/relationships/tags" Target="../tags/tag6970.xml"/><Relationship Id="rId2" Type="http://schemas.openxmlformats.org/officeDocument/2006/relationships/tags" Target="../tags/tag6969.xml"/><Relationship Id="rId13" Type="http://schemas.openxmlformats.org/officeDocument/2006/relationships/tags" Target="../tags/tag6980.xml"/><Relationship Id="rId12" Type="http://schemas.openxmlformats.org/officeDocument/2006/relationships/tags" Target="../tags/tag6979.xml"/><Relationship Id="rId11" Type="http://schemas.openxmlformats.org/officeDocument/2006/relationships/tags" Target="../tags/tag6978.xml"/><Relationship Id="rId10" Type="http://schemas.openxmlformats.org/officeDocument/2006/relationships/tags" Target="../tags/tag6977.xml"/><Relationship Id="rId1" Type="http://schemas.openxmlformats.org/officeDocument/2006/relationships/slideMaster" Target="../slideMasters/slideMaster45.xml"/></Relationships>
</file>

<file path=ppt/slideLayouts/_rels/slideLayout842.xml.rels><?xml version="1.0" encoding="UTF-8" standalone="yes"?>
<Relationships xmlns="http://schemas.openxmlformats.org/package/2006/relationships"><Relationship Id="rId9" Type="http://schemas.openxmlformats.org/officeDocument/2006/relationships/tags" Target="../tags/tag6988.xml"/><Relationship Id="rId8" Type="http://schemas.openxmlformats.org/officeDocument/2006/relationships/tags" Target="../tags/tag6987.xml"/><Relationship Id="rId7" Type="http://schemas.openxmlformats.org/officeDocument/2006/relationships/tags" Target="../tags/tag6986.xml"/><Relationship Id="rId6" Type="http://schemas.openxmlformats.org/officeDocument/2006/relationships/tags" Target="../tags/tag6985.xml"/><Relationship Id="rId5" Type="http://schemas.openxmlformats.org/officeDocument/2006/relationships/tags" Target="../tags/tag6984.xml"/><Relationship Id="rId4" Type="http://schemas.openxmlformats.org/officeDocument/2006/relationships/tags" Target="../tags/tag6983.xml"/><Relationship Id="rId3" Type="http://schemas.openxmlformats.org/officeDocument/2006/relationships/tags" Target="../tags/tag6982.xml"/><Relationship Id="rId2" Type="http://schemas.openxmlformats.org/officeDocument/2006/relationships/tags" Target="../tags/tag6981.xml"/><Relationship Id="rId11" Type="http://schemas.openxmlformats.org/officeDocument/2006/relationships/tags" Target="../tags/tag6990.xml"/><Relationship Id="rId10" Type="http://schemas.openxmlformats.org/officeDocument/2006/relationships/tags" Target="../tags/tag6989.xml"/><Relationship Id="rId1" Type="http://schemas.openxmlformats.org/officeDocument/2006/relationships/slideMaster" Target="../slideMasters/slideMaster45.xml"/></Relationships>
</file>

<file path=ppt/slideLayouts/_rels/slideLayout843.xml.rels><?xml version="1.0" encoding="UTF-8" standalone="yes"?>
<Relationships xmlns="http://schemas.openxmlformats.org/package/2006/relationships"><Relationship Id="rId9" Type="http://schemas.openxmlformats.org/officeDocument/2006/relationships/tags" Target="../tags/tag6998.xml"/><Relationship Id="rId8" Type="http://schemas.openxmlformats.org/officeDocument/2006/relationships/tags" Target="../tags/tag6997.xml"/><Relationship Id="rId7" Type="http://schemas.openxmlformats.org/officeDocument/2006/relationships/tags" Target="../tags/tag6996.xml"/><Relationship Id="rId6" Type="http://schemas.openxmlformats.org/officeDocument/2006/relationships/tags" Target="../tags/tag6995.xml"/><Relationship Id="rId5" Type="http://schemas.openxmlformats.org/officeDocument/2006/relationships/tags" Target="../tags/tag6994.xml"/><Relationship Id="rId4" Type="http://schemas.openxmlformats.org/officeDocument/2006/relationships/tags" Target="../tags/tag6993.xml"/><Relationship Id="rId3" Type="http://schemas.openxmlformats.org/officeDocument/2006/relationships/tags" Target="../tags/tag6992.xml"/><Relationship Id="rId2" Type="http://schemas.openxmlformats.org/officeDocument/2006/relationships/tags" Target="../tags/tag6991.xml"/><Relationship Id="rId11" Type="http://schemas.openxmlformats.org/officeDocument/2006/relationships/tags" Target="../tags/tag7000.xml"/><Relationship Id="rId10" Type="http://schemas.openxmlformats.org/officeDocument/2006/relationships/tags" Target="../tags/tag6999.xml"/><Relationship Id="rId1" Type="http://schemas.openxmlformats.org/officeDocument/2006/relationships/slideMaster" Target="../slideMasters/slideMaster45.xml"/></Relationships>
</file>

<file path=ppt/slideLayouts/_rels/slideLayout844.xml.rels><?xml version="1.0" encoding="UTF-8" standalone="yes"?>
<Relationships xmlns="http://schemas.openxmlformats.org/package/2006/relationships"><Relationship Id="rId9" Type="http://schemas.openxmlformats.org/officeDocument/2006/relationships/tags" Target="../tags/tag7008.xml"/><Relationship Id="rId8" Type="http://schemas.openxmlformats.org/officeDocument/2006/relationships/tags" Target="../tags/tag7007.xml"/><Relationship Id="rId7" Type="http://schemas.openxmlformats.org/officeDocument/2006/relationships/tags" Target="../tags/tag7006.xml"/><Relationship Id="rId6" Type="http://schemas.openxmlformats.org/officeDocument/2006/relationships/tags" Target="../tags/tag7005.xml"/><Relationship Id="rId5" Type="http://schemas.openxmlformats.org/officeDocument/2006/relationships/tags" Target="../tags/tag7004.xml"/><Relationship Id="rId4" Type="http://schemas.openxmlformats.org/officeDocument/2006/relationships/tags" Target="../tags/tag7003.xml"/><Relationship Id="rId3" Type="http://schemas.openxmlformats.org/officeDocument/2006/relationships/tags" Target="../tags/tag7002.xml"/><Relationship Id="rId2" Type="http://schemas.openxmlformats.org/officeDocument/2006/relationships/tags" Target="../tags/tag7001.xml"/><Relationship Id="rId11" Type="http://schemas.openxmlformats.org/officeDocument/2006/relationships/tags" Target="../tags/tag7010.xml"/><Relationship Id="rId10" Type="http://schemas.openxmlformats.org/officeDocument/2006/relationships/tags" Target="../tags/tag7009.xml"/><Relationship Id="rId1" Type="http://schemas.openxmlformats.org/officeDocument/2006/relationships/slideMaster" Target="../slideMasters/slideMaster45.xml"/></Relationships>
</file>

<file path=ppt/slideLayouts/_rels/slideLayout845.xml.rels><?xml version="1.0" encoding="UTF-8" standalone="yes"?>
<Relationships xmlns="http://schemas.openxmlformats.org/package/2006/relationships"><Relationship Id="rId9" Type="http://schemas.openxmlformats.org/officeDocument/2006/relationships/tags" Target="../tags/tag7018.xml"/><Relationship Id="rId8" Type="http://schemas.openxmlformats.org/officeDocument/2006/relationships/tags" Target="../tags/tag7017.xml"/><Relationship Id="rId7" Type="http://schemas.openxmlformats.org/officeDocument/2006/relationships/tags" Target="../tags/tag7016.xml"/><Relationship Id="rId6" Type="http://schemas.openxmlformats.org/officeDocument/2006/relationships/tags" Target="../tags/tag7015.xml"/><Relationship Id="rId5" Type="http://schemas.openxmlformats.org/officeDocument/2006/relationships/tags" Target="../tags/tag7014.xml"/><Relationship Id="rId4" Type="http://schemas.openxmlformats.org/officeDocument/2006/relationships/tags" Target="../tags/tag7013.xml"/><Relationship Id="rId3" Type="http://schemas.openxmlformats.org/officeDocument/2006/relationships/tags" Target="../tags/tag7012.xml"/><Relationship Id="rId2" Type="http://schemas.openxmlformats.org/officeDocument/2006/relationships/tags" Target="../tags/tag7011.xml"/><Relationship Id="rId13" Type="http://schemas.openxmlformats.org/officeDocument/2006/relationships/tags" Target="../tags/tag7022.xml"/><Relationship Id="rId12" Type="http://schemas.openxmlformats.org/officeDocument/2006/relationships/tags" Target="../tags/tag7021.xml"/><Relationship Id="rId11" Type="http://schemas.openxmlformats.org/officeDocument/2006/relationships/tags" Target="../tags/tag7020.xml"/><Relationship Id="rId10" Type="http://schemas.openxmlformats.org/officeDocument/2006/relationships/tags" Target="../tags/tag7019.xml"/><Relationship Id="rId1" Type="http://schemas.openxmlformats.org/officeDocument/2006/relationships/slideMaster" Target="../slideMasters/slideMaster45.xml"/></Relationships>
</file>

<file path=ppt/slideLayouts/_rels/slideLayout846.xml.rels><?xml version="1.0" encoding="UTF-8" standalone="yes"?>
<Relationships xmlns="http://schemas.openxmlformats.org/package/2006/relationships"><Relationship Id="rId9" Type="http://schemas.openxmlformats.org/officeDocument/2006/relationships/tags" Target="../tags/tag7030.xml"/><Relationship Id="rId8" Type="http://schemas.openxmlformats.org/officeDocument/2006/relationships/tags" Target="../tags/tag7029.xml"/><Relationship Id="rId7" Type="http://schemas.openxmlformats.org/officeDocument/2006/relationships/tags" Target="../tags/tag7028.xml"/><Relationship Id="rId6" Type="http://schemas.openxmlformats.org/officeDocument/2006/relationships/tags" Target="../tags/tag7027.xml"/><Relationship Id="rId5" Type="http://schemas.openxmlformats.org/officeDocument/2006/relationships/tags" Target="../tags/tag7026.xml"/><Relationship Id="rId4" Type="http://schemas.openxmlformats.org/officeDocument/2006/relationships/tags" Target="../tags/tag7025.xml"/><Relationship Id="rId3" Type="http://schemas.openxmlformats.org/officeDocument/2006/relationships/tags" Target="../tags/tag7024.xml"/><Relationship Id="rId2" Type="http://schemas.openxmlformats.org/officeDocument/2006/relationships/tags" Target="../tags/tag7023.xml"/><Relationship Id="rId13" Type="http://schemas.openxmlformats.org/officeDocument/2006/relationships/tags" Target="../tags/tag7034.xml"/><Relationship Id="rId12" Type="http://schemas.openxmlformats.org/officeDocument/2006/relationships/tags" Target="../tags/tag7033.xml"/><Relationship Id="rId11" Type="http://schemas.openxmlformats.org/officeDocument/2006/relationships/tags" Target="../tags/tag7032.xml"/><Relationship Id="rId10" Type="http://schemas.openxmlformats.org/officeDocument/2006/relationships/tags" Target="../tags/tag7031.xml"/><Relationship Id="rId1" Type="http://schemas.openxmlformats.org/officeDocument/2006/relationships/slideMaster" Target="../slideMasters/slideMaster45.xml"/></Relationships>
</file>

<file path=ppt/slideLayouts/_rels/slideLayout8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848.xml.rels><?xml version="1.0" encoding="UTF-8" standalone="yes"?>
<Relationships xmlns="http://schemas.openxmlformats.org/package/2006/relationships"><Relationship Id="rId9" Type="http://schemas.openxmlformats.org/officeDocument/2006/relationships/tags" Target="../tags/tag7048.xml"/><Relationship Id="rId8" Type="http://schemas.openxmlformats.org/officeDocument/2006/relationships/tags" Target="../tags/tag7047.xml"/><Relationship Id="rId7" Type="http://schemas.openxmlformats.org/officeDocument/2006/relationships/tags" Target="../tags/tag7046.xml"/><Relationship Id="rId6" Type="http://schemas.openxmlformats.org/officeDocument/2006/relationships/tags" Target="../tags/tag7045.xml"/><Relationship Id="rId5" Type="http://schemas.openxmlformats.org/officeDocument/2006/relationships/tags" Target="../tags/tag7044.xml"/><Relationship Id="rId4" Type="http://schemas.openxmlformats.org/officeDocument/2006/relationships/tags" Target="../tags/tag7043.xml"/><Relationship Id="rId3" Type="http://schemas.openxmlformats.org/officeDocument/2006/relationships/tags" Target="../tags/tag7042.xml"/><Relationship Id="rId2" Type="http://schemas.openxmlformats.org/officeDocument/2006/relationships/tags" Target="../tags/tag7041.xml"/><Relationship Id="rId14" Type="http://schemas.openxmlformats.org/officeDocument/2006/relationships/tags" Target="../tags/tag7053.xml"/><Relationship Id="rId13" Type="http://schemas.openxmlformats.org/officeDocument/2006/relationships/tags" Target="../tags/tag7052.xml"/><Relationship Id="rId12" Type="http://schemas.openxmlformats.org/officeDocument/2006/relationships/tags" Target="../tags/tag7051.xml"/><Relationship Id="rId11" Type="http://schemas.openxmlformats.org/officeDocument/2006/relationships/tags" Target="../tags/tag7050.xml"/><Relationship Id="rId10" Type="http://schemas.openxmlformats.org/officeDocument/2006/relationships/tags" Target="../tags/tag7049.xml"/><Relationship Id="rId1" Type="http://schemas.openxmlformats.org/officeDocument/2006/relationships/slideMaster" Target="../slideMasters/slideMaster46.xml"/></Relationships>
</file>

<file path=ppt/slideLayouts/_rels/slideLayout849.xml.rels><?xml version="1.0" encoding="UTF-8" standalone="yes"?>
<Relationships xmlns="http://schemas.openxmlformats.org/package/2006/relationships"><Relationship Id="rId6" Type="http://schemas.openxmlformats.org/officeDocument/2006/relationships/tags" Target="../tags/tag7058.xml"/><Relationship Id="rId5" Type="http://schemas.openxmlformats.org/officeDocument/2006/relationships/tags" Target="../tags/tag7057.xml"/><Relationship Id="rId4" Type="http://schemas.openxmlformats.org/officeDocument/2006/relationships/tags" Target="../tags/tag7056.xml"/><Relationship Id="rId3" Type="http://schemas.openxmlformats.org/officeDocument/2006/relationships/tags" Target="../tags/tag7055.xml"/><Relationship Id="rId2" Type="http://schemas.openxmlformats.org/officeDocument/2006/relationships/tags" Target="../tags/tag7054.xml"/><Relationship Id="rId1" Type="http://schemas.openxmlformats.org/officeDocument/2006/relationships/slideMaster" Target="../slideMasters/slideMaster46.xml"/></Relationships>
</file>

<file path=ppt/slideLayouts/_rels/slideLayout85.xml.rels><?xml version="1.0" encoding="UTF-8" standalone="yes"?>
<Relationships xmlns="http://schemas.openxmlformats.org/package/2006/relationships"><Relationship Id="rId9" Type="http://schemas.openxmlformats.org/officeDocument/2006/relationships/tags" Target="../tags/tag618.xml"/><Relationship Id="rId8" Type="http://schemas.openxmlformats.org/officeDocument/2006/relationships/tags" Target="../tags/tag617.xml"/><Relationship Id="rId7" Type="http://schemas.openxmlformats.org/officeDocument/2006/relationships/tags" Target="../tags/tag616.xml"/><Relationship Id="rId6" Type="http://schemas.openxmlformats.org/officeDocument/2006/relationships/tags" Target="../tags/tag615.xml"/><Relationship Id="rId5" Type="http://schemas.openxmlformats.org/officeDocument/2006/relationships/tags" Target="../tags/tag614.xml"/><Relationship Id="rId4" Type="http://schemas.openxmlformats.org/officeDocument/2006/relationships/tags" Target="../tags/tag613.xml"/><Relationship Id="rId3" Type="http://schemas.openxmlformats.org/officeDocument/2006/relationships/tags" Target="../tags/tag612.xml"/><Relationship Id="rId2" Type="http://schemas.openxmlformats.org/officeDocument/2006/relationships/tags" Target="../tags/tag611.xml"/><Relationship Id="rId13" Type="http://schemas.openxmlformats.org/officeDocument/2006/relationships/tags" Target="../tags/tag622.xml"/><Relationship Id="rId12" Type="http://schemas.openxmlformats.org/officeDocument/2006/relationships/tags" Target="../tags/tag621.xml"/><Relationship Id="rId11" Type="http://schemas.openxmlformats.org/officeDocument/2006/relationships/tags" Target="../tags/tag620.xml"/><Relationship Id="rId10" Type="http://schemas.openxmlformats.org/officeDocument/2006/relationships/tags" Target="../tags/tag619.xml"/><Relationship Id="rId1" Type="http://schemas.openxmlformats.org/officeDocument/2006/relationships/slideMaster" Target="../slideMasters/slideMaster5.xml"/></Relationships>
</file>

<file path=ppt/slideLayouts/_rels/slideLayout850.xml.rels><?xml version="1.0" encoding="UTF-8" standalone="yes"?>
<Relationships xmlns="http://schemas.openxmlformats.org/package/2006/relationships"><Relationship Id="rId9" Type="http://schemas.openxmlformats.org/officeDocument/2006/relationships/tags" Target="../tags/tag7066.xml"/><Relationship Id="rId8" Type="http://schemas.openxmlformats.org/officeDocument/2006/relationships/tags" Target="../tags/tag7065.xml"/><Relationship Id="rId7" Type="http://schemas.openxmlformats.org/officeDocument/2006/relationships/tags" Target="../tags/tag7064.xml"/><Relationship Id="rId6" Type="http://schemas.openxmlformats.org/officeDocument/2006/relationships/tags" Target="../tags/tag7063.xml"/><Relationship Id="rId5" Type="http://schemas.openxmlformats.org/officeDocument/2006/relationships/tags" Target="../tags/tag7062.xml"/><Relationship Id="rId4" Type="http://schemas.openxmlformats.org/officeDocument/2006/relationships/tags" Target="../tags/tag7061.xml"/><Relationship Id="rId3" Type="http://schemas.openxmlformats.org/officeDocument/2006/relationships/tags" Target="../tags/tag7060.xml"/><Relationship Id="rId2" Type="http://schemas.openxmlformats.org/officeDocument/2006/relationships/tags" Target="../tags/tag7059.xml"/><Relationship Id="rId15" Type="http://schemas.openxmlformats.org/officeDocument/2006/relationships/tags" Target="../tags/tag7072.xml"/><Relationship Id="rId14" Type="http://schemas.openxmlformats.org/officeDocument/2006/relationships/tags" Target="../tags/tag7071.xml"/><Relationship Id="rId13" Type="http://schemas.openxmlformats.org/officeDocument/2006/relationships/tags" Target="../tags/tag7070.xml"/><Relationship Id="rId12" Type="http://schemas.openxmlformats.org/officeDocument/2006/relationships/tags" Target="../tags/tag7069.xml"/><Relationship Id="rId11" Type="http://schemas.openxmlformats.org/officeDocument/2006/relationships/tags" Target="../tags/tag7068.xml"/><Relationship Id="rId10" Type="http://schemas.openxmlformats.org/officeDocument/2006/relationships/tags" Target="../tags/tag7067.xml"/><Relationship Id="rId1" Type="http://schemas.openxmlformats.org/officeDocument/2006/relationships/slideMaster" Target="../slideMasters/slideMaster46.xml"/></Relationships>
</file>

<file path=ppt/slideLayouts/_rels/slideLayout851.xml.rels><?xml version="1.0" encoding="UTF-8" standalone="yes"?>
<Relationships xmlns="http://schemas.openxmlformats.org/package/2006/relationships"><Relationship Id="rId7" Type="http://schemas.openxmlformats.org/officeDocument/2006/relationships/tags" Target="../tags/tag7078.xml"/><Relationship Id="rId6" Type="http://schemas.openxmlformats.org/officeDocument/2006/relationships/tags" Target="../tags/tag7077.xml"/><Relationship Id="rId5" Type="http://schemas.openxmlformats.org/officeDocument/2006/relationships/tags" Target="../tags/tag7076.xml"/><Relationship Id="rId4" Type="http://schemas.openxmlformats.org/officeDocument/2006/relationships/tags" Target="../tags/tag7075.xml"/><Relationship Id="rId3" Type="http://schemas.openxmlformats.org/officeDocument/2006/relationships/tags" Target="../tags/tag7074.xml"/><Relationship Id="rId2" Type="http://schemas.openxmlformats.org/officeDocument/2006/relationships/tags" Target="../tags/tag7073.xml"/><Relationship Id="rId1" Type="http://schemas.openxmlformats.org/officeDocument/2006/relationships/slideMaster" Target="../slideMasters/slideMaster46.xml"/></Relationships>
</file>

<file path=ppt/slideLayouts/_rels/slideLayout852.xml.rels><?xml version="1.0" encoding="UTF-8" standalone="yes"?>
<Relationships xmlns="http://schemas.openxmlformats.org/package/2006/relationships"><Relationship Id="rId9" Type="http://schemas.openxmlformats.org/officeDocument/2006/relationships/tags" Target="../tags/tag7086.xml"/><Relationship Id="rId8" Type="http://schemas.openxmlformats.org/officeDocument/2006/relationships/tags" Target="../tags/tag7085.xml"/><Relationship Id="rId7" Type="http://schemas.openxmlformats.org/officeDocument/2006/relationships/tags" Target="../tags/tag7084.xml"/><Relationship Id="rId6" Type="http://schemas.openxmlformats.org/officeDocument/2006/relationships/tags" Target="../tags/tag7083.xml"/><Relationship Id="rId5" Type="http://schemas.openxmlformats.org/officeDocument/2006/relationships/tags" Target="../tags/tag7082.xml"/><Relationship Id="rId4" Type="http://schemas.openxmlformats.org/officeDocument/2006/relationships/tags" Target="../tags/tag7081.xml"/><Relationship Id="rId3" Type="http://schemas.openxmlformats.org/officeDocument/2006/relationships/tags" Target="../tags/tag7080.xml"/><Relationship Id="rId2" Type="http://schemas.openxmlformats.org/officeDocument/2006/relationships/tags" Target="../tags/tag7079.xml"/><Relationship Id="rId1" Type="http://schemas.openxmlformats.org/officeDocument/2006/relationships/slideMaster" Target="../slideMasters/slideMaster46.xml"/></Relationships>
</file>

<file path=ppt/slideLayouts/_rels/slideLayout853.xml.rels><?xml version="1.0" encoding="UTF-8" standalone="yes"?>
<Relationships xmlns="http://schemas.openxmlformats.org/package/2006/relationships"><Relationship Id="rId8" Type="http://schemas.openxmlformats.org/officeDocument/2006/relationships/tags" Target="../tags/tag7093.xml"/><Relationship Id="rId7" Type="http://schemas.openxmlformats.org/officeDocument/2006/relationships/tags" Target="../tags/tag7092.xml"/><Relationship Id="rId6" Type="http://schemas.openxmlformats.org/officeDocument/2006/relationships/tags" Target="../tags/tag7091.xml"/><Relationship Id="rId5" Type="http://schemas.openxmlformats.org/officeDocument/2006/relationships/tags" Target="../tags/tag7090.xml"/><Relationship Id="rId4" Type="http://schemas.openxmlformats.org/officeDocument/2006/relationships/tags" Target="../tags/tag7089.xml"/><Relationship Id="rId3" Type="http://schemas.openxmlformats.org/officeDocument/2006/relationships/tags" Target="../tags/tag7088.xml"/><Relationship Id="rId2" Type="http://schemas.openxmlformats.org/officeDocument/2006/relationships/tags" Target="../tags/tag7087.xml"/><Relationship Id="rId1" Type="http://schemas.openxmlformats.org/officeDocument/2006/relationships/slideMaster" Target="../slideMasters/slideMaster46.xml"/></Relationships>
</file>

<file path=ppt/slideLayouts/_rels/slideLayout854.xml.rels><?xml version="1.0" encoding="UTF-8" standalone="yes"?>
<Relationships xmlns="http://schemas.openxmlformats.org/package/2006/relationships"><Relationship Id="rId4" Type="http://schemas.openxmlformats.org/officeDocument/2006/relationships/tags" Target="../tags/tag7096.xml"/><Relationship Id="rId3" Type="http://schemas.openxmlformats.org/officeDocument/2006/relationships/tags" Target="../tags/tag7095.xml"/><Relationship Id="rId2" Type="http://schemas.openxmlformats.org/officeDocument/2006/relationships/tags" Target="../tags/tag7094.xml"/><Relationship Id="rId1" Type="http://schemas.openxmlformats.org/officeDocument/2006/relationships/slideMaster" Target="../slideMasters/slideMaster46.xml"/></Relationships>
</file>

<file path=ppt/slideLayouts/_rels/slideLayout855.xml.rels><?xml version="1.0" encoding="UTF-8" standalone="yes"?>
<Relationships xmlns="http://schemas.openxmlformats.org/package/2006/relationships"><Relationship Id="rId7" Type="http://schemas.openxmlformats.org/officeDocument/2006/relationships/tags" Target="../tags/tag7102.xml"/><Relationship Id="rId6" Type="http://schemas.openxmlformats.org/officeDocument/2006/relationships/tags" Target="../tags/tag7101.xml"/><Relationship Id="rId5" Type="http://schemas.openxmlformats.org/officeDocument/2006/relationships/tags" Target="../tags/tag7100.xml"/><Relationship Id="rId4" Type="http://schemas.openxmlformats.org/officeDocument/2006/relationships/tags" Target="../tags/tag7099.xml"/><Relationship Id="rId3" Type="http://schemas.openxmlformats.org/officeDocument/2006/relationships/tags" Target="../tags/tag7098.xml"/><Relationship Id="rId2" Type="http://schemas.openxmlformats.org/officeDocument/2006/relationships/tags" Target="../tags/tag7097.xml"/><Relationship Id="rId1" Type="http://schemas.openxmlformats.org/officeDocument/2006/relationships/slideMaster" Target="../slideMasters/slideMaster46.xml"/></Relationships>
</file>

<file path=ppt/slideLayouts/_rels/slideLayout856.xml.rels><?xml version="1.0" encoding="UTF-8" standalone="yes"?>
<Relationships xmlns="http://schemas.openxmlformats.org/package/2006/relationships"><Relationship Id="rId6" Type="http://schemas.openxmlformats.org/officeDocument/2006/relationships/tags" Target="../tags/tag7107.xml"/><Relationship Id="rId5" Type="http://schemas.openxmlformats.org/officeDocument/2006/relationships/tags" Target="../tags/tag7106.xml"/><Relationship Id="rId4" Type="http://schemas.openxmlformats.org/officeDocument/2006/relationships/tags" Target="../tags/tag7105.xml"/><Relationship Id="rId3" Type="http://schemas.openxmlformats.org/officeDocument/2006/relationships/tags" Target="../tags/tag7104.xml"/><Relationship Id="rId2" Type="http://schemas.openxmlformats.org/officeDocument/2006/relationships/tags" Target="../tags/tag7103.xml"/><Relationship Id="rId1" Type="http://schemas.openxmlformats.org/officeDocument/2006/relationships/slideMaster" Target="../slideMasters/slideMaster46.xml"/></Relationships>
</file>

<file path=ppt/slideLayouts/_rels/slideLayout857.xml.rels><?xml version="1.0" encoding="UTF-8" standalone="yes"?>
<Relationships xmlns="http://schemas.openxmlformats.org/package/2006/relationships"><Relationship Id="rId5" Type="http://schemas.openxmlformats.org/officeDocument/2006/relationships/tags" Target="../tags/tag7111.xml"/><Relationship Id="rId4" Type="http://schemas.openxmlformats.org/officeDocument/2006/relationships/tags" Target="../tags/tag7110.xml"/><Relationship Id="rId3" Type="http://schemas.openxmlformats.org/officeDocument/2006/relationships/tags" Target="../tags/tag7109.xml"/><Relationship Id="rId2" Type="http://schemas.openxmlformats.org/officeDocument/2006/relationships/tags" Target="../tags/tag7108.xml"/><Relationship Id="rId1" Type="http://schemas.openxmlformats.org/officeDocument/2006/relationships/slideMaster" Target="../slideMasters/slideMaster46.xml"/></Relationships>
</file>

<file path=ppt/slideLayouts/_rels/slideLayout858.xml.rels><?xml version="1.0" encoding="UTF-8" standalone="yes"?>
<Relationships xmlns="http://schemas.openxmlformats.org/package/2006/relationships"><Relationship Id="rId9" Type="http://schemas.openxmlformats.org/officeDocument/2006/relationships/tags" Target="../tags/tag7119.xml"/><Relationship Id="rId8" Type="http://schemas.openxmlformats.org/officeDocument/2006/relationships/tags" Target="../tags/tag7118.xml"/><Relationship Id="rId7" Type="http://schemas.openxmlformats.org/officeDocument/2006/relationships/tags" Target="../tags/tag7117.xml"/><Relationship Id="rId6" Type="http://schemas.openxmlformats.org/officeDocument/2006/relationships/tags" Target="../tags/tag7116.xml"/><Relationship Id="rId5" Type="http://schemas.openxmlformats.org/officeDocument/2006/relationships/tags" Target="../tags/tag7115.xml"/><Relationship Id="rId4" Type="http://schemas.openxmlformats.org/officeDocument/2006/relationships/tags" Target="../tags/tag7114.xml"/><Relationship Id="rId3" Type="http://schemas.openxmlformats.org/officeDocument/2006/relationships/tags" Target="../tags/tag7113.xml"/><Relationship Id="rId2" Type="http://schemas.openxmlformats.org/officeDocument/2006/relationships/tags" Target="../tags/tag7112.xml"/><Relationship Id="rId11" Type="http://schemas.openxmlformats.org/officeDocument/2006/relationships/tags" Target="../tags/tag7121.xml"/><Relationship Id="rId10" Type="http://schemas.openxmlformats.org/officeDocument/2006/relationships/tags" Target="../tags/tag7120.xml"/><Relationship Id="rId1" Type="http://schemas.openxmlformats.org/officeDocument/2006/relationships/slideMaster" Target="../slideMasters/slideMaster46.xml"/></Relationships>
</file>

<file path=ppt/slideLayouts/_rels/slideLayout859.xml.rels><?xml version="1.0" encoding="UTF-8" standalone="yes"?>
<Relationships xmlns="http://schemas.openxmlformats.org/package/2006/relationships"><Relationship Id="rId8" Type="http://schemas.openxmlformats.org/officeDocument/2006/relationships/tags" Target="../tags/tag7128.xml"/><Relationship Id="rId7" Type="http://schemas.openxmlformats.org/officeDocument/2006/relationships/tags" Target="../tags/tag7127.xml"/><Relationship Id="rId6" Type="http://schemas.openxmlformats.org/officeDocument/2006/relationships/tags" Target="../tags/tag7126.xml"/><Relationship Id="rId5" Type="http://schemas.openxmlformats.org/officeDocument/2006/relationships/tags" Target="../tags/tag7125.xml"/><Relationship Id="rId4" Type="http://schemas.openxmlformats.org/officeDocument/2006/relationships/tags" Target="../tags/tag7124.xml"/><Relationship Id="rId3" Type="http://schemas.openxmlformats.org/officeDocument/2006/relationships/tags" Target="../tags/tag7123.xml"/><Relationship Id="rId2" Type="http://schemas.openxmlformats.org/officeDocument/2006/relationships/tags" Target="../tags/tag7122.xml"/><Relationship Id="rId1" Type="http://schemas.openxmlformats.org/officeDocument/2006/relationships/slideMaster" Target="../slideMasters/slideMaster46.xml"/></Relationships>
</file>

<file path=ppt/slideLayouts/_rels/slideLayout86.xml.rels><?xml version="1.0" encoding="UTF-8" standalone="yes"?>
<Relationships xmlns="http://schemas.openxmlformats.org/package/2006/relationships"><Relationship Id="rId9" Type="http://schemas.openxmlformats.org/officeDocument/2006/relationships/tags" Target="../tags/tag630.xml"/><Relationship Id="rId8" Type="http://schemas.openxmlformats.org/officeDocument/2006/relationships/tags" Target="../tags/tag629.xml"/><Relationship Id="rId7" Type="http://schemas.openxmlformats.org/officeDocument/2006/relationships/tags" Target="../tags/tag628.xml"/><Relationship Id="rId6" Type="http://schemas.openxmlformats.org/officeDocument/2006/relationships/tags" Target="../tags/tag627.xml"/><Relationship Id="rId5" Type="http://schemas.openxmlformats.org/officeDocument/2006/relationships/tags" Target="../tags/tag626.xml"/><Relationship Id="rId4" Type="http://schemas.openxmlformats.org/officeDocument/2006/relationships/tags" Target="../tags/tag625.xml"/><Relationship Id="rId3" Type="http://schemas.openxmlformats.org/officeDocument/2006/relationships/tags" Target="../tags/tag624.xml"/><Relationship Id="rId2" Type="http://schemas.openxmlformats.org/officeDocument/2006/relationships/tags" Target="../tags/tag623.xml"/><Relationship Id="rId13" Type="http://schemas.openxmlformats.org/officeDocument/2006/relationships/tags" Target="../tags/tag634.xml"/><Relationship Id="rId12" Type="http://schemas.openxmlformats.org/officeDocument/2006/relationships/tags" Target="../tags/tag633.xml"/><Relationship Id="rId11" Type="http://schemas.openxmlformats.org/officeDocument/2006/relationships/tags" Target="../tags/tag632.xml"/><Relationship Id="rId10" Type="http://schemas.openxmlformats.org/officeDocument/2006/relationships/tags" Target="../tags/tag631.xml"/><Relationship Id="rId1" Type="http://schemas.openxmlformats.org/officeDocument/2006/relationships/slideMaster" Target="../slideMasters/slideMaster5.xml"/></Relationships>
</file>

<file path=ppt/slideLayouts/_rels/slideLayout860.xml.rels><?xml version="1.0" encoding="UTF-8" standalone="yes"?>
<Relationships xmlns="http://schemas.openxmlformats.org/package/2006/relationships"><Relationship Id="rId9" Type="http://schemas.openxmlformats.org/officeDocument/2006/relationships/tags" Target="../tags/tag7136.xml"/><Relationship Id="rId8" Type="http://schemas.openxmlformats.org/officeDocument/2006/relationships/tags" Target="../tags/tag7135.xml"/><Relationship Id="rId7" Type="http://schemas.openxmlformats.org/officeDocument/2006/relationships/tags" Target="../tags/tag7134.xml"/><Relationship Id="rId6" Type="http://schemas.openxmlformats.org/officeDocument/2006/relationships/tags" Target="../tags/tag7133.xml"/><Relationship Id="rId5" Type="http://schemas.openxmlformats.org/officeDocument/2006/relationships/tags" Target="../tags/tag7132.xml"/><Relationship Id="rId4" Type="http://schemas.openxmlformats.org/officeDocument/2006/relationships/tags" Target="../tags/tag7131.xml"/><Relationship Id="rId3" Type="http://schemas.openxmlformats.org/officeDocument/2006/relationships/tags" Target="../tags/tag7130.xml"/><Relationship Id="rId2" Type="http://schemas.openxmlformats.org/officeDocument/2006/relationships/tags" Target="../tags/tag7129.xml"/><Relationship Id="rId13" Type="http://schemas.openxmlformats.org/officeDocument/2006/relationships/tags" Target="../tags/tag7140.xml"/><Relationship Id="rId12" Type="http://schemas.openxmlformats.org/officeDocument/2006/relationships/tags" Target="../tags/tag7139.xml"/><Relationship Id="rId11" Type="http://schemas.openxmlformats.org/officeDocument/2006/relationships/tags" Target="../tags/tag7138.xml"/><Relationship Id="rId10" Type="http://schemas.openxmlformats.org/officeDocument/2006/relationships/tags" Target="../tags/tag7137.xml"/><Relationship Id="rId1" Type="http://schemas.openxmlformats.org/officeDocument/2006/relationships/slideMaster" Target="../slideMasters/slideMaster46.xml"/></Relationships>
</file>

<file path=ppt/slideLayouts/_rels/slideLayout861.xml.rels><?xml version="1.0" encoding="UTF-8" standalone="yes"?>
<Relationships xmlns="http://schemas.openxmlformats.org/package/2006/relationships"><Relationship Id="rId9" Type="http://schemas.openxmlformats.org/officeDocument/2006/relationships/tags" Target="../tags/tag7148.xml"/><Relationship Id="rId8" Type="http://schemas.openxmlformats.org/officeDocument/2006/relationships/tags" Target="../tags/tag7147.xml"/><Relationship Id="rId7" Type="http://schemas.openxmlformats.org/officeDocument/2006/relationships/tags" Target="../tags/tag7146.xml"/><Relationship Id="rId6" Type="http://schemas.openxmlformats.org/officeDocument/2006/relationships/tags" Target="../tags/tag7145.xml"/><Relationship Id="rId5" Type="http://schemas.openxmlformats.org/officeDocument/2006/relationships/tags" Target="../tags/tag7144.xml"/><Relationship Id="rId4" Type="http://schemas.openxmlformats.org/officeDocument/2006/relationships/tags" Target="../tags/tag7143.xml"/><Relationship Id="rId3" Type="http://schemas.openxmlformats.org/officeDocument/2006/relationships/tags" Target="../tags/tag7142.xml"/><Relationship Id="rId2" Type="http://schemas.openxmlformats.org/officeDocument/2006/relationships/tags" Target="../tags/tag7141.xml"/><Relationship Id="rId11" Type="http://schemas.openxmlformats.org/officeDocument/2006/relationships/tags" Target="../tags/tag7150.xml"/><Relationship Id="rId10" Type="http://schemas.openxmlformats.org/officeDocument/2006/relationships/tags" Target="../tags/tag7149.xml"/><Relationship Id="rId1" Type="http://schemas.openxmlformats.org/officeDocument/2006/relationships/slideMaster" Target="../slideMasters/slideMaster46.xml"/></Relationships>
</file>

<file path=ppt/slideLayouts/_rels/slideLayout862.xml.rels><?xml version="1.0" encoding="UTF-8" standalone="yes"?>
<Relationships xmlns="http://schemas.openxmlformats.org/package/2006/relationships"><Relationship Id="rId9" Type="http://schemas.openxmlformats.org/officeDocument/2006/relationships/tags" Target="../tags/tag7158.xml"/><Relationship Id="rId8" Type="http://schemas.openxmlformats.org/officeDocument/2006/relationships/tags" Target="../tags/tag7157.xml"/><Relationship Id="rId7" Type="http://schemas.openxmlformats.org/officeDocument/2006/relationships/tags" Target="../tags/tag7156.xml"/><Relationship Id="rId6" Type="http://schemas.openxmlformats.org/officeDocument/2006/relationships/tags" Target="../tags/tag7155.xml"/><Relationship Id="rId5" Type="http://schemas.openxmlformats.org/officeDocument/2006/relationships/tags" Target="../tags/tag7154.xml"/><Relationship Id="rId4" Type="http://schemas.openxmlformats.org/officeDocument/2006/relationships/tags" Target="../tags/tag7153.xml"/><Relationship Id="rId3" Type="http://schemas.openxmlformats.org/officeDocument/2006/relationships/tags" Target="../tags/tag7152.xml"/><Relationship Id="rId2" Type="http://schemas.openxmlformats.org/officeDocument/2006/relationships/tags" Target="../tags/tag7151.xml"/><Relationship Id="rId11" Type="http://schemas.openxmlformats.org/officeDocument/2006/relationships/tags" Target="../tags/tag7160.xml"/><Relationship Id="rId10" Type="http://schemas.openxmlformats.org/officeDocument/2006/relationships/tags" Target="../tags/tag7159.xml"/><Relationship Id="rId1" Type="http://schemas.openxmlformats.org/officeDocument/2006/relationships/slideMaster" Target="../slideMasters/slideMaster46.xml"/></Relationships>
</file>

<file path=ppt/slideLayouts/_rels/slideLayout863.xml.rels><?xml version="1.0" encoding="UTF-8" standalone="yes"?>
<Relationships xmlns="http://schemas.openxmlformats.org/package/2006/relationships"><Relationship Id="rId9" Type="http://schemas.openxmlformats.org/officeDocument/2006/relationships/tags" Target="../tags/tag7168.xml"/><Relationship Id="rId8" Type="http://schemas.openxmlformats.org/officeDocument/2006/relationships/tags" Target="../tags/tag7167.xml"/><Relationship Id="rId7" Type="http://schemas.openxmlformats.org/officeDocument/2006/relationships/tags" Target="../tags/tag7166.xml"/><Relationship Id="rId6" Type="http://schemas.openxmlformats.org/officeDocument/2006/relationships/tags" Target="../tags/tag7165.xml"/><Relationship Id="rId5" Type="http://schemas.openxmlformats.org/officeDocument/2006/relationships/tags" Target="../tags/tag7164.xml"/><Relationship Id="rId4" Type="http://schemas.openxmlformats.org/officeDocument/2006/relationships/tags" Target="../tags/tag7163.xml"/><Relationship Id="rId3" Type="http://schemas.openxmlformats.org/officeDocument/2006/relationships/tags" Target="../tags/tag7162.xml"/><Relationship Id="rId2" Type="http://schemas.openxmlformats.org/officeDocument/2006/relationships/tags" Target="../tags/tag7161.xml"/><Relationship Id="rId11" Type="http://schemas.openxmlformats.org/officeDocument/2006/relationships/tags" Target="../tags/tag7170.xml"/><Relationship Id="rId10" Type="http://schemas.openxmlformats.org/officeDocument/2006/relationships/tags" Target="../tags/tag7169.xml"/><Relationship Id="rId1" Type="http://schemas.openxmlformats.org/officeDocument/2006/relationships/slideMaster" Target="../slideMasters/slideMaster46.xml"/></Relationships>
</file>

<file path=ppt/slideLayouts/_rels/slideLayout864.xml.rels><?xml version="1.0" encoding="UTF-8" standalone="yes"?>
<Relationships xmlns="http://schemas.openxmlformats.org/package/2006/relationships"><Relationship Id="rId9" Type="http://schemas.openxmlformats.org/officeDocument/2006/relationships/tags" Target="../tags/tag7178.xml"/><Relationship Id="rId8" Type="http://schemas.openxmlformats.org/officeDocument/2006/relationships/tags" Target="../tags/tag7177.xml"/><Relationship Id="rId7" Type="http://schemas.openxmlformats.org/officeDocument/2006/relationships/tags" Target="../tags/tag7176.xml"/><Relationship Id="rId6" Type="http://schemas.openxmlformats.org/officeDocument/2006/relationships/tags" Target="../tags/tag7175.xml"/><Relationship Id="rId5" Type="http://schemas.openxmlformats.org/officeDocument/2006/relationships/tags" Target="../tags/tag7174.xml"/><Relationship Id="rId4" Type="http://schemas.openxmlformats.org/officeDocument/2006/relationships/tags" Target="../tags/tag7173.xml"/><Relationship Id="rId3" Type="http://schemas.openxmlformats.org/officeDocument/2006/relationships/tags" Target="../tags/tag7172.xml"/><Relationship Id="rId2" Type="http://schemas.openxmlformats.org/officeDocument/2006/relationships/tags" Target="../tags/tag7171.xml"/><Relationship Id="rId13" Type="http://schemas.openxmlformats.org/officeDocument/2006/relationships/tags" Target="../tags/tag7182.xml"/><Relationship Id="rId12" Type="http://schemas.openxmlformats.org/officeDocument/2006/relationships/tags" Target="../tags/tag7181.xml"/><Relationship Id="rId11" Type="http://schemas.openxmlformats.org/officeDocument/2006/relationships/tags" Target="../tags/tag7180.xml"/><Relationship Id="rId10" Type="http://schemas.openxmlformats.org/officeDocument/2006/relationships/tags" Target="../tags/tag7179.xml"/><Relationship Id="rId1" Type="http://schemas.openxmlformats.org/officeDocument/2006/relationships/slideMaster" Target="../slideMasters/slideMaster46.xml"/></Relationships>
</file>

<file path=ppt/slideLayouts/_rels/slideLayout865.xml.rels><?xml version="1.0" encoding="UTF-8" standalone="yes"?>
<Relationships xmlns="http://schemas.openxmlformats.org/package/2006/relationships"><Relationship Id="rId9" Type="http://schemas.openxmlformats.org/officeDocument/2006/relationships/tags" Target="../tags/tag7190.xml"/><Relationship Id="rId8" Type="http://schemas.openxmlformats.org/officeDocument/2006/relationships/tags" Target="../tags/tag7189.xml"/><Relationship Id="rId7" Type="http://schemas.openxmlformats.org/officeDocument/2006/relationships/tags" Target="../tags/tag7188.xml"/><Relationship Id="rId6" Type="http://schemas.openxmlformats.org/officeDocument/2006/relationships/tags" Target="../tags/tag7187.xml"/><Relationship Id="rId5" Type="http://schemas.openxmlformats.org/officeDocument/2006/relationships/tags" Target="../tags/tag7186.xml"/><Relationship Id="rId4" Type="http://schemas.openxmlformats.org/officeDocument/2006/relationships/tags" Target="../tags/tag7185.xml"/><Relationship Id="rId3" Type="http://schemas.openxmlformats.org/officeDocument/2006/relationships/tags" Target="../tags/tag7184.xml"/><Relationship Id="rId2" Type="http://schemas.openxmlformats.org/officeDocument/2006/relationships/tags" Target="../tags/tag7183.xml"/><Relationship Id="rId13" Type="http://schemas.openxmlformats.org/officeDocument/2006/relationships/tags" Target="../tags/tag7194.xml"/><Relationship Id="rId12" Type="http://schemas.openxmlformats.org/officeDocument/2006/relationships/tags" Target="../tags/tag7193.xml"/><Relationship Id="rId11" Type="http://schemas.openxmlformats.org/officeDocument/2006/relationships/tags" Target="../tags/tag7192.xml"/><Relationship Id="rId10" Type="http://schemas.openxmlformats.org/officeDocument/2006/relationships/tags" Target="../tags/tag7191.xml"/><Relationship Id="rId1" Type="http://schemas.openxmlformats.org/officeDocument/2006/relationships/slideMaster" Target="../slideMasters/slideMaster46.xml"/></Relationships>
</file>

<file path=ppt/slideLayouts/_rels/slideLayout8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867.xml.rels><?xml version="1.0" encoding="UTF-8" standalone="yes"?>
<Relationships xmlns="http://schemas.openxmlformats.org/package/2006/relationships"><Relationship Id="rId9" Type="http://schemas.openxmlformats.org/officeDocument/2006/relationships/tags" Target="../tags/tag7208.xml"/><Relationship Id="rId8" Type="http://schemas.openxmlformats.org/officeDocument/2006/relationships/tags" Target="../tags/tag7207.xml"/><Relationship Id="rId7" Type="http://schemas.openxmlformats.org/officeDocument/2006/relationships/tags" Target="../tags/tag7206.xml"/><Relationship Id="rId6" Type="http://schemas.openxmlformats.org/officeDocument/2006/relationships/tags" Target="../tags/tag7205.xml"/><Relationship Id="rId5" Type="http://schemas.openxmlformats.org/officeDocument/2006/relationships/tags" Target="../tags/tag7204.xml"/><Relationship Id="rId4" Type="http://schemas.openxmlformats.org/officeDocument/2006/relationships/tags" Target="../tags/tag7203.xml"/><Relationship Id="rId3" Type="http://schemas.openxmlformats.org/officeDocument/2006/relationships/tags" Target="../tags/tag7202.xml"/><Relationship Id="rId2" Type="http://schemas.openxmlformats.org/officeDocument/2006/relationships/tags" Target="../tags/tag7201.xml"/><Relationship Id="rId14" Type="http://schemas.openxmlformats.org/officeDocument/2006/relationships/tags" Target="../tags/tag7213.xml"/><Relationship Id="rId13" Type="http://schemas.openxmlformats.org/officeDocument/2006/relationships/tags" Target="../tags/tag7212.xml"/><Relationship Id="rId12" Type="http://schemas.openxmlformats.org/officeDocument/2006/relationships/tags" Target="../tags/tag7211.xml"/><Relationship Id="rId11" Type="http://schemas.openxmlformats.org/officeDocument/2006/relationships/tags" Target="../tags/tag7210.xml"/><Relationship Id="rId10" Type="http://schemas.openxmlformats.org/officeDocument/2006/relationships/tags" Target="../tags/tag7209.xml"/><Relationship Id="rId1" Type="http://schemas.openxmlformats.org/officeDocument/2006/relationships/slideMaster" Target="../slideMasters/slideMaster47.xml"/></Relationships>
</file>

<file path=ppt/slideLayouts/_rels/slideLayout868.xml.rels><?xml version="1.0" encoding="UTF-8" standalone="yes"?>
<Relationships xmlns="http://schemas.openxmlformats.org/package/2006/relationships"><Relationship Id="rId6" Type="http://schemas.openxmlformats.org/officeDocument/2006/relationships/tags" Target="../tags/tag7218.xml"/><Relationship Id="rId5" Type="http://schemas.openxmlformats.org/officeDocument/2006/relationships/tags" Target="../tags/tag7217.xml"/><Relationship Id="rId4" Type="http://schemas.openxmlformats.org/officeDocument/2006/relationships/tags" Target="../tags/tag7216.xml"/><Relationship Id="rId3" Type="http://schemas.openxmlformats.org/officeDocument/2006/relationships/tags" Target="../tags/tag7215.xml"/><Relationship Id="rId2" Type="http://schemas.openxmlformats.org/officeDocument/2006/relationships/tags" Target="../tags/tag7214.xml"/><Relationship Id="rId1" Type="http://schemas.openxmlformats.org/officeDocument/2006/relationships/slideMaster" Target="../slideMasters/slideMaster47.xml"/></Relationships>
</file>

<file path=ppt/slideLayouts/_rels/slideLayout869.xml.rels><?xml version="1.0" encoding="UTF-8" standalone="yes"?>
<Relationships xmlns="http://schemas.openxmlformats.org/package/2006/relationships"><Relationship Id="rId9" Type="http://schemas.openxmlformats.org/officeDocument/2006/relationships/tags" Target="../tags/tag7226.xml"/><Relationship Id="rId8" Type="http://schemas.openxmlformats.org/officeDocument/2006/relationships/tags" Target="../tags/tag7225.xml"/><Relationship Id="rId7" Type="http://schemas.openxmlformats.org/officeDocument/2006/relationships/tags" Target="../tags/tag7224.xml"/><Relationship Id="rId6" Type="http://schemas.openxmlformats.org/officeDocument/2006/relationships/tags" Target="../tags/tag7223.xml"/><Relationship Id="rId5" Type="http://schemas.openxmlformats.org/officeDocument/2006/relationships/tags" Target="../tags/tag7222.xml"/><Relationship Id="rId4" Type="http://schemas.openxmlformats.org/officeDocument/2006/relationships/tags" Target="../tags/tag7221.xml"/><Relationship Id="rId3" Type="http://schemas.openxmlformats.org/officeDocument/2006/relationships/tags" Target="../tags/tag7220.xml"/><Relationship Id="rId2" Type="http://schemas.openxmlformats.org/officeDocument/2006/relationships/tags" Target="../tags/tag7219.xml"/><Relationship Id="rId15" Type="http://schemas.openxmlformats.org/officeDocument/2006/relationships/tags" Target="../tags/tag7232.xml"/><Relationship Id="rId14" Type="http://schemas.openxmlformats.org/officeDocument/2006/relationships/tags" Target="../tags/tag7231.xml"/><Relationship Id="rId13" Type="http://schemas.openxmlformats.org/officeDocument/2006/relationships/tags" Target="../tags/tag7230.xml"/><Relationship Id="rId12" Type="http://schemas.openxmlformats.org/officeDocument/2006/relationships/tags" Target="../tags/tag7229.xml"/><Relationship Id="rId11" Type="http://schemas.openxmlformats.org/officeDocument/2006/relationships/tags" Target="../tags/tag7228.xml"/><Relationship Id="rId10" Type="http://schemas.openxmlformats.org/officeDocument/2006/relationships/tags" Target="../tags/tag7227.xml"/><Relationship Id="rId1" Type="http://schemas.openxmlformats.org/officeDocument/2006/relationships/slideMaster" Target="../slideMasters/slideMaster4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0.xml.rels><?xml version="1.0" encoding="UTF-8" standalone="yes"?>
<Relationships xmlns="http://schemas.openxmlformats.org/package/2006/relationships"><Relationship Id="rId7" Type="http://schemas.openxmlformats.org/officeDocument/2006/relationships/tags" Target="../tags/tag7238.xml"/><Relationship Id="rId6" Type="http://schemas.openxmlformats.org/officeDocument/2006/relationships/tags" Target="../tags/tag7237.xml"/><Relationship Id="rId5" Type="http://schemas.openxmlformats.org/officeDocument/2006/relationships/tags" Target="../tags/tag7236.xml"/><Relationship Id="rId4" Type="http://schemas.openxmlformats.org/officeDocument/2006/relationships/tags" Target="../tags/tag7235.xml"/><Relationship Id="rId3" Type="http://schemas.openxmlformats.org/officeDocument/2006/relationships/tags" Target="../tags/tag7234.xml"/><Relationship Id="rId2" Type="http://schemas.openxmlformats.org/officeDocument/2006/relationships/tags" Target="../tags/tag7233.xml"/><Relationship Id="rId1" Type="http://schemas.openxmlformats.org/officeDocument/2006/relationships/slideMaster" Target="../slideMasters/slideMaster47.xml"/></Relationships>
</file>

<file path=ppt/slideLayouts/_rels/slideLayout871.xml.rels><?xml version="1.0" encoding="UTF-8" standalone="yes"?>
<Relationships xmlns="http://schemas.openxmlformats.org/package/2006/relationships"><Relationship Id="rId9" Type="http://schemas.openxmlformats.org/officeDocument/2006/relationships/tags" Target="../tags/tag7246.xml"/><Relationship Id="rId8" Type="http://schemas.openxmlformats.org/officeDocument/2006/relationships/tags" Target="../tags/tag7245.xml"/><Relationship Id="rId7" Type="http://schemas.openxmlformats.org/officeDocument/2006/relationships/tags" Target="../tags/tag7244.xml"/><Relationship Id="rId6" Type="http://schemas.openxmlformats.org/officeDocument/2006/relationships/tags" Target="../tags/tag7243.xml"/><Relationship Id="rId5" Type="http://schemas.openxmlformats.org/officeDocument/2006/relationships/tags" Target="../tags/tag7242.xml"/><Relationship Id="rId4" Type="http://schemas.openxmlformats.org/officeDocument/2006/relationships/tags" Target="../tags/tag7241.xml"/><Relationship Id="rId3" Type="http://schemas.openxmlformats.org/officeDocument/2006/relationships/tags" Target="../tags/tag7240.xml"/><Relationship Id="rId2" Type="http://schemas.openxmlformats.org/officeDocument/2006/relationships/tags" Target="../tags/tag7239.xml"/><Relationship Id="rId1" Type="http://schemas.openxmlformats.org/officeDocument/2006/relationships/slideMaster" Target="../slideMasters/slideMaster47.xml"/></Relationships>
</file>

<file path=ppt/slideLayouts/_rels/slideLayout872.xml.rels><?xml version="1.0" encoding="UTF-8" standalone="yes"?>
<Relationships xmlns="http://schemas.openxmlformats.org/package/2006/relationships"><Relationship Id="rId8" Type="http://schemas.openxmlformats.org/officeDocument/2006/relationships/tags" Target="../tags/tag7253.xml"/><Relationship Id="rId7" Type="http://schemas.openxmlformats.org/officeDocument/2006/relationships/tags" Target="../tags/tag7252.xml"/><Relationship Id="rId6" Type="http://schemas.openxmlformats.org/officeDocument/2006/relationships/tags" Target="../tags/tag7251.xml"/><Relationship Id="rId5" Type="http://schemas.openxmlformats.org/officeDocument/2006/relationships/tags" Target="../tags/tag7250.xml"/><Relationship Id="rId4" Type="http://schemas.openxmlformats.org/officeDocument/2006/relationships/tags" Target="../tags/tag7249.xml"/><Relationship Id="rId3" Type="http://schemas.openxmlformats.org/officeDocument/2006/relationships/tags" Target="../tags/tag7248.xml"/><Relationship Id="rId2" Type="http://schemas.openxmlformats.org/officeDocument/2006/relationships/tags" Target="../tags/tag7247.xml"/><Relationship Id="rId1" Type="http://schemas.openxmlformats.org/officeDocument/2006/relationships/slideMaster" Target="../slideMasters/slideMaster47.xml"/></Relationships>
</file>

<file path=ppt/slideLayouts/_rels/slideLayout873.xml.rels><?xml version="1.0" encoding="UTF-8" standalone="yes"?>
<Relationships xmlns="http://schemas.openxmlformats.org/package/2006/relationships"><Relationship Id="rId4" Type="http://schemas.openxmlformats.org/officeDocument/2006/relationships/tags" Target="../tags/tag7256.xml"/><Relationship Id="rId3" Type="http://schemas.openxmlformats.org/officeDocument/2006/relationships/tags" Target="../tags/tag7255.xml"/><Relationship Id="rId2" Type="http://schemas.openxmlformats.org/officeDocument/2006/relationships/tags" Target="../tags/tag7254.xml"/><Relationship Id="rId1" Type="http://schemas.openxmlformats.org/officeDocument/2006/relationships/slideMaster" Target="../slideMasters/slideMaster47.xml"/></Relationships>
</file>

<file path=ppt/slideLayouts/_rels/slideLayout874.xml.rels><?xml version="1.0" encoding="UTF-8" standalone="yes"?>
<Relationships xmlns="http://schemas.openxmlformats.org/package/2006/relationships"><Relationship Id="rId7" Type="http://schemas.openxmlformats.org/officeDocument/2006/relationships/tags" Target="../tags/tag7262.xml"/><Relationship Id="rId6" Type="http://schemas.openxmlformats.org/officeDocument/2006/relationships/tags" Target="../tags/tag7261.xml"/><Relationship Id="rId5" Type="http://schemas.openxmlformats.org/officeDocument/2006/relationships/tags" Target="../tags/tag7260.xml"/><Relationship Id="rId4" Type="http://schemas.openxmlformats.org/officeDocument/2006/relationships/tags" Target="../tags/tag7259.xml"/><Relationship Id="rId3" Type="http://schemas.openxmlformats.org/officeDocument/2006/relationships/tags" Target="../tags/tag7258.xml"/><Relationship Id="rId2" Type="http://schemas.openxmlformats.org/officeDocument/2006/relationships/tags" Target="../tags/tag7257.xml"/><Relationship Id="rId1" Type="http://schemas.openxmlformats.org/officeDocument/2006/relationships/slideMaster" Target="../slideMasters/slideMaster47.xml"/></Relationships>
</file>

<file path=ppt/slideLayouts/_rels/slideLayout875.xml.rels><?xml version="1.0" encoding="UTF-8" standalone="yes"?>
<Relationships xmlns="http://schemas.openxmlformats.org/package/2006/relationships"><Relationship Id="rId6" Type="http://schemas.openxmlformats.org/officeDocument/2006/relationships/tags" Target="../tags/tag7267.xml"/><Relationship Id="rId5" Type="http://schemas.openxmlformats.org/officeDocument/2006/relationships/tags" Target="../tags/tag7266.xml"/><Relationship Id="rId4" Type="http://schemas.openxmlformats.org/officeDocument/2006/relationships/tags" Target="../tags/tag7265.xml"/><Relationship Id="rId3" Type="http://schemas.openxmlformats.org/officeDocument/2006/relationships/tags" Target="../tags/tag7264.xml"/><Relationship Id="rId2" Type="http://schemas.openxmlformats.org/officeDocument/2006/relationships/tags" Target="../tags/tag7263.xml"/><Relationship Id="rId1" Type="http://schemas.openxmlformats.org/officeDocument/2006/relationships/slideMaster" Target="../slideMasters/slideMaster47.xml"/></Relationships>
</file>

<file path=ppt/slideLayouts/_rels/slideLayout876.xml.rels><?xml version="1.0" encoding="UTF-8" standalone="yes"?>
<Relationships xmlns="http://schemas.openxmlformats.org/package/2006/relationships"><Relationship Id="rId5" Type="http://schemas.openxmlformats.org/officeDocument/2006/relationships/tags" Target="../tags/tag7271.xml"/><Relationship Id="rId4" Type="http://schemas.openxmlformats.org/officeDocument/2006/relationships/tags" Target="../tags/tag7270.xml"/><Relationship Id="rId3" Type="http://schemas.openxmlformats.org/officeDocument/2006/relationships/tags" Target="../tags/tag7269.xml"/><Relationship Id="rId2" Type="http://schemas.openxmlformats.org/officeDocument/2006/relationships/tags" Target="../tags/tag7268.xml"/><Relationship Id="rId1" Type="http://schemas.openxmlformats.org/officeDocument/2006/relationships/slideMaster" Target="../slideMasters/slideMaster47.xml"/></Relationships>
</file>

<file path=ppt/slideLayouts/_rels/slideLayout877.xml.rels><?xml version="1.0" encoding="UTF-8" standalone="yes"?>
<Relationships xmlns="http://schemas.openxmlformats.org/package/2006/relationships"><Relationship Id="rId9" Type="http://schemas.openxmlformats.org/officeDocument/2006/relationships/tags" Target="../tags/tag7279.xml"/><Relationship Id="rId8" Type="http://schemas.openxmlformats.org/officeDocument/2006/relationships/tags" Target="../tags/tag7278.xml"/><Relationship Id="rId7" Type="http://schemas.openxmlformats.org/officeDocument/2006/relationships/tags" Target="../tags/tag7277.xml"/><Relationship Id="rId6" Type="http://schemas.openxmlformats.org/officeDocument/2006/relationships/tags" Target="../tags/tag7276.xml"/><Relationship Id="rId5" Type="http://schemas.openxmlformats.org/officeDocument/2006/relationships/tags" Target="../tags/tag7275.xml"/><Relationship Id="rId4" Type="http://schemas.openxmlformats.org/officeDocument/2006/relationships/tags" Target="../tags/tag7274.xml"/><Relationship Id="rId3" Type="http://schemas.openxmlformats.org/officeDocument/2006/relationships/tags" Target="../tags/tag7273.xml"/><Relationship Id="rId2" Type="http://schemas.openxmlformats.org/officeDocument/2006/relationships/tags" Target="../tags/tag7272.xml"/><Relationship Id="rId11" Type="http://schemas.openxmlformats.org/officeDocument/2006/relationships/tags" Target="../tags/tag7281.xml"/><Relationship Id="rId10" Type="http://schemas.openxmlformats.org/officeDocument/2006/relationships/tags" Target="../tags/tag7280.xml"/><Relationship Id="rId1" Type="http://schemas.openxmlformats.org/officeDocument/2006/relationships/slideMaster" Target="../slideMasters/slideMaster47.xml"/></Relationships>
</file>

<file path=ppt/slideLayouts/_rels/slideLayout878.xml.rels><?xml version="1.0" encoding="UTF-8" standalone="yes"?>
<Relationships xmlns="http://schemas.openxmlformats.org/package/2006/relationships"><Relationship Id="rId8" Type="http://schemas.openxmlformats.org/officeDocument/2006/relationships/tags" Target="../tags/tag7288.xml"/><Relationship Id="rId7" Type="http://schemas.openxmlformats.org/officeDocument/2006/relationships/tags" Target="../tags/tag7287.xml"/><Relationship Id="rId6" Type="http://schemas.openxmlformats.org/officeDocument/2006/relationships/tags" Target="../tags/tag7286.xml"/><Relationship Id="rId5" Type="http://schemas.openxmlformats.org/officeDocument/2006/relationships/tags" Target="../tags/tag7285.xml"/><Relationship Id="rId4" Type="http://schemas.openxmlformats.org/officeDocument/2006/relationships/tags" Target="../tags/tag7284.xml"/><Relationship Id="rId3" Type="http://schemas.openxmlformats.org/officeDocument/2006/relationships/tags" Target="../tags/tag7283.xml"/><Relationship Id="rId2" Type="http://schemas.openxmlformats.org/officeDocument/2006/relationships/tags" Target="../tags/tag7282.xml"/><Relationship Id="rId1" Type="http://schemas.openxmlformats.org/officeDocument/2006/relationships/slideMaster" Target="../slideMasters/slideMaster47.xml"/></Relationships>
</file>

<file path=ppt/slideLayouts/_rels/slideLayout879.xml.rels><?xml version="1.0" encoding="UTF-8" standalone="yes"?>
<Relationships xmlns="http://schemas.openxmlformats.org/package/2006/relationships"><Relationship Id="rId9" Type="http://schemas.openxmlformats.org/officeDocument/2006/relationships/tags" Target="../tags/tag7296.xml"/><Relationship Id="rId8" Type="http://schemas.openxmlformats.org/officeDocument/2006/relationships/tags" Target="../tags/tag7295.xml"/><Relationship Id="rId7" Type="http://schemas.openxmlformats.org/officeDocument/2006/relationships/tags" Target="../tags/tag7294.xml"/><Relationship Id="rId6" Type="http://schemas.openxmlformats.org/officeDocument/2006/relationships/tags" Target="../tags/tag7293.xml"/><Relationship Id="rId5" Type="http://schemas.openxmlformats.org/officeDocument/2006/relationships/tags" Target="../tags/tag7292.xml"/><Relationship Id="rId4" Type="http://schemas.openxmlformats.org/officeDocument/2006/relationships/tags" Target="../tags/tag7291.xml"/><Relationship Id="rId3" Type="http://schemas.openxmlformats.org/officeDocument/2006/relationships/tags" Target="../tags/tag7290.xml"/><Relationship Id="rId2" Type="http://schemas.openxmlformats.org/officeDocument/2006/relationships/tags" Target="../tags/tag7289.xml"/><Relationship Id="rId13" Type="http://schemas.openxmlformats.org/officeDocument/2006/relationships/tags" Target="../tags/tag7300.xml"/><Relationship Id="rId12" Type="http://schemas.openxmlformats.org/officeDocument/2006/relationships/tags" Target="../tags/tag7299.xml"/><Relationship Id="rId11" Type="http://schemas.openxmlformats.org/officeDocument/2006/relationships/tags" Target="../tags/tag7298.xml"/><Relationship Id="rId10" Type="http://schemas.openxmlformats.org/officeDocument/2006/relationships/tags" Target="../tags/tag7297.xml"/><Relationship Id="rId1" Type="http://schemas.openxmlformats.org/officeDocument/2006/relationships/slideMaster" Target="../slideMasters/slideMaster47.xml"/></Relationships>
</file>

<file path=ppt/slideLayouts/_rels/slideLayout88.xml.rels><?xml version="1.0" encoding="UTF-8" standalone="yes"?>
<Relationships xmlns="http://schemas.openxmlformats.org/package/2006/relationships"><Relationship Id="rId9" Type="http://schemas.openxmlformats.org/officeDocument/2006/relationships/tags" Target="../tags/tag648.xml"/><Relationship Id="rId8" Type="http://schemas.openxmlformats.org/officeDocument/2006/relationships/tags" Target="../tags/tag647.xml"/><Relationship Id="rId7" Type="http://schemas.openxmlformats.org/officeDocument/2006/relationships/tags" Target="../tags/tag646.xml"/><Relationship Id="rId6" Type="http://schemas.openxmlformats.org/officeDocument/2006/relationships/tags" Target="../tags/tag645.xml"/><Relationship Id="rId5" Type="http://schemas.openxmlformats.org/officeDocument/2006/relationships/tags" Target="../tags/tag644.xml"/><Relationship Id="rId4" Type="http://schemas.openxmlformats.org/officeDocument/2006/relationships/tags" Target="../tags/tag643.xml"/><Relationship Id="rId3" Type="http://schemas.openxmlformats.org/officeDocument/2006/relationships/tags" Target="../tags/tag642.xml"/><Relationship Id="rId2" Type="http://schemas.openxmlformats.org/officeDocument/2006/relationships/tags" Target="../tags/tag641.xml"/><Relationship Id="rId14" Type="http://schemas.openxmlformats.org/officeDocument/2006/relationships/tags" Target="../tags/tag653.xml"/><Relationship Id="rId13" Type="http://schemas.openxmlformats.org/officeDocument/2006/relationships/tags" Target="../tags/tag652.xml"/><Relationship Id="rId12" Type="http://schemas.openxmlformats.org/officeDocument/2006/relationships/tags" Target="../tags/tag651.xml"/><Relationship Id="rId11" Type="http://schemas.openxmlformats.org/officeDocument/2006/relationships/tags" Target="../tags/tag650.xml"/><Relationship Id="rId10" Type="http://schemas.openxmlformats.org/officeDocument/2006/relationships/tags" Target="../tags/tag649.xml"/><Relationship Id="rId1" Type="http://schemas.openxmlformats.org/officeDocument/2006/relationships/slideMaster" Target="../slideMasters/slideMaster6.xml"/></Relationships>
</file>

<file path=ppt/slideLayouts/_rels/slideLayout880.xml.rels><?xml version="1.0" encoding="UTF-8" standalone="yes"?>
<Relationships xmlns="http://schemas.openxmlformats.org/package/2006/relationships"><Relationship Id="rId9" Type="http://schemas.openxmlformats.org/officeDocument/2006/relationships/tags" Target="../tags/tag7308.xml"/><Relationship Id="rId8" Type="http://schemas.openxmlformats.org/officeDocument/2006/relationships/tags" Target="../tags/tag7307.xml"/><Relationship Id="rId7" Type="http://schemas.openxmlformats.org/officeDocument/2006/relationships/tags" Target="../tags/tag7306.xml"/><Relationship Id="rId6" Type="http://schemas.openxmlformats.org/officeDocument/2006/relationships/tags" Target="../tags/tag7305.xml"/><Relationship Id="rId5" Type="http://schemas.openxmlformats.org/officeDocument/2006/relationships/tags" Target="../tags/tag7304.xml"/><Relationship Id="rId4" Type="http://schemas.openxmlformats.org/officeDocument/2006/relationships/tags" Target="../tags/tag7303.xml"/><Relationship Id="rId3" Type="http://schemas.openxmlformats.org/officeDocument/2006/relationships/tags" Target="../tags/tag7302.xml"/><Relationship Id="rId2" Type="http://schemas.openxmlformats.org/officeDocument/2006/relationships/tags" Target="../tags/tag7301.xml"/><Relationship Id="rId11" Type="http://schemas.openxmlformats.org/officeDocument/2006/relationships/tags" Target="../tags/tag7310.xml"/><Relationship Id="rId10" Type="http://schemas.openxmlformats.org/officeDocument/2006/relationships/tags" Target="../tags/tag7309.xml"/><Relationship Id="rId1" Type="http://schemas.openxmlformats.org/officeDocument/2006/relationships/slideMaster" Target="../slideMasters/slideMaster47.xml"/></Relationships>
</file>

<file path=ppt/slideLayouts/_rels/slideLayout881.xml.rels><?xml version="1.0" encoding="UTF-8" standalone="yes"?>
<Relationships xmlns="http://schemas.openxmlformats.org/package/2006/relationships"><Relationship Id="rId9" Type="http://schemas.openxmlformats.org/officeDocument/2006/relationships/tags" Target="../tags/tag7318.xml"/><Relationship Id="rId8" Type="http://schemas.openxmlformats.org/officeDocument/2006/relationships/tags" Target="../tags/tag7317.xml"/><Relationship Id="rId7" Type="http://schemas.openxmlformats.org/officeDocument/2006/relationships/tags" Target="../tags/tag7316.xml"/><Relationship Id="rId6" Type="http://schemas.openxmlformats.org/officeDocument/2006/relationships/tags" Target="../tags/tag7315.xml"/><Relationship Id="rId5" Type="http://schemas.openxmlformats.org/officeDocument/2006/relationships/tags" Target="../tags/tag7314.xml"/><Relationship Id="rId4" Type="http://schemas.openxmlformats.org/officeDocument/2006/relationships/tags" Target="../tags/tag7313.xml"/><Relationship Id="rId3" Type="http://schemas.openxmlformats.org/officeDocument/2006/relationships/tags" Target="../tags/tag7312.xml"/><Relationship Id="rId2" Type="http://schemas.openxmlformats.org/officeDocument/2006/relationships/tags" Target="../tags/tag7311.xml"/><Relationship Id="rId11" Type="http://schemas.openxmlformats.org/officeDocument/2006/relationships/tags" Target="../tags/tag7320.xml"/><Relationship Id="rId10" Type="http://schemas.openxmlformats.org/officeDocument/2006/relationships/tags" Target="../tags/tag7319.xml"/><Relationship Id="rId1" Type="http://schemas.openxmlformats.org/officeDocument/2006/relationships/slideMaster" Target="../slideMasters/slideMaster47.xml"/></Relationships>
</file>

<file path=ppt/slideLayouts/_rels/slideLayout882.xml.rels><?xml version="1.0" encoding="UTF-8" standalone="yes"?>
<Relationships xmlns="http://schemas.openxmlformats.org/package/2006/relationships"><Relationship Id="rId9" Type="http://schemas.openxmlformats.org/officeDocument/2006/relationships/tags" Target="../tags/tag7328.xml"/><Relationship Id="rId8" Type="http://schemas.openxmlformats.org/officeDocument/2006/relationships/tags" Target="../tags/tag7327.xml"/><Relationship Id="rId7" Type="http://schemas.openxmlformats.org/officeDocument/2006/relationships/tags" Target="../tags/tag7326.xml"/><Relationship Id="rId6" Type="http://schemas.openxmlformats.org/officeDocument/2006/relationships/tags" Target="../tags/tag7325.xml"/><Relationship Id="rId5" Type="http://schemas.openxmlformats.org/officeDocument/2006/relationships/tags" Target="../tags/tag7324.xml"/><Relationship Id="rId4" Type="http://schemas.openxmlformats.org/officeDocument/2006/relationships/tags" Target="../tags/tag7323.xml"/><Relationship Id="rId3" Type="http://schemas.openxmlformats.org/officeDocument/2006/relationships/tags" Target="../tags/tag7322.xml"/><Relationship Id="rId2" Type="http://schemas.openxmlformats.org/officeDocument/2006/relationships/tags" Target="../tags/tag7321.xml"/><Relationship Id="rId11" Type="http://schemas.openxmlformats.org/officeDocument/2006/relationships/tags" Target="../tags/tag7330.xml"/><Relationship Id="rId10" Type="http://schemas.openxmlformats.org/officeDocument/2006/relationships/tags" Target="../tags/tag7329.xml"/><Relationship Id="rId1" Type="http://schemas.openxmlformats.org/officeDocument/2006/relationships/slideMaster" Target="../slideMasters/slideMaster47.xml"/></Relationships>
</file>

<file path=ppt/slideLayouts/_rels/slideLayout883.xml.rels><?xml version="1.0" encoding="UTF-8" standalone="yes"?>
<Relationships xmlns="http://schemas.openxmlformats.org/package/2006/relationships"><Relationship Id="rId9" Type="http://schemas.openxmlformats.org/officeDocument/2006/relationships/tags" Target="../tags/tag7338.xml"/><Relationship Id="rId8" Type="http://schemas.openxmlformats.org/officeDocument/2006/relationships/tags" Target="../tags/tag7337.xml"/><Relationship Id="rId7" Type="http://schemas.openxmlformats.org/officeDocument/2006/relationships/tags" Target="../tags/tag7336.xml"/><Relationship Id="rId6" Type="http://schemas.openxmlformats.org/officeDocument/2006/relationships/tags" Target="../tags/tag7335.xml"/><Relationship Id="rId5" Type="http://schemas.openxmlformats.org/officeDocument/2006/relationships/tags" Target="../tags/tag7334.xml"/><Relationship Id="rId4" Type="http://schemas.openxmlformats.org/officeDocument/2006/relationships/tags" Target="../tags/tag7333.xml"/><Relationship Id="rId3" Type="http://schemas.openxmlformats.org/officeDocument/2006/relationships/tags" Target="../tags/tag7332.xml"/><Relationship Id="rId2" Type="http://schemas.openxmlformats.org/officeDocument/2006/relationships/tags" Target="../tags/tag7331.xml"/><Relationship Id="rId13" Type="http://schemas.openxmlformats.org/officeDocument/2006/relationships/tags" Target="../tags/tag7342.xml"/><Relationship Id="rId12" Type="http://schemas.openxmlformats.org/officeDocument/2006/relationships/tags" Target="../tags/tag7341.xml"/><Relationship Id="rId11" Type="http://schemas.openxmlformats.org/officeDocument/2006/relationships/tags" Target="../tags/tag7340.xml"/><Relationship Id="rId10" Type="http://schemas.openxmlformats.org/officeDocument/2006/relationships/tags" Target="../tags/tag7339.xml"/><Relationship Id="rId1" Type="http://schemas.openxmlformats.org/officeDocument/2006/relationships/slideMaster" Target="../slideMasters/slideMaster47.xml"/></Relationships>
</file>

<file path=ppt/slideLayouts/_rels/slideLayout884.xml.rels><?xml version="1.0" encoding="UTF-8" standalone="yes"?>
<Relationships xmlns="http://schemas.openxmlformats.org/package/2006/relationships"><Relationship Id="rId9" Type="http://schemas.openxmlformats.org/officeDocument/2006/relationships/tags" Target="../tags/tag7350.xml"/><Relationship Id="rId8" Type="http://schemas.openxmlformats.org/officeDocument/2006/relationships/tags" Target="../tags/tag7349.xml"/><Relationship Id="rId7" Type="http://schemas.openxmlformats.org/officeDocument/2006/relationships/tags" Target="../tags/tag7348.xml"/><Relationship Id="rId6" Type="http://schemas.openxmlformats.org/officeDocument/2006/relationships/tags" Target="../tags/tag7347.xml"/><Relationship Id="rId5" Type="http://schemas.openxmlformats.org/officeDocument/2006/relationships/tags" Target="../tags/tag7346.xml"/><Relationship Id="rId4" Type="http://schemas.openxmlformats.org/officeDocument/2006/relationships/tags" Target="../tags/tag7345.xml"/><Relationship Id="rId3" Type="http://schemas.openxmlformats.org/officeDocument/2006/relationships/tags" Target="../tags/tag7344.xml"/><Relationship Id="rId2" Type="http://schemas.openxmlformats.org/officeDocument/2006/relationships/tags" Target="../tags/tag7343.xml"/><Relationship Id="rId13" Type="http://schemas.openxmlformats.org/officeDocument/2006/relationships/tags" Target="../tags/tag7354.xml"/><Relationship Id="rId12" Type="http://schemas.openxmlformats.org/officeDocument/2006/relationships/tags" Target="../tags/tag7353.xml"/><Relationship Id="rId11" Type="http://schemas.openxmlformats.org/officeDocument/2006/relationships/tags" Target="../tags/tag7352.xml"/><Relationship Id="rId10" Type="http://schemas.openxmlformats.org/officeDocument/2006/relationships/tags" Target="../tags/tag7351.xml"/><Relationship Id="rId1" Type="http://schemas.openxmlformats.org/officeDocument/2006/relationships/slideMaster" Target="../slideMasters/slideMaster47.xml"/></Relationships>
</file>

<file path=ppt/slideLayouts/_rels/slideLayout8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886.xml.rels><?xml version="1.0" encoding="UTF-8" standalone="yes"?>
<Relationships xmlns="http://schemas.openxmlformats.org/package/2006/relationships"><Relationship Id="rId9" Type="http://schemas.openxmlformats.org/officeDocument/2006/relationships/tags" Target="../tags/tag7368.xml"/><Relationship Id="rId8" Type="http://schemas.openxmlformats.org/officeDocument/2006/relationships/tags" Target="../tags/tag7367.xml"/><Relationship Id="rId7" Type="http://schemas.openxmlformats.org/officeDocument/2006/relationships/tags" Target="../tags/tag7366.xml"/><Relationship Id="rId6" Type="http://schemas.openxmlformats.org/officeDocument/2006/relationships/tags" Target="../tags/tag7365.xml"/><Relationship Id="rId5" Type="http://schemas.openxmlformats.org/officeDocument/2006/relationships/tags" Target="../tags/tag7364.xml"/><Relationship Id="rId4" Type="http://schemas.openxmlformats.org/officeDocument/2006/relationships/tags" Target="../tags/tag7363.xml"/><Relationship Id="rId3" Type="http://schemas.openxmlformats.org/officeDocument/2006/relationships/tags" Target="../tags/tag7362.xml"/><Relationship Id="rId2" Type="http://schemas.openxmlformats.org/officeDocument/2006/relationships/tags" Target="../tags/tag7361.xml"/><Relationship Id="rId14" Type="http://schemas.openxmlformats.org/officeDocument/2006/relationships/tags" Target="../tags/tag7373.xml"/><Relationship Id="rId13" Type="http://schemas.openxmlformats.org/officeDocument/2006/relationships/tags" Target="../tags/tag7372.xml"/><Relationship Id="rId12" Type="http://schemas.openxmlformats.org/officeDocument/2006/relationships/tags" Target="../tags/tag7371.xml"/><Relationship Id="rId11" Type="http://schemas.openxmlformats.org/officeDocument/2006/relationships/tags" Target="../tags/tag7370.xml"/><Relationship Id="rId10" Type="http://schemas.openxmlformats.org/officeDocument/2006/relationships/tags" Target="../tags/tag7369.xml"/><Relationship Id="rId1" Type="http://schemas.openxmlformats.org/officeDocument/2006/relationships/slideMaster" Target="../slideMasters/slideMaster48.xml"/></Relationships>
</file>

<file path=ppt/slideLayouts/_rels/slideLayout887.xml.rels><?xml version="1.0" encoding="UTF-8" standalone="yes"?>
<Relationships xmlns="http://schemas.openxmlformats.org/package/2006/relationships"><Relationship Id="rId6" Type="http://schemas.openxmlformats.org/officeDocument/2006/relationships/tags" Target="../tags/tag7378.xml"/><Relationship Id="rId5" Type="http://schemas.openxmlformats.org/officeDocument/2006/relationships/tags" Target="../tags/tag7377.xml"/><Relationship Id="rId4" Type="http://schemas.openxmlformats.org/officeDocument/2006/relationships/tags" Target="../tags/tag7376.xml"/><Relationship Id="rId3" Type="http://schemas.openxmlformats.org/officeDocument/2006/relationships/tags" Target="../tags/tag7375.xml"/><Relationship Id="rId2" Type="http://schemas.openxmlformats.org/officeDocument/2006/relationships/tags" Target="../tags/tag7374.xml"/><Relationship Id="rId1" Type="http://schemas.openxmlformats.org/officeDocument/2006/relationships/slideMaster" Target="../slideMasters/slideMaster48.xml"/></Relationships>
</file>

<file path=ppt/slideLayouts/_rels/slideLayout888.xml.rels><?xml version="1.0" encoding="UTF-8" standalone="yes"?>
<Relationships xmlns="http://schemas.openxmlformats.org/package/2006/relationships"><Relationship Id="rId9" Type="http://schemas.openxmlformats.org/officeDocument/2006/relationships/tags" Target="../tags/tag7386.xml"/><Relationship Id="rId8" Type="http://schemas.openxmlformats.org/officeDocument/2006/relationships/tags" Target="../tags/tag7385.xml"/><Relationship Id="rId7" Type="http://schemas.openxmlformats.org/officeDocument/2006/relationships/tags" Target="../tags/tag7384.xml"/><Relationship Id="rId6" Type="http://schemas.openxmlformats.org/officeDocument/2006/relationships/tags" Target="../tags/tag7383.xml"/><Relationship Id="rId5" Type="http://schemas.openxmlformats.org/officeDocument/2006/relationships/tags" Target="../tags/tag7382.xml"/><Relationship Id="rId4" Type="http://schemas.openxmlformats.org/officeDocument/2006/relationships/tags" Target="../tags/tag7381.xml"/><Relationship Id="rId3" Type="http://schemas.openxmlformats.org/officeDocument/2006/relationships/tags" Target="../tags/tag7380.xml"/><Relationship Id="rId2" Type="http://schemas.openxmlformats.org/officeDocument/2006/relationships/tags" Target="../tags/tag7379.xml"/><Relationship Id="rId15" Type="http://schemas.openxmlformats.org/officeDocument/2006/relationships/tags" Target="../tags/tag7392.xml"/><Relationship Id="rId14" Type="http://schemas.openxmlformats.org/officeDocument/2006/relationships/tags" Target="../tags/tag7391.xml"/><Relationship Id="rId13" Type="http://schemas.openxmlformats.org/officeDocument/2006/relationships/tags" Target="../tags/tag7390.xml"/><Relationship Id="rId12" Type="http://schemas.openxmlformats.org/officeDocument/2006/relationships/tags" Target="../tags/tag7389.xml"/><Relationship Id="rId11" Type="http://schemas.openxmlformats.org/officeDocument/2006/relationships/tags" Target="../tags/tag7388.xml"/><Relationship Id="rId10" Type="http://schemas.openxmlformats.org/officeDocument/2006/relationships/tags" Target="../tags/tag7387.xml"/><Relationship Id="rId1" Type="http://schemas.openxmlformats.org/officeDocument/2006/relationships/slideMaster" Target="../slideMasters/slideMaster48.xml"/></Relationships>
</file>

<file path=ppt/slideLayouts/_rels/slideLayout889.xml.rels><?xml version="1.0" encoding="UTF-8" standalone="yes"?>
<Relationships xmlns="http://schemas.openxmlformats.org/package/2006/relationships"><Relationship Id="rId7" Type="http://schemas.openxmlformats.org/officeDocument/2006/relationships/tags" Target="../tags/tag7398.xml"/><Relationship Id="rId6" Type="http://schemas.openxmlformats.org/officeDocument/2006/relationships/tags" Target="../tags/tag7397.xml"/><Relationship Id="rId5" Type="http://schemas.openxmlformats.org/officeDocument/2006/relationships/tags" Target="../tags/tag7396.xml"/><Relationship Id="rId4" Type="http://schemas.openxmlformats.org/officeDocument/2006/relationships/tags" Target="../tags/tag7395.xml"/><Relationship Id="rId3" Type="http://schemas.openxmlformats.org/officeDocument/2006/relationships/tags" Target="../tags/tag7394.xml"/><Relationship Id="rId2" Type="http://schemas.openxmlformats.org/officeDocument/2006/relationships/tags" Target="../tags/tag7393.xml"/><Relationship Id="rId1" Type="http://schemas.openxmlformats.org/officeDocument/2006/relationships/slideMaster" Target="../slideMasters/slideMaster48.xml"/></Relationships>
</file>

<file path=ppt/slideLayouts/_rels/slideLayout89.xml.rels><?xml version="1.0" encoding="UTF-8" standalone="yes"?>
<Relationships xmlns="http://schemas.openxmlformats.org/package/2006/relationships"><Relationship Id="rId6" Type="http://schemas.openxmlformats.org/officeDocument/2006/relationships/tags" Target="../tags/tag658.xml"/><Relationship Id="rId5" Type="http://schemas.openxmlformats.org/officeDocument/2006/relationships/tags" Target="../tags/tag657.xml"/><Relationship Id="rId4" Type="http://schemas.openxmlformats.org/officeDocument/2006/relationships/tags" Target="../tags/tag656.xml"/><Relationship Id="rId3" Type="http://schemas.openxmlformats.org/officeDocument/2006/relationships/tags" Target="../tags/tag655.xml"/><Relationship Id="rId2" Type="http://schemas.openxmlformats.org/officeDocument/2006/relationships/tags" Target="../tags/tag654.xml"/><Relationship Id="rId1" Type="http://schemas.openxmlformats.org/officeDocument/2006/relationships/slideMaster" Target="../slideMasters/slideMaster6.xml"/></Relationships>
</file>

<file path=ppt/slideLayouts/_rels/slideLayout890.xml.rels><?xml version="1.0" encoding="UTF-8" standalone="yes"?>
<Relationships xmlns="http://schemas.openxmlformats.org/package/2006/relationships"><Relationship Id="rId9" Type="http://schemas.openxmlformats.org/officeDocument/2006/relationships/tags" Target="../tags/tag7406.xml"/><Relationship Id="rId8" Type="http://schemas.openxmlformats.org/officeDocument/2006/relationships/tags" Target="../tags/tag7405.xml"/><Relationship Id="rId7" Type="http://schemas.openxmlformats.org/officeDocument/2006/relationships/tags" Target="../tags/tag7404.xml"/><Relationship Id="rId6" Type="http://schemas.openxmlformats.org/officeDocument/2006/relationships/tags" Target="../tags/tag7403.xml"/><Relationship Id="rId5" Type="http://schemas.openxmlformats.org/officeDocument/2006/relationships/tags" Target="../tags/tag7402.xml"/><Relationship Id="rId4" Type="http://schemas.openxmlformats.org/officeDocument/2006/relationships/tags" Target="../tags/tag7401.xml"/><Relationship Id="rId3" Type="http://schemas.openxmlformats.org/officeDocument/2006/relationships/tags" Target="../tags/tag7400.xml"/><Relationship Id="rId2" Type="http://schemas.openxmlformats.org/officeDocument/2006/relationships/tags" Target="../tags/tag7399.xml"/><Relationship Id="rId1" Type="http://schemas.openxmlformats.org/officeDocument/2006/relationships/slideMaster" Target="../slideMasters/slideMaster48.xml"/></Relationships>
</file>

<file path=ppt/slideLayouts/_rels/slideLayout891.xml.rels><?xml version="1.0" encoding="UTF-8" standalone="yes"?>
<Relationships xmlns="http://schemas.openxmlformats.org/package/2006/relationships"><Relationship Id="rId8" Type="http://schemas.openxmlformats.org/officeDocument/2006/relationships/tags" Target="../tags/tag7413.xml"/><Relationship Id="rId7" Type="http://schemas.openxmlformats.org/officeDocument/2006/relationships/tags" Target="../tags/tag7412.xml"/><Relationship Id="rId6" Type="http://schemas.openxmlformats.org/officeDocument/2006/relationships/tags" Target="../tags/tag7411.xml"/><Relationship Id="rId5" Type="http://schemas.openxmlformats.org/officeDocument/2006/relationships/tags" Target="../tags/tag7410.xml"/><Relationship Id="rId4" Type="http://schemas.openxmlformats.org/officeDocument/2006/relationships/tags" Target="../tags/tag7409.xml"/><Relationship Id="rId3" Type="http://schemas.openxmlformats.org/officeDocument/2006/relationships/tags" Target="../tags/tag7408.xml"/><Relationship Id="rId2" Type="http://schemas.openxmlformats.org/officeDocument/2006/relationships/tags" Target="../tags/tag7407.xml"/><Relationship Id="rId1" Type="http://schemas.openxmlformats.org/officeDocument/2006/relationships/slideMaster" Target="../slideMasters/slideMaster48.xml"/></Relationships>
</file>

<file path=ppt/slideLayouts/_rels/slideLayout892.xml.rels><?xml version="1.0" encoding="UTF-8" standalone="yes"?>
<Relationships xmlns="http://schemas.openxmlformats.org/package/2006/relationships"><Relationship Id="rId4" Type="http://schemas.openxmlformats.org/officeDocument/2006/relationships/tags" Target="../tags/tag7416.xml"/><Relationship Id="rId3" Type="http://schemas.openxmlformats.org/officeDocument/2006/relationships/tags" Target="../tags/tag7415.xml"/><Relationship Id="rId2" Type="http://schemas.openxmlformats.org/officeDocument/2006/relationships/tags" Target="../tags/tag7414.xml"/><Relationship Id="rId1" Type="http://schemas.openxmlformats.org/officeDocument/2006/relationships/slideMaster" Target="../slideMasters/slideMaster48.xml"/></Relationships>
</file>

<file path=ppt/slideLayouts/_rels/slideLayout893.xml.rels><?xml version="1.0" encoding="UTF-8" standalone="yes"?>
<Relationships xmlns="http://schemas.openxmlformats.org/package/2006/relationships"><Relationship Id="rId7" Type="http://schemas.openxmlformats.org/officeDocument/2006/relationships/tags" Target="../tags/tag7422.xml"/><Relationship Id="rId6" Type="http://schemas.openxmlformats.org/officeDocument/2006/relationships/tags" Target="../tags/tag7421.xml"/><Relationship Id="rId5" Type="http://schemas.openxmlformats.org/officeDocument/2006/relationships/tags" Target="../tags/tag7420.xml"/><Relationship Id="rId4" Type="http://schemas.openxmlformats.org/officeDocument/2006/relationships/tags" Target="../tags/tag7419.xml"/><Relationship Id="rId3" Type="http://schemas.openxmlformats.org/officeDocument/2006/relationships/tags" Target="../tags/tag7418.xml"/><Relationship Id="rId2" Type="http://schemas.openxmlformats.org/officeDocument/2006/relationships/tags" Target="../tags/tag7417.xml"/><Relationship Id="rId1" Type="http://schemas.openxmlformats.org/officeDocument/2006/relationships/slideMaster" Target="../slideMasters/slideMaster48.xml"/></Relationships>
</file>

<file path=ppt/slideLayouts/_rels/slideLayout894.xml.rels><?xml version="1.0" encoding="UTF-8" standalone="yes"?>
<Relationships xmlns="http://schemas.openxmlformats.org/package/2006/relationships"><Relationship Id="rId6" Type="http://schemas.openxmlformats.org/officeDocument/2006/relationships/tags" Target="../tags/tag7427.xml"/><Relationship Id="rId5" Type="http://schemas.openxmlformats.org/officeDocument/2006/relationships/tags" Target="../tags/tag7426.xml"/><Relationship Id="rId4" Type="http://schemas.openxmlformats.org/officeDocument/2006/relationships/tags" Target="../tags/tag7425.xml"/><Relationship Id="rId3" Type="http://schemas.openxmlformats.org/officeDocument/2006/relationships/tags" Target="../tags/tag7424.xml"/><Relationship Id="rId2" Type="http://schemas.openxmlformats.org/officeDocument/2006/relationships/tags" Target="../tags/tag7423.xml"/><Relationship Id="rId1" Type="http://schemas.openxmlformats.org/officeDocument/2006/relationships/slideMaster" Target="../slideMasters/slideMaster48.xml"/></Relationships>
</file>

<file path=ppt/slideLayouts/_rels/slideLayout895.xml.rels><?xml version="1.0" encoding="UTF-8" standalone="yes"?>
<Relationships xmlns="http://schemas.openxmlformats.org/package/2006/relationships"><Relationship Id="rId5" Type="http://schemas.openxmlformats.org/officeDocument/2006/relationships/tags" Target="../tags/tag7431.xml"/><Relationship Id="rId4" Type="http://schemas.openxmlformats.org/officeDocument/2006/relationships/tags" Target="../tags/tag7430.xml"/><Relationship Id="rId3" Type="http://schemas.openxmlformats.org/officeDocument/2006/relationships/tags" Target="../tags/tag7429.xml"/><Relationship Id="rId2" Type="http://schemas.openxmlformats.org/officeDocument/2006/relationships/tags" Target="../tags/tag7428.xml"/><Relationship Id="rId1" Type="http://schemas.openxmlformats.org/officeDocument/2006/relationships/slideMaster" Target="../slideMasters/slideMaster48.xml"/></Relationships>
</file>

<file path=ppt/slideLayouts/_rels/slideLayout896.xml.rels><?xml version="1.0" encoding="UTF-8" standalone="yes"?>
<Relationships xmlns="http://schemas.openxmlformats.org/package/2006/relationships"><Relationship Id="rId9" Type="http://schemas.openxmlformats.org/officeDocument/2006/relationships/tags" Target="../tags/tag7439.xml"/><Relationship Id="rId8" Type="http://schemas.openxmlformats.org/officeDocument/2006/relationships/tags" Target="../tags/tag7438.xml"/><Relationship Id="rId7" Type="http://schemas.openxmlformats.org/officeDocument/2006/relationships/tags" Target="../tags/tag7437.xml"/><Relationship Id="rId6" Type="http://schemas.openxmlformats.org/officeDocument/2006/relationships/tags" Target="../tags/tag7436.xml"/><Relationship Id="rId5" Type="http://schemas.openxmlformats.org/officeDocument/2006/relationships/tags" Target="../tags/tag7435.xml"/><Relationship Id="rId4" Type="http://schemas.openxmlformats.org/officeDocument/2006/relationships/tags" Target="../tags/tag7434.xml"/><Relationship Id="rId3" Type="http://schemas.openxmlformats.org/officeDocument/2006/relationships/tags" Target="../tags/tag7433.xml"/><Relationship Id="rId2" Type="http://schemas.openxmlformats.org/officeDocument/2006/relationships/tags" Target="../tags/tag7432.xml"/><Relationship Id="rId11" Type="http://schemas.openxmlformats.org/officeDocument/2006/relationships/tags" Target="../tags/tag7441.xml"/><Relationship Id="rId10" Type="http://schemas.openxmlformats.org/officeDocument/2006/relationships/tags" Target="../tags/tag7440.xml"/><Relationship Id="rId1" Type="http://schemas.openxmlformats.org/officeDocument/2006/relationships/slideMaster" Target="../slideMasters/slideMaster48.xml"/></Relationships>
</file>

<file path=ppt/slideLayouts/_rels/slideLayout897.xml.rels><?xml version="1.0" encoding="UTF-8" standalone="yes"?>
<Relationships xmlns="http://schemas.openxmlformats.org/package/2006/relationships"><Relationship Id="rId8" Type="http://schemas.openxmlformats.org/officeDocument/2006/relationships/tags" Target="../tags/tag7448.xml"/><Relationship Id="rId7" Type="http://schemas.openxmlformats.org/officeDocument/2006/relationships/tags" Target="../tags/tag7447.xml"/><Relationship Id="rId6" Type="http://schemas.openxmlformats.org/officeDocument/2006/relationships/tags" Target="../tags/tag7446.xml"/><Relationship Id="rId5" Type="http://schemas.openxmlformats.org/officeDocument/2006/relationships/tags" Target="../tags/tag7445.xml"/><Relationship Id="rId4" Type="http://schemas.openxmlformats.org/officeDocument/2006/relationships/tags" Target="../tags/tag7444.xml"/><Relationship Id="rId3" Type="http://schemas.openxmlformats.org/officeDocument/2006/relationships/tags" Target="../tags/tag7443.xml"/><Relationship Id="rId2" Type="http://schemas.openxmlformats.org/officeDocument/2006/relationships/tags" Target="../tags/tag7442.xml"/><Relationship Id="rId1" Type="http://schemas.openxmlformats.org/officeDocument/2006/relationships/slideMaster" Target="../slideMasters/slideMaster48.xml"/></Relationships>
</file>

<file path=ppt/slideLayouts/_rels/slideLayout898.xml.rels><?xml version="1.0" encoding="UTF-8" standalone="yes"?>
<Relationships xmlns="http://schemas.openxmlformats.org/package/2006/relationships"><Relationship Id="rId9" Type="http://schemas.openxmlformats.org/officeDocument/2006/relationships/tags" Target="../tags/tag7456.xml"/><Relationship Id="rId8" Type="http://schemas.openxmlformats.org/officeDocument/2006/relationships/tags" Target="../tags/tag7455.xml"/><Relationship Id="rId7" Type="http://schemas.openxmlformats.org/officeDocument/2006/relationships/tags" Target="../tags/tag7454.xml"/><Relationship Id="rId6" Type="http://schemas.openxmlformats.org/officeDocument/2006/relationships/tags" Target="../tags/tag7453.xml"/><Relationship Id="rId5" Type="http://schemas.openxmlformats.org/officeDocument/2006/relationships/tags" Target="../tags/tag7452.xml"/><Relationship Id="rId4" Type="http://schemas.openxmlformats.org/officeDocument/2006/relationships/tags" Target="../tags/tag7451.xml"/><Relationship Id="rId3" Type="http://schemas.openxmlformats.org/officeDocument/2006/relationships/tags" Target="../tags/tag7450.xml"/><Relationship Id="rId2" Type="http://schemas.openxmlformats.org/officeDocument/2006/relationships/tags" Target="../tags/tag7449.xml"/><Relationship Id="rId13" Type="http://schemas.openxmlformats.org/officeDocument/2006/relationships/tags" Target="../tags/tag7460.xml"/><Relationship Id="rId12" Type="http://schemas.openxmlformats.org/officeDocument/2006/relationships/tags" Target="../tags/tag7459.xml"/><Relationship Id="rId11" Type="http://schemas.openxmlformats.org/officeDocument/2006/relationships/tags" Target="../tags/tag7458.xml"/><Relationship Id="rId10" Type="http://schemas.openxmlformats.org/officeDocument/2006/relationships/tags" Target="../tags/tag7457.xml"/><Relationship Id="rId1" Type="http://schemas.openxmlformats.org/officeDocument/2006/relationships/slideMaster" Target="../slideMasters/slideMaster48.xml"/></Relationships>
</file>

<file path=ppt/slideLayouts/_rels/slideLayout899.xml.rels><?xml version="1.0" encoding="UTF-8" standalone="yes"?>
<Relationships xmlns="http://schemas.openxmlformats.org/package/2006/relationships"><Relationship Id="rId9" Type="http://schemas.openxmlformats.org/officeDocument/2006/relationships/tags" Target="../tags/tag7468.xml"/><Relationship Id="rId8" Type="http://schemas.openxmlformats.org/officeDocument/2006/relationships/tags" Target="../tags/tag7467.xml"/><Relationship Id="rId7" Type="http://schemas.openxmlformats.org/officeDocument/2006/relationships/tags" Target="../tags/tag7466.xml"/><Relationship Id="rId6" Type="http://schemas.openxmlformats.org/officeDocument/2006/relationships/tags" Target="../tags/tag7465.xml"/><Relationship Id="rId5" Type="http://schemas.openxmlformats.org/officeDocument/2006/relationships/tags" Target="../tags/tag7464.xml"/><Relationship Id="rId4" Type="http://schemas.openxmlformats.org/officeDocument/2006/relationships/tags" Target="../tags/tag7463.xml"/><Relationship Id="rId3" Type="http://schemas.openxmlformats.org/officeDocument/2006/relationships/tags" Target="../tags/tag7462.xml"/><Relationship Id="rId2" Type="http://schemas.openxmlformats.org/officeDocument/2006/relationships/tags" Target="../tags/tag7461.xml"/><Relationship Id="rId11" Type="http://schemas.openxmlformats.org/officeDocument/2006/relationships/tags" Target="../tags/tag7470.xml"/><Relationship Id="rId10" Type="http://schemas.openxmlformats.org/officeDocument/2006/relationships/tags" Target="../tags/tag7469.xml"/><Relationship Id="rId1" Type="http://schemas.openxmlformats.org/officeDocument/2006/relationships/slideMaster" Target="../slideMasters/slideMaster4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9" Type="http://schemas.openxmlformats.org/officeDocument/2006/relationships/tags" Target="../tags/tag666.xml"/><Relationship Id="rId8" Type="http://schemas.openxmlformats.org/officeDocument/2006/relationships/tags" Target="../tags/tag665.xml"/><Relationship Id="rId7" Type="http://schemas.openxmlformats.org/officeDocument/2006/relationships/tags" Target="../tags/tag664.xml"/><Relationship Id="rId6" Type="http://schemas.openxmlformats.org/officeDocument/2006/relationships/tags" Target="../tags/tag663.xml"/><Relationship Id="rId5" Type="http://schemas.openxmlformats.org/officeDocument/2006/relationships/tags" Target="../tags/tag662.xml"/><Relationship Id="rId4" Type="http://schemas.openxmlformats.org/officeDocument/2006/relationships/tags" Target="../tags/tag661.xml"/><Relationship Id="rId3" Type="http://schemas.openxmlformats.org/officeDocument/2006/relationships/tags" Target="../tags/tag660.xml"/><Relationship Id="rId2" Type="http://schemas.openxmlformats.org/officeDocument/2006/relationships/tags" Target="../tags/tag659.xml"/><Relationship Id="rId15" Type="http://schemas.openxmlformats.org/officeDocument/2006/relationships/tags" Target="../tags/tag672.xml"/><Relationship Id="rId14" Type="http://schemas.openxmlformats.org/officeDocument/2006/relationships/tags" Target="../tags/tag671.xml"/><Relationship Id="rId13" Type="http://schemas.openxmlformats.org/officeDocument/2006/relationships/tags" Target="../tags/tag670.xml"/><Relationship Id="rId12" Type="http://schemas.openxmlformats.org/officeDocument/2006/relationships/tags" Target="../tags/tag669.xml"/><Relationship Id="rId11" Type="http://schemas.openxmlformats.org/officeDocument/2006/relationships/tags" Target="../tags/tag668.xml"/><Relationship Id="rId10" Type="http://schemas.openxmlformats.org/officeDocument/2006/relationships/tags" Target="../tags/tag667.xml"/><Relationship Id="rId1" Type="http://schemas.openxmlformats.org/officeDocument/2006/relationships/slideMaster" Target="../slideMasters/slideMaster6.xml"/></Relationships>
</file>

<file path=ppt/slideLayouts/_rels/slideLayout900.xml.rels><?xml version="1.0" encoding="UTF-8" standalone="yes"?>
<Relationships xmlns="http://schemas.openxmlformats.org/package/2006/relationships"><Relationship Id="rId9" Type="http://schemas.openxmlformats.org/officeDocument/2006/relationships/tags" Target="../tags/tag7478.xml"/><Relationship Id="rId8" Type="http://schemas.openxmlformats.org/officeDocument/2006/relationships/tags" Target="../tags/tag7477.xml"/><Relationship Id="rId7" Type="http://schemas.openxmlformats.org/officeDocument/2006/relationships/tags" Target="../tags/tag7476.xml"/><Relationship Id="rId6" Type="http://schemas.openxmlformats.org/officeDocument/2006/relationships/tags" Target="../tags/tag7475.xml"/><Relationship Id="rId5" Type="http://schemas.openxmlformats.org/officeDocument/2006/relationships/tags" Target="../tags/tag7474.xml"/><Relationship Id="rId4" Type="http://schemas.openxmlformats.org/officeDocument/2006/relationships/tags" Target="../tags/tag7473.xml"/><Relationship Id="rId3" Type="http://schemas.openxmlformats.org/officeDocument/2006/relationships/tags" Target="../tags/tag7472.xml"/><Relationship Id="rId2" Type="http://schemas.openxmlformats.org/officeDocument/2006/relationships/tags" Target="../tags/tag7471.xml"/><Relationship Id="rId11" Type="http://schemas.openxmlformats.org/officeDocument/2006/relationships/tags" Target="../tags/tag7480.xml"/><Relationship Id="rId10" Type="http://schemas.openxmlformats.org/officeDocument/2006/relationships/tags" Target="../tags/tag7479.xml"/><Relationship Id="rId1" Type="http://schemas.openxmlformats.org/officeDocument/2006/relationships/slideMaster" Target="../slideMasters/slideMaster48.xml"/></Relationships>
</file>

<file path=ppt/slideLayouts/_rels/slideLayout901.xml.rels><?xml version="1.0" encoding="UTF-8" standalone="yes"?>
<Relationships xmlns="http://schemas.openxmlformats.org/package/2006/relationships"><Relationship Id="rId9" Type="http://schemas.openxmlformats.org/officeDocument/2006/relationships/tags" Target="../tags/tag7488.xml"/><Relationship Id="rId8" Type="http://schemas.openxmlformats.org/officeDocument/2006/relationships/tags" Target="../tags/tag7487.xml"/><Relationship Id="rId7" Type="http://schemas.openxmlformats.org/officeDocument/2006/relationships/tags" Target="../tags/tag7486.xml"/><Relationship Id="rId6" Type="http://schemas.openxmlformats.org/officeDocument/2006/relationships/tags" Target="../tags/tag7485.xml"/><Relationship Id="rId5" Type="http://schemas.openxmlformats.org/officeDocument/2006/relationships/tags" Target="../tags/tag7484.xml"/><Relationship Id="rId4" Type="http://schemas.openxmlformats.org/officeDocument/2006/relationships/tags" Target="../tags/tag7483.xml"/><Relationship Id="rId3" Type="http://schemas.openxmlformats.org/officeDocument/2006/relationships/tags" Target="../tags/tag7482.xml"/><Relationship Id="rId2" Type="http://schemas.openxmlformats.org/officeDocument/2006/relationships/tags" Target="../tags/tag7481.xml"/><Relationship Id="rId11" Type="http://schemas.openxmlformats.org/officeDocument/2006/relationships/tags" Target="../tags/tag7490.xml"/><Relationship Id="rId10" Type="http://schemas.openxmlformats.org/officeDocument/2006/relationships/tags" Target="../tags/tag7489.xml"/><Relationship Id="rId1" Type="http://schemas.openxmlformats.org/officeDocument/2006/relationships/slideMaster" Target="../slideMasters/slideMaster48.xml"/></Relationships>
</file>

<file path=ppt/slideLayouts/_rels/slideLayout902.xml.rels><?xml version="1.0" encoding="UTF-8" standalone="yes"?>
<Relationships xmlns="http://schemas.openxmlformats.org/package/2006/relationships"><Relationship Id="rId9" Type="http://schemas.openxmlformats.org/officeDocument/2006/relationships/tags" Target="../tags/tag7498.xml"/><Relationship Id="rId8" Type="http://schemas.openxmlformats.org/officeDocument/2006/relationships/tags" Target="../tags/tag7497.xml"/><Relationship Id="rId7" Type="http://schemas.openxmlformats.org/officeDocument/2006/relationships/tags" Target="../tags/tag7496.xml"/><Relationship Id="rId6" Type="http://schemas.openxmlformats.org/officeDocument/2006/relationships/tags" Target="../tags/tag7495.xml"/><Relationship Id="rId5" Type="http://schemas.openxmlformats.org/officeDocument/2006/relationships/tags" Target="../tags/tag7494.xml"/><Relationship Id="rId4" Type="http://schemas.openxmlformats.org/officeDocument/2006/relationships/tags" Target="../tags/tag7493.xml"/><Relationship Id="rId3" Type="http://schemas.openxmlformats.org/officeDocument/2006/relationships/tags" Target="../tags/tag7492.xml"/><Relationship Id="rId2" Type="http://schemas.openxmlformats.org/officeDocument/2006/relationships/tags" Target="../tags/tag7491.xml"/><Relationship Id="rId13" Type="http://schemas.openxmlformats.org/officeDocument/2006/relationships/tags" Target="../tags/tag7502.xml"/><Relationship Id="rId12" Type="http://schemas.openxmlformats.org/officeDocument/2006/relationships/tags" Target="../tags/tag7501.xml"/><Relationship Id="rId11" Type="http://schemas.openxmlformats.org/officeDocument/2006/relationships/tags" Target="../tags/tag7500.xml"/><Relationship Id="rId10" Type="http://schemas.openxmlformats.org/officeDocument/2006/relationships/tags" Target="../tags/tag7499.xml"/><Relationship Id="rId1" Type="http://schemas.openxmlformats.org/officeDocument/2006/relationships/slideMaster" Target="../slideMasters/slideMaster48.xml"/></Relationships>
</file>

<file path=ppt/slideLayouts/_rels/slideLayout903.xml.rels><?xml version="1.0" encoding="UTF-8" standalone="yes"?>
<Relationships xmlns="http://schemas.openxmlformats.org/package/2006/relationships"><Relationship Id="rId9" Type="http://schemas.openxmlformats.org/officeDocument/2006/relationships/tags" Target="../tags/tag7510.xml"/><Relationship Id="rId8" Type="http://schemas.openxmlformats.org/officeDocument/2006/relationships/tags" Target="../tags/tag7509.xml"/><Relationship Id="rId7" Type="http://schemas.openxmlformats.org/officeDocument/2006/relationships/tags" Target="../tags/tag7508.xml"/><Relationship Id="rId6" Type="http://schemas.openxmlformats.org/officeDocument/2006/relationships/tags" Target="../tags/tag7507.xml"/><Relationship Id="rId5" Type="http://schemas.openxmlformats.org/officeDocument/2006/relationships/tags" Target="../tags/tag7506.xml"/><Relationship Id="rId4" Type="http://schemas.openxmlformats.org/officeDocument/2006/relationships/tags" Target="../tags/tag7505.xml"/><Relationship Id="rId3" Type="http://schemas.openxmlformats.org/officeDocument/2006/relationships/tags" Target="../tags/tag7504.xml"/><Relationship Id="rId2" Type="http://schemas.openxmlformats.org/officeDocument/2006/relationships/tags" Target="../tags/tag7503.xml"/><Relationship Id="rId13" Type="http://schemas.openxmlformats.org/officeDocument/2006/relationships/tags" Target="../tags/tag7514.xml"/><Relationship Id="rId12" Type="http://schemas.openxmlformats.org/officeDocument/2006/relationships/tags" Target="../tags/tag7513.xml"/><Relationship Id="rId11" Type="http://schemas.openxmlformats.org/officeDocument/2006/relationships/tags" Target="../tags/tag7512.xml"/><Relationship Id="rId10" Type="http://schemas.openxmlformats.org/officeDocument/2006/relationships/tags" Target="../tags/tag7511.xml"/><Relationship Id="rId1" Type="http://schemas.openxmlformats.org/officeDocument/2006/relationships/slideMaster" Target="../slideMasters/slideMaster48.xml"/></Relationships>
</file>

<file path=ppt/slideLayouts/_rels/slideLayout9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905.xml.rels><?xml version="1.0" encoding="UTF-8" standalone="yes"?>
<Relationships xmlns="http://schemas.openxmlformats.org/package/2006/relationships"><Relationship Id="rId9" Type="http://schemas.openxmlformats.org/officeDocument/2006/relationships/tags" Target="../tags/tag7528.xml"/><Relationship Id="rId8" Type="http://schemas.openxmlformats.org/officeDocument/2006/relationships/tags" Target="../tags/tag7527.xml"/><Relationship Id="rId7" Type="http://schemas.openxmlformats.org/officeDocument/2006/relationships/tags" Target="../tags/tag7526.xml"/><Relationship Id="rId6" Type="http://schemas.openxmlformats.org/officeDocument/2006/relationships/tags" Target="../tags/tag7525.xml"/><Relationship Id="rId5" Type="http://schemas.openxmlformats.org/officeDocument/2006/relationships/tags" Target="../tags/tag7524.xml"/><Relationship Id="rId4" Type="http://schemas.openxmlformats.org/officeDocument/2006/relationships/tags" Target="../tags/tag7523.xml"/><Relationship Id="rId3" Type="http://schemas.openxmlformats.org/officeDocument/2006/relationships/tags" Target="../tags/tag7522.xml"/><Relationship Id="rId2" Type="http://schemas.openxmlformats.org/officeDocument/2006/relationships/tags" Target="../tags/tag7521.xml"/><Relationship Id="rId14" Type="http://schemas.openxmlformats.org/officeDocument/2006/relationships/tags" Target="../tags/tag7533.xml"/><Relationship Id="rId13" Type="http://schemas.openxmlformats.org/officeDocument/2006/relationships/tags" Target="../tags/tag7532.xml"/><Relationship Id="rId12" Type="http://schemas.openxmlformats.org/officeDocument/2006/relationships/tags" Target="../tags/tag7531.xml"/><Relationship Id="rId11" Type="http://schemas.openxmlformats.org/officeDocument/2006/relationships/tags" Target="../tags/tag7530.xml"/><Relationship Id="rId10" Type="http://schemas.openxmlformats.org/officeDocument/2006/relationships/tags" Target="../tags/tag7529.xml"/><Relationship Id="rId1" Type="http://schemas.openxmlformats.org/officeDocument/2006/relationships/slideMaster" Target="../slideMasters/slideMaster49.xml"/></Relationships>
</file>

<file path=ppt/slideLayouts/_rels/slideLayout906.xml.rels><?xml version="1.0" encoding="UTF-8" standalone="yes"?>
<Relationships xmlns="http://schemas.openxmlformats.org/package/2006/relationships"><Relationship Id="rId6" Type="http://schemas.openxmlformats.org/officeDocument/2006/relationships/tags" Target="../tags/tag7538.xml"/><Relationship Id="rId5" Type="http://schemas.openxmlformats.org/officeDocument/2006/relationships/tags" Target="../tags/tag7537.xml"/><Relationship Id="rId4" Type="http://schemas.openxmlformats.org/officeDocument/2006/relationships/tags" Target="../tags/tag7536.xml"/><Relationship Id="rId3" Type="http://schemas.openxmlformats.org/officeDocument/2006/relationships/tags" Target="../tags/tag7535.xml"/><Relationship Id="rId2" Type="http://schemas.openxmlformats.org/officeDocument/2006/relationships/tags" Target="../tags/tag7534.xml"/><Relationship Id="rId1" Type="http://schemas.openxmlformats.org/officeDocument/2006/relationships/slideMaster" Target="../slideMasters/slideMaster49.xml"/></Relationships>
</file>

<file path=ppt/slideLayouts/_rels/slideLayout907.xml.rels><?xml version="1.0" encoding="UTF-8" standalone="yes"?>
<Relationships xmlns="http://schemas.openxmlformats.org/package/2006/relationships"><Relationship Id="rId9" Type="http://schemas.openxmlformats.org/officeDocument/2006/relationships/tags" Target="../tags/tag7546.xml"/><Relationship Id="rId8" Type="http://schemas.openxmlformats.org/officeDocument/2006/relationships/tags" Target="../tags/tag7545.xml"/><Relationship Id="rId7" Type="http://schemas.openxmlformats.org/officeDocument/2006/relationships/tags" Target="../tags/tag7544.xml"/><Relationship Id="rId6" Type="http://schemas.openxmlformats.org/officeDocument/2006/relationships/tags" Target="../tags/tag7543.xml"/><Relationship Id="rId5" Type="http://schemas.openxmlformats.org/officeDocument/2006/relationships/tags" Target="../tags/tag7542.xml"/><Relationship Id="rId4" Type="http://schemas.openxmlformats.org/officeDocument/2006/relationships/tags" Target="../tags/tag7541.xml"/><Relationship Id="rId3" Type="http://schemas.openxmlformats.org/officeDocument/2006/relationships/tags" Target="../tags/tag7540.xml"/><Relationship Id="rId2" Type="http://schemas.openxmlformats.org/officeDocument/2006/relationships/tags" Target="../tags/tag7539.xml"/><Relationship Id="rId15" Type="http://schemas.openxmlformats.org/officeDocument/2006/relationships/tags" Target="../tags/tag7552.xml"/><Relationship Id="rId14" Type="http://schemas.openxmlformats.org/officeDocument/2006/relationships/tags" Target="../tags/tag7551.xml"/><Relationship Id="rId13" Type="http://schemas.openxmlformats.org/officeDocument/2006/relationships/tags" Target="../tags/tag7550.xml"/><Relationship Id="rId12" Type="http://schemas.openxmlformats.org/officeDocument/2006/relationships/tags" Target="../tags/tag7549.xml"/><Relationship Id="rId11" Type="http://schemas.openxmlformats.org/officeDocument/2006/relationships/tags" Target="../tags/tag7548.xml"/><Relationship Id="rId10" Type="http://schemas.openxmlformats.org/officeDocument/2006/relationships/tags" Target="../tags/tag7547.xml"/><Relationship Id="rId1" Type="http://schemas.openxmlformats.org/officeDocument/2006/relationships/slideMaster" Target="../slideMasters/slideMaster49.xml"/></Relationships>
</file>

<file path=ppt/slideLayouts/_rels/slideLayout908.xml.rels><?xml version="1.0" encoding="UTF-8" standalone="yes"?>
<Relationships xmlns="http://schemas.openxmlformats.org/package/2006/relationships"><Relationship Id="rId7" Type="http://schemas.openxmlformats.org/officeDocument/2006/relationships/tags" Target="../tags/tag7558.xml"/><Relationship Id="rId6" Type="http://schemas.openxmlformats.org/officeDocument/2006/relationships/tags" Target="../tags/tag7557.xml"/><Relationship Id="rId5" Type="http://schemas.openxmlformats.org/officeDocument/2006/relationships/tags" Target="../tags/tag7556.xml"/><Relationship Id="rId4" Type="http://schemas.openxmlformats.org/officeDocument/2006/relationships/tags" Target="../tags/tag7555.xml"/><Relationship Id="rId3" Type="http://schemas.openxmlformats.org/officeDocument/2006/relationships/tags" Target="../tags/tag7554.xml"/><Relationship Id="rId2" Type="http://schemas.openxmlformats.org/officeDocument/2006/relationships/tags" Target="../tags/tag7553.xml"/><Relationship Id="rId1" Type="http://schemas.openxmlformats.org/officeDocument/2006/relationships/slideMaster" Target="../slideMasters/slideMaster49.xml"/></Relationships>
</file>

<file path=ppt/slideLayouts/_rels/slideLayout909.xml.rels><?xml version="1.0" encoding="UTF-8" standalone="yes"?>
<Relationships xmlns="http://schemas.openxmlformats.org/package/2006/relationships"><Relationship Id="rId9" Type="http://schemas.openxmlformats.org/officeDocument/2006/relationships/tags" Target="../tags/tag7566.xml"/><Relationship Id="rId8" Type="http://schemas.openxmlformats.org/officeDocument/2006/relationships/tags" Target="../tags/tag7565.xml"/><Relationship Id="rId7" Type="http://schemas.openxmlformats.org/officeDocument/2006/relationships/tags" Target="../tags/tag7564.xml"/><Relationship Id="rId6" Type="http://schemas.openxmlformats.org/officeDocument/2006/relationships/tags" Target="../tags/tag7563.xml"/><Relationship Id="rId5" Type="http://schemas.openxmlformats.org/officeDocument/2006/relationships/tags" Target="../tags/tag7562.xml"/><Relationship Id="rId4" Type="http://schemas.openxmlformats.org/officeDocument/2006/relationships/tags" Target="../tags/tag7561.xml"/><Relationship Id="rId3" Type="http://schemas.openxmlformats.org/officeDocument/2006/relationships/tags" Target="../tags/tag7560.xml"/><Relationship Id="rId2" Type="http://schemas.openxmlformats.org/officeDocument/2006/relationships/tags" Target="../tags/tag7559.xml"/><Relationship Id="rId1" Type="http://schemas.openxmlformats.org/officeDocument/2006/relationships/slideMaster" Target="../slideMasters/slideMaster49.xml"/></Relationships>
</file>

<file path=ppt/slideLayouts/_rels/slideLayout91.xml.rels><?xml version="1.0" encoding="UTF-8" standalone="yes"?>
<Relationships xmlns="http://schemas.openxmlformats.org/package/2006/relationships"><Relationship Id="rId7" Type="http://schemas.openxmlformats.org/officeDocument/2006/relationships/tags" Target="../tags/tag678.xml"/><Relationship Id="rId6" Type="http://schemas.openxmlformats.org/officeDocument/2006/relationships/tags" Target="../tags/tag677.xml"/><Relationship Id="rId5" Type="http://schemas.openxmlformats.org/officeDocument/2006/relationships/tags" Target="../tags/tag676.xml"/><Relationship Id="rId4" Type="http://schemas.openxmlformats.org/officeDocument/2006/relationships/tags" Target="../tags/tag675.xml"/><Relationship Id="rId3" Type="http://schemas.openxmlformats.org/officeDocument/2006/relationships/tags" Target="../tags/tag674.xml"/><Relationship Id="rId2" Type="http://schemas.openxmlformats.org/officeDocument/2006/relationships/tags" Target="../tags/tag673.xml"/><Relationship Id="rId1" Type="http://schemas.openxmlformats.org/officeDocument/2006/relationships/slideMaster" Target="../slideMasters/slideMaster6.xml"/></Relationships>
</file>

<file path=ppt/slideLayouts/_rels/slideLayout910.xml.rels><?xml version="1.0" encoding="UTF-8" standalone="yes"?>
<Relationships xmlns="http://schemas.openxmlformats.org/package/2006/relationships"><Relationship Id="rId8" Type="http://schemas.openxmlformats.org/officeDocument/2006/relationships/tags" Target="../tags/tag7573.xml"/><Relationship Id="rId7" Type="http://schemas.openxmlformats.org/officeDocument/2006/relationships/tags" Target="../tags/tag7572.xml"/><Relationship Id="rId6" Type="http://schemas.openxmlformats.org/officeDocument/2006/relationships/tags" Target="../tags/tag7571.xml"/><Relationship Id="rId5" Type="http://schemas.openxmlformats.org/officeDocument/2006/relationships/tags" Target="../tags/tag7570.xml"/><Relationship Id="rId4" Type="http://schemas.openxmlformats.org/officeDocument/2006/relationships/tags" Target="../tags/tag7569.xml"/><Relationship Id="rId3" Type="http://schemas.openxmlformats.org/officeDocument/2006/relationships/tags" Target="../tags/tag7568.xml"/><Relationship Id="rId2" Type="http://schemas.openxmlformats.org/officeDocument/2006/relationships/tags" Target="../tags/tag7567.xml"/><Relationship Id="rId1" Type="http://schemas.openxmlformats.org/officeDocument/2006/relationships/slideMaster" Target="../slideMasters/slideMaster49.xml"/></Relationships>
</file>

<file path=ppt/slideLayouts/_rels/slideLayout911.xml.rels><?xml version="1.0" encoding="UTF-8" standalone="yes"?>
<Relationships xmlns="http://schemas.openxmlformats.org/package/2006/relationships"><Relationship Id="rId4" Type="http://schemas.openxmlformats.org/officeDocument/2006/relationships/tags" Target="../tags/tag7576.xml"/><Relationship Id="rId3" Type="http://schemas.openxmlformats.org/officeDocument/2006/relationships/tags" Target="../tags/tag7575.xml"/><Relationship Id="rId2" Type="http://schemas.openxmlformats.org/officeDocument/2006/relationships/tags" Target="../tags/tag7574.xml"/><Relationship Id="rId1" Type="http://schemas.openxmlformats.org/officeDocument/2006/relationships/slideMaster" Target="../slideMasters/slideMaster49.xml"/></Relationships>
</file>

<file path=ppt/slideLayouts/_rels/slideLayout912.xml.rels><?xml version="1.0" encoding="UTF-8" standalone="yes"?>
<Relationships xmlns="http://schemas.openxmlformats.org/package/2006/relationships"><Relationship Id="rId7" Type="http://schemas.openxmlformats.org/officeDocument/2006/relationships/tags" Target="../tags/tag7582.xml"/><Relationship Id="rId6" Type="http://schemas.openxmlformats.org/officeDocument/2006/relationships/tags" Target="../tags/tag7581.xml"/><Relationship Id="rId5" Type="http://schemas.openxmlformats.org/officeDocument/2006/relationships/tags" Target="../tags/tag7580.xml"/><Relationship Id="rId4" Type="http://schemas.openxmlformats.org/officeDocument/2006/relationships/tags" Target="../tags/tag7579.xml"/><Relationship Id="rId3" Type="http://schemas.openxmlformats.org/officeDocument/2006/relationships/tags" Target="../tags/tag7578.xml"/><Relationship Id="rId2" Type="http://schemas.openxmlformats.org/officeDocument/2006/relationships/tags" Target="../tags/tag7577.xml"/><Relationship Id="rId1" Type="http://schemas.openxmlformats.org/officeDocument/2006/relationships/slideMaster" Target="../slideMasters/slideMaster49.xml"/></Relationships>
</file>

<file path=ppt/slideLayouts/_rels/slideLayout913.xml.rels><?xml version="1.0" encoding="UTF-8" standalone="yes"?>
<Relationships xmlns="http://schemas.openxmlformats.org/package/2006/relationships"><Relationship Id="rId6" Type="http://schemas.openxmlformats.org/officeDocument/2006/relationships/tags" Target="../tags/tag7587.xml"/><Relationship Id="rId5" Type="http://schemas.openxmlformats.org/officeDocument/2006/relationships/tags" Target="../tags/tag7586.xml"/><Relationship Id="rId4" Type="http://schemas.openxmlformats.org/officeDocument/2006/relationships/tags" Target="../tags/tag7585.xml"/><Relationship Id="rId3" Type="http://schemas.openxmlformats.org/officeDocument/2006/relationships/tags" Target="../tags/tag7584.xml"/><Relationship Id="rId2" Type="http://schemas.openxmlformats.org/officeDocument/2006/relationships/tags" Target="../tags/tag7583.xml"/><Relationship Id="rId1" Type="http://schemas.openxmlformats.org/officeDocument/2006/relationships/slideMaster" Target="../slideMasters/slideMaster49.xml"/></Relationships>
</file>

<file path=ppt/slideLayouts/_rels/slideLayout914.xml.rels><?xml version="1.0" encoding="UTF-8" standalone="yes"?>
<Relationships xmlns="http://schemas.openxmlformats.org/package/2006/relationships"><Relationship Id="rId5" Type="http://schemas.openxmlformats.org/officeDocument/2006/relationships/tags" Target="../tags/tag7591.xml"/><Relationship Id="rId4" Type="http://schemas.openxmlformats.org/officeDocument/2006/relationships/tags" Target="../tags/tag7590.xml"/><Relationship Id="rId3" Type="http://schemas.openxmlformats.org/officeDocument/2006/relationships/tags" Target="../tags/tag7589.xml"/><Relationship Id="rId2" Type="http://schemas.openxmlformats.org/officeDocument/2006/relationships/tags" Target="../tags/tag7588.xml"/><Relationship Id="rId1" Type="http://schemas.openxmlformats.org/officeDocument/2006/relationships/slideMaster" Target="../slideMasters/slideMaster49.xml"/></Relationships>
</file>

<file path=ppt/slideLayouts/_rels/slideLayout915.xml.rels><?xml version="1.0" encoding="UTF-8" standalone="yes"?>
<Relationships xmlns="http://schemas.openxmlformats.org/package/2006/relationships"><Relationship Id="rId9" Type="http://schemas.openxmlformats.org/officeDocument/2006/relationships/tags" Target="../tags/tag7599.xml"/><Relationship Id="rId8" Type="http://schemas.openxmlformats.org/officeDocument/2006/relationships/tags" Target="../tags/tag7598.xml"/><Relationship Id="rId7" Type="http://schemas.openxmlformats.org/officeDocument/2006/relationships/tags" Target="../tags/tag7597.xml"/><Relationship Id="rId6" Type="http://schemas.openxmlformats.org/officeDocument/2006/relationships/tags" Target="../tags/tag7596.xml"/><Relationship Id="rId5" Type="http://schemas.openxmlformats.org/officeDocument/2006/relationships/tags" Target="../tags/tag7595.xml"/><Relationship Id="rId4" Type="http://schemas.openxmlformats.org/officeDocument/2006/relationships/tags" Target="../tags/tag7594.xml"/><Relationship Id="rId3" Type="http://schemas.openxmlformats.org/officeDocument/2006/relationships/tags" Target="../tags/tag7593.xml"/><Relationship Id="rId2" Type="http://schemas.openxmlformats.org/officeDocument/2006/relationships/tags" Target="../tags/tag7592.xml"/><Relationship Id="rId11" Type="http://schemas.openxmlformats.org/officeDocument/2006/relationships/tags" Target="../tags/tag7601.xml"/><Relationship Id="rId10" Type="http://schemas.openxmlformats.org/officeDocument/2006/relationships/tags" Target="../tags/tag7600.xml"/><Relationship Id="rId1" Type="http://schemas.openxmlformats.org/officeDocument/2006/relationships/slideMaster" Target="../slideMasters/slideMaster49.xml"/></Relationships>
</file>

<file path=ppt/slideLayouts/_rels/slideLayout916.xml.rels><?xml version="1.0" encoding="UTF-8" standalone="yes"?>
<Relationships xmlns="http://schemas.openxmlformats.org/package/2006/relationships"><Relationship Id="rId8" Type="http://schemas.openxmlformats.org/officeDocument/2006/relationships/tags" Target="../tags/tag7608.xml"/><Relationship Id="rId7" Type="http://schemas.openxmlformats.org/officeDocument/2006/relationships/tags" Target="../tags/tag7607.xml"/><Relationship Id="rId6" Type="http://schemas.openxmlformats.org/officeDocument/2006/relationships/tags" Target="../tags/tag7606.xml"/><Relationship Id="rId5" Type="http://schemas.openxmlformats.org/officeDocument/2006/relationships/tags" Target="../tags/tag7605.xml"/><Relationship Id="rId4" Type="http://schemas.openxmlformats.org/officeDocument/2006/relationships/tags" Target="../tags/tag7604.xml"/><Relationship Id="rId3" Type="http://schemas.openxmlformats.org/officeDocument/2006/relationships/tags" Target="../tags/tag7603.xml"/><Relationship Id="rId2" Type="http://schemas.openxmlformats.org/officeDocument/2006/relationships/tags" Target="../tags/tag7602.xml"/><Relationship Id="rId1" Type="http://schemas.openxmlformats.org/officeDocument/2006/relationships/slideMaster" Target="../slideMasters/slideMaster49.xml"/></Relationships>
</file>

<file path=ppt/slideLayouts/_rels/slideLayout917.xml.rels><?xml version="1.0" encoding="UTF-8" standalone="yes"?>
<Relationships xmlns="http://schemas.openxmlformats.org/package/2006/relationships"><Relationship Id="rId9" Type="http://schemas.openxmlformats.org/officeDocument/2006/relationships/tags" Target="../tags/tag7616.xml"/><Relationship Id="rId8" Type="http://schemas.openxmlformats.org/officeDocument/2006/relationships/tags" Target="../tags/tag7615.xml"/><Relationship Id="rId7" Type="http://schemas.openxmlformats.org/officeDocument/2006/relationships/tags" Target="../tags/tag7614.xml"/><Relationship Id="rId6" Type="http://schemas.openxmlformats.org/officeDocument/2006/relationships/tags" Target="../tags/tag7613.xml"/><Relationship Id="rId5" Type="http://schemas.openxmlformats.org/officeDocument/2006/relationships/tags" Target="../tags/tag7612.xml"/><Relationship Id="rId4" Type="http://schemas.openxmlformats.org/officeDocument/2006/relationships/tags" Target="../tags/tag7611.xml"/><Relationship Id="rId3" Type="http://schemas.openxmlformats.org/officeDocument/2006/relationships/tags" Target="../tags/tag7610.xml"/><Relationship Id="rId2" Type="http://schemas.openxmlformats.org/officeDocument/2006/relationships/tags" Target="../tags/tag7609.xml"/><Relationship Id="rId13" Type="http://schemas.openxmlformats.org/officeDocument/2006/relationships/tags" Target="../tags/tag7620.xml"/><Relationship Id="rId12" Type="http://schemas.openxmlformats.org/officeDocument/2006/relationships/tags" Target="../tags/tag7619.xml"/><Relationship Id="rId11" Type="http://schemas.openxmlformats.org/officeDocument/2006/relationships/tags" Target="../tags/tag7618.xml"/><Relationship Id="rId10" Type="http://schemas.openxmlformats.org/officeDocument/2006/relationships/tags" Target="../tags/tag7617.xml"/><Relationship Id="rId1" Type="http://schemas.openxmlformats.org/officeDocument/2006/relationships/slideMaster" Target="../slideMasters/slideMaster49.xml"/></Relationships>
</file>

<file path=ppt/slideLayouts/_rels/slideLayout918.xml.rels><?xml version="1.0" encoding="UTF-8" standalone="yes"?>
<Relationships xmlns="http://schemas.openxmlformats.org/package/2006/relationships"><Relationship Id="rId9" Type="http://schemas.openxmlformats.org/officeDocument/2006/relationships/tags" Target="../tags/tag7628.xml"/><Relationship Id="rId8" Type="http://schemas.openxmlformats.org/officeDocument/2006/relationships/tags" Target="../tags/tag7627.xml"/><Relationship Id="rId7" Type="http://schemas.openxmlformats.org/officeDocument/2006/relationships/tags" Target="../tags/tag7626.xml"/><Relationship Id="rId6" Type="http://schemas.openxmlformats.org/officeDocument/2006/relationships/tags" Target="../tags/tag7625.xml"/><Relationship Id="rId5" Type="http://schemas.openxmlformats.org/officeDocument/2006/relationships/tags" Target="../tags/tag7624.xml"/><Relationship Id="rId4" Type="http://schemas.openxmlformats.org/officeDocument/2006/relationships/tags" Target="../tags/tag7623.xml"/><Relationship Id="rId3" Type="http://schemas.openxmlformats.org/officeDocument/2006/relationships/tags" Target="../tags/tag7622.xml"/><Relationship Id="rId2" Type="http://schemas.openxmlformats.org/officeDocument/2006/relationships/tags" Target="../tags/tag7621.xml"/><Relationship Id="rId11" Type="http://schemas.openxmlformats.org/officeDocument/2006/relationships/tags" Target="../tags/tag7630.xml"/><Relationship Id="rId10" Type="http://schemas.openxmlformats.org/officeDocument/2006/relationships/tags" Target="../tags/tag7629.xml"/><Relationship Id="rId1" Type="http://schemas.openxmlformats.org/officeDocument/2006/relationships/slideMaster" Target="../slideMasters/slideMaster49.xml"/></Relationships>
</file>

<file path=ppt/slideLayouts/_rels/slideLayout919.xml.rels><?xml version="1.0" encoding="UTF-8" standalone="yes"?>
<Relationships xmlns="http://schemas.openxmlformats.org/package/2006/relationships"><Relationship Id="rId9" Type="http://schemas.openxmlformats.org/officeDocument/2006/relationships/tags" Target="../tags/tag7638.xml"/><Relationship Id="rId8" Type="http://schemas.openxmlformats.org/officeDocument/2006/relationships/tags" Target="../tags/tag7637.xml"/><Relationship Id="rId7" Type="http://schemas.openxmlformats.org/officeDocument/2006/relationships/tags" Target="../tags/tag7636.xml"/><Relationship Id="rId6" Type="http://schemas.openxmlformats.org/officeDocument/2006/relationships/tags" Target="../tags/tag7635.xml"/><Relationship Id="rId5" Type="http://schemas.openxmlformats.org/officeDocument/2006/relationships/tags" Target="../tags/tag7634.xml"/><Relationship Id="rId4" Type="http://schemas.openxmlformats.org/officeDocument/2006/relationships/tags" Target="../tags/tag7633.xml"/><Relationship Id="rId3" Type="http://schemas.openxmlformats.org/officeDocument/2006/relationships/tags" Target="../tags/tag7632.xml"/><Relationship Id="rId2" Type="http://schemas.openxmlformats.org/officeDocument/2006/relationships/tags" Target="../tags/tag7631.xml"/><Relationship Id="rId11" Type="http://schemas.openxmlformats.org/officeDocument/2006/relationships/tags" Target="../tags/tag7640.xml"/><Relationship Id="rId10" Type="http://schemas.openxmlformats.org/officeDocument/2006/relationships/tags" Target="../tags/tag7639.xml"/><Relationship Id="rId1" Type="http://schemas.openxmlformats.org/officeDocument/2006/relationships/slideMaster" Target="../slideMasters/slideMaster49.xml"/></Relationships>
</file>

<file path=ppt/slideLayouts/_rels/slideLayout92.xml.rels><?xml version="1.0" encoding="UTF-8" standalone="yes"?>
<Relationships xmlns="http://schemas.openxmlformats.org/package/2006/relationships"><Relationship Id="rId9" Type="http://schemas.openxmlformats.org/officeDocument/2006/relationships/tags" Target="../tags/tag686.xml"/><Relationship Id="rId8" Type="http://schemas.openxmlformats.org/officeDocument/2006/relationships/tags" Target="../tags/tag685.xml"/><Relationship Id="rId7" Type="http://schemas.openxmlformats.org/officeDocument/2006/relationships/tags" Target="../tags/tag684.xml"/><Relationship Id="rId6" Type="http://schemas.openxmlformats.org/officeDocument/2006/relationships/tags" Target="../tags/tag683.xml"/><Relationship Id="rId5" Type="http://schemas.openxmlformats.org/officeDocument/2006/relationships/tags" Target="../tags/tag682.xml"/><Relationship Id="rId4" Type="http://schemas.openxmlformats.org/officeDocument/2006/relationships/tags" Target="../tags/tag681.xml"/><Relationship Id="rId3" Type="http://schemas.openxmlformats.org/officeDocument/2006/relationships/tags" Target="../tags/tag680.xml"/><Relationship Id="rId2" Type="http://schemas.openxmlformats.org/officeDocument/2006/relationships/tags" Target="../tags/tag679.xml"/><Relationship Id="rId1" Type="http://schemas.openxmlformats.org/officeDocument/2006/relationships/slideMaster" Target="../slideMasters/slideMaster6.xml"/></Relationships>
</file>

<file path=ppt/slideLayouts/_rels/slideLayout920.xml.rels><?xml version="1.0" encoding="UTF-8" standalone="yes"?>
<Relationships xmlns="http://schemas.openxmlformats.org/package/2006/relationships"><Relationship Id="rId9" Type="http://schemas.openxmlformats.org/officeDocument/2006/relationships/tags" Target="../tags/tag7648.xml"/><Relationship Id="rId8" Type="http://schemas.openxmlformats.org/officeDocument/2006/relationships/tags" Target="../tags/tag7647.xml"/><Relationship Id="rId7" Type="http://schemas.openxmlformats.org/officeDocument/2006/relationships/tags" Target="../tags/tag7646.xml"/><Relationship Id="rId6" Type="http://schemas.openxmlformats.org/officeDocument/2006/relationships/tags" Target="../tags/tag7645.xml"/><Relationship Id="rId5" Type="http://schemas.openxmlformats.org/officeDocument/2006/relationships/tags" Target="../tags/tag7644.xml"/><Relationship Id="rId4" Type="http://schemas.openxmlformats.org/officeDocument/2006/relationships/tags" Target="../tags/tag7643.xml"/><Relationship Id="rId3" Type="http://schemas.openxmlformats.org/officeDocument/2006/relationships/tags" Target="../tags/tag7642.xml"/><Relationship Id="rId2" Type="http://schemas.openxmlformats.org/officeDocument/2006/relationships/tags" Target="../tags/tag7641.xml"/><Relationship Id="rId11" Type="http://schemas.openxmlformats.org/officeDocument/2006/relationships/tags" Target="../tags/tag7650.xml"/><Relationship Id="rId10" Type="http://schemas.openxmlformats.org/officeDocument/2006/relationships/tags" Target="../tags/tag7649.xml"/><Relationship Id="rId1" Type="http://schemas.openxmlformats.org/officeDocument/2006/relationships/slideMaster" Target="../slideMasters/slideMaster49.xml"/></Relationships>
</file>

<file path=ppt/slideLayouts/_rels/slideLayout921.xml.rels><?xml version="1.0" encoding="UTF-8" standalone="yes"?>
<Relationships xmlns="http://schemas.openxmlformats.org/package/2006/relationships"><Relationship Id="rId9" Type="http://schemas.openxmlformats.org/officeDocument/2006/relationships/tags" Target="../tags/tag7658.xml"/><Relationship Id="rId8" Type="http://schemas.openxmlformats.org/officeDocument/2006/relationships/tags" Target="../tags/tag7657.xml"/><Relationship Id="rId7" Type="http://schemas.openxmlformats.org/officeDocument/2006/relationships/tags" Target="../tags/tag7656.xml"/><Relationship Id="rId6" Type="http://schemas.openxmlformats.org/officeDocument/2006/relationships/tags" Target="../tags/tag7655.xml"/><Relationship Id="rId5" Type="http://schemas.openxmlformats.org/officeDocument/2006/relationships/tags" Target="../tags/tag7654.xml"/><Relationship Id="rId4" Type="http://schemas.openxmlformats.org/officeDocument/2006/relationships/tags" Target="../tags/tag7653.xml"/><Relationship Id="rId3" Type="http://schemas.openxmlformats.org/officeDocument/2006/relationships/tags" Target="../tags/tag7652.xml"/><Relationship Id="rId2" Type="http://schemas.openxmlformats.org/officeDocument/2006/relationships/tags" Target="../tags/tag7651.xml"/><Relationship Id="rId13" Type="http://schemas.openxmlformats.org/officeDocument/2006/relationships/tags" Target="../tags/tag7662.xml"/><Relationship Id="rId12" Type="http://schemas.openxmlformats.org/officeDocument/2006/relationships/tags" Target="../tags/tag7661.xml"/><Relationship Id="rId11" Type="http://schemas.openxmlformats.org/officeDocument/2006/relationships/tags" Target="../tags/tag7660.xml"/><Relationship Id="rId10" Type="http://schemas.openxmlformats.org/officeDocument/2006/relationships/tags" Target="../tags/tag7659.xml"/><Relationship Id="rId1" Type="http://schemas.openxmlformats.org/officeDocument/2006/relationships/slideMaster" Target="../slideMasters/slideMaster49.xml"/></Relationships>
</file>

<file path=ppt/slideLayouts/_rels/slideLayout922.xml.rels><?xml version="1.0" encoding="UTF-8" standalone="yes"?>
<Relationships xmlns="http://schemas.openxmlformats.org/package/2006/relationships"><Relationship Id="rId9" Type="http://schemas.openxmlformats.org/officeDocument/2006/relationships/tags" Target="../tags/tag7670.xml"/><Relationship Id="rId8" Type="http://schemas.openxmlformats.org/officeDocument/2006/relationships/tags" Target="../tags/tag7669.xml"/><Relationship Id="rId7" Type="http://schemas.openxmlformats.org/officeDocument/2006/relationships/tags" Target="../tags/tag7668.xml"/><Relationship Id="rId6" Type="http://schemas.openxmlformats.org/officeDocument/2006/relationships/tags" Target="../tags/tag7667.xml"/><Relationship Id="rId5" Type="http://schemas.openxmlformats.org/officeDocument/2006/relationships/tags" Target="../tags/tag7666.xml"/><Relationship Id="rId4" Type="http://schemas.openxmlformats.org/officeDocument/2006/relationships/tags" Target="../tags/tag7665.xml"/><Relationship Id="rId3" Type="http://schemas.openxmlformats.org/officeDocument/2006/relationships/tags" Target="../tags/tag7664.xml"/><Relationship Id="rId2" Type="http://schemas.openxmlformats.org/officeDocument/2006/relationships/tags" Target="../tags/tag7663.xml"/><Relationship Id="rId13" Type="http://schemas.openxmlformats.org/officeDocument/2006/relationships/tags" Target="../tags/tag7674.xml"/><Relationship Id="rId12" Type="http://schemas.openxmlformats.org/officeDocument/2006/relationships/tags" Target="../tags/tag7673.xml"/><Relationship Id="rId11" Type="http://schemas.openxmlformats.org/officeDocument/2006/relationships/tags" Target="../tags/tag7672.xml"/><Relationship Id="rId10" Type="http://schemas.openxmlformats.org/officeDocument/2006/relationships/tags" Target="../tags/tag7671.xml"/><Relationship Id="rId1" Type="http://schemas.openxmlformats.org/officeDocument/2006/relationships/slideMaster" Target="../slideMasters/slideMaster49.xml"/></Relationships>
</file>

<file path=ppt/slideLayouts/_rels/slideLayout9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924.xml.rels><?xml version="1.0" encoding="UTF-8" standalone="yes"?>
<Relationships xmlns="http://schemas.openxmlformats.org/package/2006/relationships"><Relationship Id="rId9" Type="http://schemas.openxmlformats.org/officeDocument/2006/relationships/tags" Target="../tags/tag7688.xml"/><Relationship Id="rId8" Type="http://schemas.openxmlformats.org/officeDocument/2006/relationships/tags" Target="../tags/tag7687.xml"/><Relationship Id="rId7" Type="http://schemas.openxmlformats.org/officeDocument/2006/relationships/tags" Target="../tags/tag7686.xml"/><Relationship Id="rId6" Type="http://schemas.openxmlformats.org/officeDocument/2006/relationships/tags" Target="../tags/tag7685.xml"/><Relationship Id="rId5" Type="http://schemas.openxmlformats.org/officeDocument/2006/relationships/tags" Target="../tags/tag7684.xml"/><Relationship Id="rId4" Type="http://schemas.openxmlformats.org/officeDocument/2006/relationships/tags" Target="../tags/tag7683.xml"/><Relationship Id="rId3" Type="http://schemas.openxmlformats.org/officeDocument/2006/relationships/tags" Target="../tags/tag7682.xml"/><Relationship Id="rId2" Type="http://schemas.openxmlformats.org/officeDocument/2006/relationships/tags" Target="../tags/tag7681.xml"/><Relationship Id="rId14" Type="http://schemas.openxmlformats.org/officeDocument/2006/relationships/tags" Target="../tags/tag7693.xml"/><Relationship Id="rId13" Type="http://schemas.openxmlformats.org/officeDocument/2006/relationships/tags" Target="../tags/tag7692.xml"/><Relationship Id="rId12" Type="http://schemas.openxmlformats.org/officeDocument/2006/relationships/tags" Target="../tags/tag7691.xml"/><Relationship Id="rId11" Type="http://schemas.openxmlformats.org/officeDocument/2006/relationships/tags" Target="../tags/tag7690.xml"/><Relationship Id="rId10" Type="http://schemas.openxmlformats.org/officeDocument/2006/relationships/tags" Target="../tags/tag7689.xml"/><Relationship Id="rId1" Type="http://schemas.openxmlformats.org/officeDocument/2006/relationships/slideMaster" Target="../slideMasters/slideMaster50.xml"/></Relationships>
</file>

<file path=ppt/slideLayouts/_rels/slideLayout925.xml.rels><?xml version="1.0" encoding="UTF-8" standalone="yes"?>
<Relationships xmlns="http://schemas.openxmlformats.org/package/2006/relationships"><Relationship Id="rId6" Type="http://schemas.openxmlformats.org/officeDocument/2006/relationships/tags" Target="../tags/tag7698.xml"/><Relationship Id="rId5" Type="http://schemas.openxmlformats.org/officeDocument/2006/relationships/tags" Target="../tags/tag7697.xml"/><Relationship Id="rId4" Type="http://schemas.openxmlformats.org/officeDocument/2006/relationships/tags" Target="../tags/tag7696.xml"/><Relationship Id="rId3" Type="http://schemas.openxmlformats.org/officeDocument/2006/relationships/tags" Target="../tags/tag7695.xml"/><Relationship Id="rId2" Type="http://schemas.openxmlformats.org/officeDocument/2006/relationships/tags" Target="../tags/tag7694.xml"/><Relationship Id="rId1" Type="http://schemas.openxmlformats.org/officeDocument/2006/relationships/slideMaster" Target="../slideMasters/slideMaster50.xml"/></Relationships>
</file>

<file path=ppt/slideLayouts/_rels/slideLayout926.xml.rels><?xml version="1.0" encoding="UTF-8" standalone="yes"?>
<Relationships xmlns="http://schemas.openxmlformats.org/package/2006/relationships"><Relationship Id="rId9" Type="http://schemas.openxmlformats.org/officeDocument/2006/relationships/tags" Target="../tags/tag7706.xml"/><Relationship Id="rId8" Type="http://schemas.openxmlformats.org/officeDocument/2006/relationships/tags" Target="../tags/tag7705.xml"/><Relationship Id="rId7" Type="http://schemas.openxmlformats.org/officeDocument/2006/relationships/tags" Target="../tags/tag7704.xml"/><Relationship Id="rId6" Type="http://schemas.openxmlformats.org/officeDocument/2006/relationships/tags" Target="../tags/tag7703.xml"/><Relationship Id="rId5" Type="http://schemas.openxmlformats.org/officeDocument/2006/relationships/tags" Target="../tags/tag7702.xml"/><Relationship Id="rId4" Type="http://schemas.openxmlformats.org/officeDocument/2006/relationships/tags" Target="../tags/tag7701.xml"/><Relationship Id="rId3" Type="http://schemas.openxmlformats.org/officeDocument/2006/relationships/tags" Target="../tags/tag7700.xml"/><Relationship Id="rId2" Type="http://schemas.openxmlformats.org/officeDocument/2006/relationships/tags" Target="../tags/tag7699.xml"/><Relationship Id="rId15" Type="http://schemas.openxmlformats.org/officeDocument/2006/relationships/tags" Target="../tags/tag7712.xml"/><Relationship Id="rId14" Type="http://schemas.openxmlformats.org/officeDocument/2006/relationships/tags" Target="../tags/tag7711.xml"/><Relationship Id="rId13" Type="http://schemas.openxmlformats.org/officeDocument/2006/relationships/tags" Target="../tags/tag7710.xml"/><Relationship Id="rId12" Type="http://schemas.openxmlformats.org/officeDocument/2006/relationships/tags" Target="../tags/tag7709.xml"/><Relationship Id="rId11" Type="http://schemas.openxmlformats.org/officeDocument/2006/relationships/tags" Target="../tags/tag7708.xml"/><Relationship Id="rId10" Type="http://schemas.openxmlformats.org/officeDocument/2006/relationships/tags" Target="../tags/tag7707.xml"/><Relationship Id="rId1" Type="http://schemas.openxmlformats.org/officeDocument/2006/relationships/slideMaster" Target="../slideMasters/slideMaster50.xml"/></Relationships>
</file>

<file path=ppt/slideLayouts/_rels/slideLayout927.xml.rels><?xml version="1.0" encoding="UTF-8" standalone="yes"?>
<Relationships xmlns="http://schemas.openxmlformats.org/package/2006/relationships"><Relationship Id="rId7" Type="http://schemas.openxmlformats.org/officeDocument/2006/relationships/tags" Target="../tags/tag7718.xml"/><Relationship Id="rId6" Type="http://schemas.openxmlformats.org/officeDocument/2006/relationships/tags" Target="../tags/tag7717.xml"/><Relationship Id="rId5" Type="http://schemas.openxmlformats.org/officeDocument/2006/relationships/tags" Target="../tags/tag7716.xml"/><Relationship Id="rId4" Type="http://schemas.openxmlformats.org/officeDocument/2006/relationships/tags" Target="../tags/tag7715.xml"/><Relationship Id="rId3" Type="http://schemas.openxmlformats.org/officeDocument/2006/relationships/tags" Target="../tags/tag7714.xml"/><Relationship Id="rId2" Type="http://schemas.openxmlformats.org/officeDocument/2006/relationships/tags" Target="../tags/tag7713.xml"/><Relationship Id="rId1" Type="http://schemas.openxmlformats.org/officeDocument/2006/relationships/slideMaster" Target="../slideMasters/slideMaster50.xml"/></Relationships>
</file>

<file path=ppt/slideLayouts/_rels/slideLayout928.xml.rels><?xml version="1.0" encoding="UTF-8" standalone="yes"?>
<Relationships xmlns="http://schemas.openxmlformats.org/package/2006/relationships"><Relationship Id="rId9" Type="http://schemas.openxmlformats.org/officeDocument/2006/relationships/tags" Target="../tags/tag7726.xml"/><Relationship Id="rId8" Type="http://schemas.openxmlformats.org/officeDocument/2006/relationships/tags" Target="../tags/tag7725.xml"/><Relationship Id="rId7" Type="http://schemas.openxmlformats.org/officeDocument/2006/relationships/tags" Target="../tags/tag7724.xml"/><Relationship Id="rId6" Type="http://schemas.openxmlformats.org/officeDocument/2006/relationships/tags" Target="../tags/tag7723.xml"/><Relationship Id="rId5" Type="http://schemas.openxmlformats.org/officeDocument/2006/relationships/tags" Target="../tags/tag7722.xml"/><Relationship Id="rId4" Type="http://schemas.openxmlformats.org/officeDocument/2006/relationships/tags" Target="../tags/tag7721.xml"/><Relationship Id="rId3" Type="http://schemas.openxmlformats.org/officeDocument/2006/relationships/tags" Target="../tags/tag7720.xml"/><Relationship Id="rId2" Type="http://schemas.openxmlformats.org/officeDocument/2006/relationships/tags" Target="../tags/tag7719.xml"/><Relationship Id="rId1" Type="http://schemas.openxmlformats.org/officeDocument/2006/relationships/slideMaster" Target="../slideMasters/slideMaster50.xml"/></Relationships>
</file>

<file path=ppt/slideLayouts/_rels/slideLayout929.xml.rels><?xml version="1.0" encoding="UTF-8" standalone="yes"?>
<Relationships xmlns="http://schemas.openxmlformats.org/package/2006/relationships"><Relationship Id="rId8" Type="http://schemas.openxmlformats.org/officeDocument/2006/relationships/tags" Target="../tags/tag7733.xml"/><Relationship Id="rId7" Type="http://schemas.openxmlformats.org/officeDocument/2006/relationships/tags" Target="../tags/tag7732.xml"/><Relationship Id="rId6" Type="http://schemas.openxmlformats.org/officeDocument/2006/relationships/tags" Target="../tags/tag7731.xml"/><Relationship Id="rId5" Type="http://schemas.openxmlformats.org/officeDocument/2006/relationships/tags" Target="../tags/tag7730.xml"/><Relationship Id="rId4" Type="http://schemas.openxmlformats.org/officeDocument/2006/relationships/tags" Target="../tags/tag7729.xml"/><Relationship Id="rId3" Type="http://schemas.openxmlformats.org/officeDocument/2006/relationships/tags" Target="../tags/tag7728.xml"/><Relationship Id="rId2" Type="http://schemas.openxmlformats.org/officeDocument/2006/relationships/tags" Target="../tags/tag7727.xml"/><Relationship Id="rId1" Type="http://schemas.openxmlformats.org/officeDocument/2006/relationships/slideMaster" Target="../slideMasters/slideMaster50.xml"/></Relationships>
</file>

<file path=ppt/slideLayouts/_rels/slideLayout93.xml.rels><?xml version="1.0" encoding="UTF-8" standalone="yes"?>
<Relationships xmlns="http://schemas.openxmlformats.org/package/2006/relationships"><Relationship Id="rId8" Type="http://schemas.openxmlformats.org/officeDocument/2006/relationships/tags" Target="../tags/tag693.xml"/><Relationship Id="rId7" Type="http://schemas.openxmlformats.org/officeDocument/2006/relationships/tags" Target="../tags/tag692.xml"/><Relationship Id="rId6" Type="http://schemas.openxmlformats.org/officeDocument/2006/relationships/tags" Target="../tags/tag691.xml"/><Relationship Id="rId5" Type="http://schemas.openxmlformats.org/officeDocument/2006/relationships/tags" Target="../tags/tag690.xml"/><Relationship Id="rId4" Type="http://schemas.openxmlformats.org/officeDocument/2006/relationships/tags" Target="../tags/tag689.xml"/><Relationship Id="rId3" Type="http://schemas.openxmlformats.org/officeDocument/2006/relationships/tags" Target="../tags/tag688.xml"/><Relationship Id="rId2" Type="http://schemas.openxmlformats.org/officeDocument/2006/relationships/tags" Target="../tags/tag687.xml"/><Relationship Id="rId1" Type="http://schemas.openxmlformats.org/officeDocument/2006/relationships/slideMaster" Target="../slideMasters/slideMaster6.xml"/></Relationships>
</file>

<file path=ppt/slideLayouts/_rels/slideLayout930.xml.rels><?xml version="1.0" encoding="UTF-8" standalone="yes"?>
<Relationships xmlns="http://schemas.openxmlformats.org/package/2006/relationships"><Relationship Id="rId4" Type="http://schemas.openxmlformats.org/officeDocument/2006/relationships/tags" Target="../tags/tag7736.xml"/><Relationship Id="rId3" Type="http://schemas.openxmlformats.org/officeDocument/2006/relationships/tags" Target="../tags/tag7735.xml"/><Relationship Id="rId2" Type="http://schemas.openxmlformats.org/officeDocument/2006/relationships/tags" Target="../tags/tag7734.xml"/><Relationship Id="rId1" Type="http://schemas.openxmlformats.org/officeDocument/2006/relationships/slideMaster" Target="../slideMasters/slideMaster50.xml"/></Relationships>
</file>

<file path=ppt/slideLayouts/_rels/slideLayout931.xml.rels><?xml version="1.0" encoding="UTF-8" standalone="yes"?>
<Relationships xmlns="http://schemas.openxmlformats.org/package/2006/relationships"><Relationship Id="rId7" Type="http://schemas.openxmlformats.org/officeDocument/2006/relationships/tags" Target="../tags/tag7742.xml"/><Relationship Id="rId6" Type="http://schemas.openxmlformats.org/officeDocument/2006/relationships/tags" Target="../tags/tag7741.xml"/><Relationship Id="rId5" Type="http://schemas.openxmlformats.org/officeDocument/2006/relationships/tags" Target="../tags/tag7740.xml"/><Relationship Id="rId4" Type="http://schemas.openxmlformats.org/officeDocument/2006/relationships/tags" Target="../tags/tag7739.xml"/><Relationship Id="rId3" Type="http://schemas.openxmlformats.org/officeDocument/2006/relationships/tags" Target="../tags/tag7738.xml"/><Relationship Id="rId2" Type="http://schemas.openxmlformats.org/officeDocument/2006/relationships/tags" Target="../tags/tag7737.xml"/><Relationship Id="rId1" Type="http://schemas.openxmlformats.org/officeDocument/2006/relationships/slideMaster" Target="../slideMasters/slideMaster50.xml"/></Relationships>
</file>

<file path=ppt/slideLayouts/_rels/slideLayout932.xml.rels><?xml version="1.0" encoding="UTF-8" standalone="yes"?>
<Relationships xmlns="http://schemas.openxmlformats.org/package/2006/relationships"><Relationship Id="rId6" Type="http://schemas.openxmlformats.org/officeDocument/2006/relationships/tags" Target="../tags/tag7747.xml"/><Relationship Id="rId5" Type="http://schemas.openxmlformats.org/officeDocument/2006/relationships/tags" Target="../tags/tag7746.xml"/><Relationship Id="rId4" Type="http://schemas.openxmlformats.org/officeDocument/2006/relationships/tags" Target="../tags/tag7745.xml"/><Relationship Id="rId3" Type="http://schemas.openxmlformats.org/officeDocument/2006/relationships/tags" Target="../tags/tag7744.xml"/><Relationship Id="rId2" Type="http://schemas.openxmlformats.org/officeDocument/2006/relationships/tags" Target="../tags/tag7743.xml"/><Relationship Id="rId1" Type="http://schemas.openxmlformats.org/officeDocument/2006/relationships/slideMaster" Target="../slideMasters/slideMaster50.xml"/></Relationships>
</file>

<file path=ppt/slideLayouts/_rels/slideLayout933.xml.rels><?xml version="1.0" encoding="UTF-8" standalone="yes"?>
<Relationships xmlns="http://schemas.openxmlformats.org/package/2006/relationships"><Relationship Id="rId5" Type="http://schemas.openxmlformats.org/officeDocument/2006/relationships/tags" Target="../tags/tag7751.xml"/><Relationship Id="rId4" Type="http://schemas.openxmlformats.org/officeDocument/2006/relationships/tags" Target="../tags/tag7750.xml"/><Relationship Id="rId3" Type="http://schemas.openxmlformats.org/officeDocument/2006/relationships/tags" Target="../tags/tag7749.xml"/><Relationship Id="rId2" Type="http://schemas.openxmlformats.org/officeDocument/2006/relationships/tags" Target="../tags/tag7748.xml"/><Relationship Id="rId1" Type="http://schemas.openxmlformats.org/officeDocument/2006/relationships/slideMaster" Target="../slideMasters/slideMaster50.xml"/></Relationships>
</file>

<file path=ppt/slideLayouts/_rels/slideLayout934.xml.rels><?xml version="1.0" encoding="UTF-8" standalone="yes"?>
<Relationships xmlns="http://schemas.openxmlformats.org/package/2006/relationships"><Relationship Id="rId9" Type="http://schemas.openxmlformats.org/officeDocument/2006/relationships/tags" Target="../tags/tag7759.xml"/><Relationship Id="rId8" Type="http://schemas.openxmlformats.org/officeDocument/2006/relationships/tags" Target="../tags/tag7758.xml"/><Relationship Id="rId7" Type="http://schemas.openxmlformats.org/officeDocument/2006/relationships/tags" Target="../tags/tag7757.xml"/><Relationship Id="rId6" Type="http://schemas.openxmlformats.org/officeDocument/2006/relationships/tags" Target="../tags/tag7756.xml"/><Relationship Id="rId5" Type="http://schemas.openxmlformats.org/officeDocument/2006/relationships/tags" Target="../tags/tag7755.xml"/><Relationship Id="rId4" Type="http://schemas.openxmlformats.org/officeDocument/2006/relationships/tags" Target="../tags/tag7754.xml"/><Relationship Id="rId3" Type="http://schemas.openxmlformats.org/officeDocument/2006/relationships/tags" Target="../tags/tag7753.xml"/><Relationship Id="rId2" Type="http://schemas.openxmlformats.org/officeDocument/2006/relationships/tags" Target="../tags/tag7752.xml"/><Relationship Id="rId11" Type="http://schemas.openxmlformats.org/officeDocument/2006/relationships/tags" Target="../tags/tag7761.xml"/><Relationship Id="rId10" Type="http://schemas.openxmlformats.org/officeDocument/2006/relationships/tags" Target="../tags/tag7760.xml"/><Relationship Id="rId1" Type="http://schemas.openxmlformats.org/officeDocument/2006/relationships/slideMaster" Target="../slideMasters/slideMaster50.xml"/></Relationships>
</file>

<file path=ppt/slideLayouts/_rels/slideLayout935.xml.rels><?xml version="1.0" encoding="UTF-8" standalone="yes"?>
<Relationships xmlns="http://schemas.openxmlformats.org/package/2006/relationships"><Relationship Id="rId8" Type="http://schemas.openxmlformats.org/officeDocument/2006/relationships/tags" Target="../tags/tag7768.xml"/><Relationship Id="rId7" Type="http://schemas.openxmlformats.org/officeDocument/2006/relationships/tags" Target="../tags/tag7767.xml"/><Relationship Id="rId6" Type="http://schemas.openxmlformats.org/officeDocument/2006/relationships/tags" Target="../tags/tag7766.xml"/><Relationship Id="rId5" Type="http://schemas.openxmlformats.org/officeDocument/2006/relationships/tags" Target="../tags/tag7765.xml"/><Relationship Id="rId4" Type="http://schemas.openxmlformats.org/officeDocument/2006/relationships/tags" Target="../tags/tag7764.xml"/><Relationship Id="rId3" Type="http://schemas.openxmlformats.org/officeDocument/2006/relationships/tags" Target="../tags/tag7763.xml"/><Relationship Id="rId2" Type="http://schemas.openxmlformats.org/officeDocument/2006/relationships/tags" Target="../tags/tag7762.xml"/><Relationship Id="rId1" Type="http://schemas.openxmlformats.org/officeDocument/2006/relationships/slideMaster" Target="../slideMasters/slideMaster50.xml"/></Relationships>
</file>

<file path=ppt/slideLayouts/_rels/slideLayout936.xml.rels><?xml version="1.0" encoding="UTF-8" standalone="yes"?>
<Relationships xmlns="http://schemas.openxmlformats.org/package/2006/relationships"><Relationship Id="rId9" Type="http://schemas.openxmlformats.org/officeDocument/2006/relationships/tags" Target="../tags/tag7776.xml"/><Relationship Id="rId8" Type="http://schemas.openxmlformats.org/officeDocument/2006/relationships/tags" Target="../tags/tag7775.xml"/><Relationship Id="rId7" Type="http://schemas.openxmlformats.org/officeDocument/2006/relationships/tags" Target="../tags/tag7774.xml"/><Relationship Id="rId6" Type="http://schemas.openxmlformats.org/officeDocument/2006/relationships/tags" Target="../tags/tag7773.xml"/><Relationship Id="rId5" Type="http://schemas.openxmlformats.org/officeDocument/2006/relationships/tags" Target="../tags/tag7772.xml"/><Relationship Id="rId4" Type="http://schemas.openxmlformats.org/officeDocument/2006/relationships/tags" Target="../tags/tag7771.xml"/><Relationship Id="rId3" Type="http://schemas.openxmlformats.org/officeDocument/2006/relationships/tags" Target="../tags/tag7770.xml"/><Relationship Id="rId2" Type="http://schemas.openxmlformats.org/officeDocument/2006/relationships/tags" Target="../tags/tag7769.xml"/><Relationship Id="rId13" Type="http://schemas.openxmlformats.org/officeDocument/2006/relationships/tags" Target="../tags/tag7780.xml"/><Relationship Id="rId12" Type="http://schemas.openxmlformats.org/officeDocument/2006/relationships/tags" Target="../tags/tag7779.xml"/><Relationship Id="rId11" Type="http://schemas.openxmlformats.org/officeDocument/2006/relationships/tags" Target="../tags/tag7778.xml"/><Relationship Id="rId10" Type="http://schemas.openxmlformats.org/officeDocument/2006/relationships/tags" Target="../tags/tag7777.xml"/><Relationship Id="rId1" Type="http://schemas.openxmlformats.org/officeDocument/2006/relationships/slideMaster" Target="../slideMasters/slideMaster50.xml"/></Relationships>
</file>

<file path=ppt/slideLayouts/_rels/slideLayout937.xml.rels><?xml version="1.0" encoding="UTF-8" standalone="yes"?>
<Relationships xmlns="http://schemas.openxmlformats.org/package/2006/relationships"><Relationship Id="rId9" Type="http://schemas.openxmlformats.org/officeDocument/2006/relationships/tags" Target="../tags/tag7788.xml"/><Relationship Id="rId8" Type="http://schemas.openxmlformats.org/officeDocument/2006/relationships/tags" Target="../tags/tag7787.xml"/><Relationship Id="rId7" Type="http://schemas.openxmlformats.org/officeDocument/2006/relationships/tags" Target="../tags/tag7786.xml"/><Relationship Id="rId6" Type="http://schemas.openxmlformats.org/officeDocument/2006/relationships/tags" Target="../tags/tag7785.xml"/><Relationship Id="rId5" Type="http://schemas.openxmlformats.org/officeDocument/2006/relationships/tags" Target="../tags/tag7784.xml"/><Relationship Id="rId4" Type="http://schemas.openxmlformats.org/officeDocument/2006/relationships/tags" Target="../tags/tag7783.xml"/><Relationship Id="rId3" Type="http://schemas.openxmlformats.org/officeDocument/2006/relationships/tags" Target="../tags/tag7782.xml"/><Relationship Id="rId2" Type="http://schemas.openxmlformats.org/officeDocument/2006/relationships/tags" Target="../tags/tag7781.xml"/><Relationship Id="rId11" Type="http://schemas.openxmlformats.org/officeDocument/2006/relationships/tags" Target="../tags/tag7790.xml"/><Relationship Id="rId10" Type="http://schemas.openxmlformats.org/officeDocument/2006/relationships/tags" Target="../tags/tag7789.xml"/><Relationship Id="rId1" Type="http://schemas.openxmlformats.org/officeDocument/2006/relationships/slideMaster" Target="../slideMasters/slideMaster50.xml"/></Relationships>
</file>

<file path=ppt/slideLayouts/_rels/slideLayout938.xml.rels><?xml version="1.0" encoding="UTF-8" standalone="yes"?>
<Relationships xmlns="http://schemas.openxmlformats.org/package/2006/relationships"><Relationship Id="rId9" Type="http://schemas.openxmlformats.org/officeDocument/2006/relationships/tags" Target="../tags/tag7798.xml"/><Relationship Id="rId8" Type="http://schemas.openxmlformats.org/officeDocument/2006/relationships/tags" Target="../tags/tag7797.xml"/><Relationship Id="rId7" Type="http://schemas.openxmlformats.org/officeDocument/2006/relationships/tags" Target="../tags/tag7796.xml"/><Relationship Id="rId6" Type="http://schemas.openxmlformats.org/officeDocument/2006/relationships/tags" Target="../tags/tag7795.xml"/><Relationship Id="rId5" Type="http://schemas.openxmlformats.org/officeDocument/2006/relationships/tags" Target="../tags/tag7794.xml"/><Relationship Id="rId4" Type="http://schemas.openxmlformats.org/officeDocument/2006/relationships/tags" Target="../tags/tag7793.xml"/><Relationship Id="rId3" Type="http://schemas.openxmlformats.org/officeDocument/2006/relationships/tags" Target="../tags/tag7792.xml"/><Relationship Id="rId2" Type="http://schemas.openxmlformats.org/officeDocument/2006/relationships/tags" Target="../tags/tag7791.xml"/><Relationship Id="rId11" Type="http://schemas.openxmlformats.org/officeDocument/2006/relationships/tags" Target="../tags/tag7800.xml"/><Relationship Id="rId10" Type="http://schemas.openxmlformats.org/officeDocument/2006/relationships/tags" Target="../tags/tag7799.xml"/><Relationship Id="rId1" Type="http://schemas.openxmlformats.org/officeDocument/2006/relationships/slideMaster" Target="../slideMasters/slideMaster50.xml"/></Relationships>
</file>

<file path=ppt/slideLayouts/_rels/slideLayout939.xml.rels><?xml version="1.0" encoding="UTF-8" standalone="yes"?>
<Relationships xmlns="http://schemas.openxmlformats.org/package/2006/relationships"><Relationship Id="rId9" Type="http://schemas.openxmlformats.org/officeDocument/2006/relationships/tags" Target="../tags/tag7808.xml"/><Relationship Id="rId8" Type="http://schemas.openxmlformats.org/officeDocument/2006/relationships/tags" Target="../tags/tag7807.xml"/><Relationship Id="rId7" Type="http://schemas.openxmlformats.org/officeDocument/2006/relationships/tags" Target="../tags/tag7806.xml"/><Relationship Id="rId6" Type="http://schemas.openxmlformats.org/officeDocument/2006/relationships/tags" Target="../tags/tag7805.xml"/><Relationship Id="rId5" Type="http://schemas.openxmlformats.org/officeDocument/2006/relationships/tags" Target="../tags/tag7804.xml"/><Relationship Id="rId4" Type="http://schemas.openxmlformats.org/officeDocument/2006/relationships/tags" Target="../tags/tag7803.xml"/><Relationship Id="rId3" Type="http://schemas.openxmlformats.org/officeDocument/2006/relationships/tags" Target="../tags/tag7802.xml"/><Relationship Id="rId2" Type="http://schemas.openxmlformats.org/officeDocument/2006/relationships/tags" Target="../tags/tag7801.xml"/><Relationship Id="rId11" Type="http://schemas.openxmlformats.org/officeDocument/2006/relationships/tags" Target="../tags/tag7810.xml"/><Relationship Id="rId10" Type="http://schemas.openxmlformats.org/officeDocument/2006/relationships/tags" Target="../tags/tag7809.xml"/><Relationship Id="rId1" Type="http://schemas.openxmlformats.org/officeDocument/2006/relationships/slideMaster" Target="../slideMasters/slideMaster50.xml"/></Relationships>
</file>

<file path=ppt/slideLayouts/_rels/slideLayout94.xml.rels><?xml version="1.0" encoding="UTF-8" standalone="yes"?>
<Relationships xmlns="http://schemas.openxmlformats.org/package/2006/relationships"><Relationship Id="rId4" Type="http://schemas.openxmlformats.org/officeDocument/2006/relationships/tags" Target="../tags/tag696.xml"/><Relationship Id="rId3" Type="http://schemas.openxmlformats.org/officeDocument/2006/relationships/tags" Target="../tags/tag695.xml"/><Relationship Id="rId2" Type="http://schemas.openxmlformats.org/officeDocument/2006/relationships/tags" Target="../tags/tag694.xml"/><Relationship Id="rId1" Type="http://schemas.openxmlformats.org/officeDocument/2006/relationships/slideMaster" Target="../slideMasters/slideMaster6.xml"/></Relationships>
</file>

<file path=ppt/slideLayouts/_rels/slideLayout940.xml.rels><?xml version="1.0" encoding="UTF-8" standalone="yes"?>
<Relationships xmlns="http://schemas.openxmlformats.org/package/2006/relationships"><Relationship Id="rId9" Type="http://schemas.openxmlformats.org/officeDocument/2006/relationships/tags" Target="../tags/tag7818.xml"/><Relationship Id="rId8" Type="http://schemas.openxmlformats.org/officeDocument/2006/relationships/tags" Target="../tags/tag7817.xml"/><Relationship Id="rId7" Type="http://schemas.openxmlformats.org/officeDocument/2006/relationships/tags" Target="../tags/tag7816.xml"/><Relationship Id="rId6" Type="http://schemas.openxmlformats.org/officeDocument/2006/relationships/tags" Target="../tags/tag7815.xml"/><Relationship Id="rId5" Type="http://schemas.openxmlformats.org/officeDocument/2006/relationships/tags" Target="../tags/tag7814.xml"/><Relationship Id="rId4" Type="http://schemas.openxmlformats.org/officeDocument/2006/relationships/tags" Target="../tags/tag7813.xml"/><Relationship Id="rId3" Type="http://schemas.openxmlformats.org/officeDocument/2006/relationships/tags" Target="../tags/tag7812.xml"/><Relationship Id="rId2" Type="http://schemas.openxmlformats.org/officeDocument/2006/relationships/tags" Target="../tags/tag7811.xml"/><Relationship Id="rId13" Type="http://schemas.openxmlformats.org/officeDocument/2006/relationships/tags" Target="../tags/tag7822.xml"/><Relationship Id="rId12" Type="http://schemas.openxmlformats.org/officeDocument/2006/relationships/tags" Target="../tags/tag7821.xml"/><Relationship Id="rId11" Type="http://schemas.openxmlformats.org/officeDocument/2006/relationships/tags" Target="../tags/tag7820.xml"/><Relationship Id="rId10" Type="http://schemas.openxmlformats.org/officeDocument/2006/relationships/tags" Target="../tags/tag7819.xml"/><Relationship Id="rId1" Type="http://schemas.openxmlformats.org/officeDocument/2006/relationships/slideMaster" Target="../slideMasters/slideMaster50.xml"/></Relationships>
</file>

<file path=ppt/slideLayouts/_rels/slideLayout941.xml.rels><?xml version="1.0" encoding="UTF-8" standalone="yes"?>
<Relationships xmlns="http://schemas.openxmlformats.org/package/2006/relationships"><Relationship Id="rId9" Type="http://schemas.openxmlformats.org/officeDocument/2006/relationships/tags" Target="../tags/tag7830.xml"/><Relationship Id="rId8" Type="http://schemas.openxmlformats.org/officeDocument/2006/relationships/tags" Target="../tags/tag7829.xml"/><Relationship Id="rId7" Type="http://schemas.openxmlformats.org/officeDocument/2006/relationships/tags" Target="../tags/tag7828.xml"/><Relationship Id="rId6" Type="http://schemas.openxmlformats.org/officeDocument/2006/relationships/tags" Target="../tags/tag7827.xml"/><Relationship Id="rId5" Type="http://schemas.openxmlformats.org/officeDocument/2006/relationships/tags" Target="../tags/tag7826.xml"/><Relationship Id="rId4" Type="http://schemas.openxmlformats.org/officeDocument/2006/relationships/tags" Target="../tags/tag7825.xml"/><Relationship Id="rId3" Type="http://schemas.openxmlformats.org/officeDocument/2006/relationships/tags" Target="../tags/tag7824.xml"/><Relationship Id="rId2" Type="http://schemas.openxmlformats.org/officeDocument/2006/relationships/tags" Target="../tags/tag7823.xml"/><Relationship Id="rId13" Type="http://schemas.openxmlformats.org/officeDocument/2006/relationships/tags" Target="../tags/tag7834.xml"/><Relationship Id="rId12" Type="http://schemas.openxmlformats.org/officeDocument/2006/relationships/tags" Target="../tags/tag7833.xml"/><Relationship Id="rId11" Type="http://schemas.openxmlformats.org/officeDocument/2006/relationships/tags" Target="../tags/tag7832.xml"/><Relationship Id="rId10" Type="http://schemas.openxmlformats.org/officeDocument/2006/relationships/tags" Target="../tags/tag7831.xml"/><Relationship Id="rId1" Type="http://schemas.openxmlformats.org/officeDocument/2006/relationships/slideMaster" Target="../slideMasters/slideMaster50.xml"/></Relationships>
</file>

<file path=ppt/slideLayouts/_rels/slideLayout9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943.xml.rels><?xml version="1.0" encoding="UTF-8" standalone="yes"?>
<Relationships xmlns="http://schemas.openxmlformats.org/package/2006/relationships"><Relationship Id="rId9" Type="http://schemas.openxmlformats.org/officeDocument/2006/relationships/tags" Target="../tags/tag7848.xml"/><Relationship Id="rId8" Type="http://schemas.openxmlformats.org/officeDocument/2006/relationships/tags" Target="../tags/tag7847.xml"/><Relationship Id="rId7" Type="http://schemas.openxmlformats.org/officeDocument/2006/relationships/tags" Target="../tags/tag7846.xml"/><Relationship Id="rId6" Type="http://schemas.openxmlformats.org/officeDocument/2006/relationships/tags" Target="../tags/tag7845.xml"/><Relationship Id="rId5" Type="http://schemas.openxmlformats.org/officeDocument/2006/relationships/tags" Target="../tags/tag7844.xml"/><Relationship Id="rId4" Type="http://schemas.openxmlformats.org/officeDocument/2006/relationships/tags" Target="../tags/tag7843.xml"/><Relationship Id="rId3" Type="http://schemas.openxmlformats.org/officeDocument/2006/relationships/tags" Target="../tags/tag7842.xml"/><Relationship Id="rId2" Type="http://schemas.openxmlformats.org/officeDocument/2006/relationships/tags" Target="../tags/tag7841.xml"/><Relationship Id="rId14" Type="http://schemas.openxmlformats.org/officeDocument/2006/relationships/tags" Target="../tags/tag7853.xml"/><Relationship Id="rId13" Type="http://schemas.openxmlformats.org/officeDocument/2006/relationships/tags" Target="../tags/tag7852.xml"/><Relationship Id="rId12" Type="http://schemas.openxmlformats.org/officeDocument/2006/relationships/tags" Target="../tags/tag7851.xml"/><Relationship Id="rId11" Type="http://schemas.openxmlformats.org/officeDocument/2006/relationships/tags" Target="../tags/tag7850.xml"/><Relationship Id="rId10" Type="http://schemas.openxmlformats.org/officeDocument/2006/relationships/tags" Target="../tags/tag7849.xml"/><Relationship Id="rId1" Type="http://schemas.openxmlformats.org/officeDocument/2006/relationships/slideMaster" Target="../slideMasters/slideMaster51.xml"/></Relationships>
</file>

<file path=ppt/slideLayouts/_rels/slideLayout944.xml.rels><?xml version="1.0" encoding="UTF-8" standalone="yes"?>
<Relationships xmlns="http://schemas.openxmlformats.org/package/2006/relationships"><Relationship Id="rId6" Type="http://schemas.openxmlformats.org/officeDocument/2006/relationships/tags" Target="../tags/tag7858.xml"/><Relationship Id="rId5" Type="http://schemas.openxmlformats.org/officeDocument/2006/relationships/tags" Target="../tags/tag7857.xml"/><Relationship Id="rId4" Type="http://schemas.openxmlformats.org/officeDocument/2006/relationships/tags" Target="../tags/tag7856.xml"/><Relationship Id="rId3" Type="http://schemas.openxmlformats.org/officeDocument/2006/relationships/tags" Target="../tags/tag7855.xml"/><Relationship Id="rId2" Type="http://schemas.openxmlformats.org/officeDocument/2006/relationships/tags" Target="../tags/tag7854.xml"/><Relationship Id="rId1" Type="http://schemas.openxmlformats.org/officeDocument/2006/relationships/slideMaster" Target="../slideMasters/slideMaster51.xml"/></Relationships>
</file>

<file path=ppt/slideLayouts/_rels/slideLayout945.xml.rels><?xml version="1.0" encoding="UTF-8" standalone="yes"?>
<Relationships xmlns="http://schemas.openxmlformats.org/package/2006/relationships"><Relationship Id="rId9" Type="http://schemas.openxmlformats.org/officeDocument/2006/relationships/tags" Target="../tags/tag7866.xml"/><Relationship Id="rId8" Type="http://schemas.openxmlformats.org/officeDocument/2006/relationships/tags" Target="../tags/tag7865.xml"/><Relationship Id="rId7" Type="http://schemas.openxmlformats.org/officeDocument/2006/relationships/tags" Target="../tags/tag7864.xml"/><Relationship Id="rId6" Type="http://schemas.openxmlformats.org/officeDocument/2006/relationships/tags" Target="../tags/tag7863.xml"/><Relationship Id="rId5" Type="http://schemas.openxmlformats.org/officeDocument/2006/relationships/tags" Target="../tags/tag7862.xml"/><Relationship Id="rId4" Type="http://schemas.openxmlformats.org/officeDocument/2006/relationships/tags" Target="../tags/tag7861.xml"/><Relationship Id="rId3" Type="http://schemas.openxmlformats.org/officeDocument/2006/relationships/tags" Target="../tags/tag7860.xml"/><Relationship Id="rId2" Type="http://schemas.openxmlformats.org/officeDocument/2006/relationships/tags" Target="../tags/tag7859.xml"/><Relationship Id="rId15" Type="http://schemas.openxmlformats.org/officeDocument/2006/relationships/tags" Target="../tags/tag7872.xml"/><Relationship Id="rId14" Type="http://schemas.openxmlformats.org/officeDocument/2006/relationships/tags" Target="../tags/tag7871.xml"/><Relationship Id="rId13" Type="http://schemas.openxmlformats.org/officeDocument/2006/relationships/tags" Target="../tags/tag7870.xml"/><Relationship Id="rId12" Type="http://schemas.openxmlformats.org/officeDocument/2006/relationships/tags" Target="../tags/tag7869.xml"/><Relationship Id="rId11" Type="http://schemas.openxmlformats.org/officeDocument/2006/relationships/tags" Target="../tags/tag7868.xml"/><Relationship Id="rId10" Type="http://schemas.openxmlformats.org/officeDocument/2006/relationships/tags" Target="../tags/tag7867.xml"/><Relationship Id="rId1" Type="http://schemas.openxmlformats.org/officeDocument/2006/relationships/slideMaster" Target="../slideMasters/slideMaster51.xml"/></Relationships>
</file>

<file path=ppt/slideLayouts/_rels/slideLayout946.xml.rels><?xml version="1.0" encoding="UTF-8" standalone="yes"?>
<Relationships xmlns="http://schemas.openxmlformats.org/package/2006/relationships"><Relationship Id="rId7" Type="http://schemas.openxmlformats.org/officeDocument/2006/relationships/tags" Target="../tags/tag7878.xml"/><Relationship Id="rId6" Type="http://schemas.openxmlformats.org/officeDocument/2006/relationships/tags" Target="../tags/tag7877.xml"/><Relationship Id="rId5" Type="http://schemas.openxmlformats.org/officeDocument/2006/relationships/tags" Target="../tags/tag7876.xml"/><Relationship Id="rId4" Type="http://schemas.openxmlformats.org/officeDocument/2006/relationships/tags" Target="../tags/tag7875.xml"/><Relationship Id="rId3" Type="http://schemas.openxmlformats.org/officeDocument/2006/relationships/tags" Target="../tags/tag7874.xml"/><Relationship Id="rId2" Type="http://schemas.openxmlformats.org/officeDocument/2006/relationships/tags" Target="../tags/tag7873.xml"/><Relationship Id="rId1" Type="http://schemas.openxmlformats.org/officeDocument/2006/relationships/slideMaster" Target="../slideMasters/slideMaster51.xml"/></Relationships>
</file>

<file path=ppt/slideLayouts/_rels/slideLayout947.xml.rels><?xml version="1.0" encoding="UTF-8" standalone="yes"?>
<Relationships xmlns="http://schemas.openxmlformats.org/package/2006/relationships"><Relationship Id="rId9" Type="http://schemas.openxmlformats.org/officeDocument/2006/relationships/tags" Target="../tags/tag7886.xml"/><Relationship Id="rId8" Type="http://schemas.openxmlformats.org/officeDocument/2006/relationships/tags" Target="../tags/tag7885.xml"/><Relationship Id="rId7" Type="http://schemas.openxmlformats.org/officeDocument/2006/relationships/tags" Target="../tags/tag7884.xml"/><Relationship Id="rId6" Type="http://schemas.openxmlformats.org/officeDocument/2006/relationships/tags" Target="../tags/tag7883.xml"/><Relationship Id="rId5" Type="http://schemas.openxmlformats.org/officeDocument/2006/relationships/tags" Target="../tags/tag7882.xml"/><Relationship Id="rId4" Type="http://schemas.openxmlformats.org/officeDocument/2006/relationships/tags" Target="../tags/tag7881.xml"/><Relationship Id="rId3" Type="http://schemas.openxmlformats.org/officeDocument/2006/relationships/tags" Target="../tags/tag7880.xml"/><Relationship Id="rId2" Type="http://schemas.openxmlformats.org/officeDocument/2006/relationships/tags" Target="../tags/tag7879.xml"/><Relationship Id="rId1" Type="http://schemas.openxmlformats.org/officeDocument/2006/relationships/slideMaster" Target="../slideMasters/slideMaster51.xml"/></Relationships>
</file>

<file path=ppt/slideLayouts/_rels/slideLayout948.xml.rels><?xml version="1.0" encoding="UTF-8" standalone="yes"?>
<Relationships xmlns="http://schemas.openxmlformats.org/package/2006/relationships"><Relationship Id="rId8" Type="http://schemas.openxmlformats.org/officeDocument/2006/relationships/tags" Target="../tags/tag7893.xml"/><Relationship Id="rId7" Type="http://schemas.openxmlformats.org/officeDocument/2006/relationships/tags" Target="../tags/tag7892.xml"/><Relationship Id="rId6" Type="http://schemas.openxmlformats.org/officeDocument/2006/relationships/tags" Target="../tags/tag7891.xml"/><Relationship Id="rId5" Type="http://schemas.openxmlformats.org/officeDocument/2006/relationships/tags" Target="../tags/tag7890.xml"/><Relationship Id="rId4" Type="http://schemas.openxmlformats.org/officeDocument/2006/relationships/tags" Target="../tags/tag7889.xml"/><Relationship Id="rId3" Type="http://schemas.openxmlformats.org/officeDocument/2006/relationships/tags" Target="../tags/tag7888.xml"/><Relationship Id="rId2" Type="http://schemas.openxmlformats.org/officeDocument/2006/relationships/tags" Target="../tags/tag7887.xml"/><Relationship Id="rId1" Type="http://schemas.openxmlformats.org/officeDocument/2006/relationships/slideMaster" Target="../slideMasters/slideMaster51.xml"/></Relationships>
</file>

<file path=ppt/slideLayouts/_rels/slideLayout949.xml.rels><?xml version="1.0" encoding="UTF-8" standalone="yes"?>
<Relationships xmlns="http://schemas.openxmlformats.org/package/2006/relationships"><Relationship Id="rId4" Type="http://schemas.openxmlformats.org/officeDocument/2006/relationships/tags" Target="../tags/tag7896.xml"/><Relationship Id="rId3" Type="http://schemas.openxmlformats.org/officeDocument/2006/relationships/tags" Target="../tags/tag7895.xml"/><Relationship Id="rId2" Type="http://schemas.openxmlformats.org/officeDocument/2006/relationships/tags" Target="../tags/tag7894.xml"/><Relationship Id="rId1" Type="http://schemas.openxmlformats.org/officeDocument/2006/relationships/slideMaster" Target="../slideMasters/slideMaster51.xml"/></Relationships>
</file>

<file path=ppt/slideLayouts/_rels/slideLayout95.xml.rels><?xml version="1.0" encoding="UTF-8" standalone="yes"?>
<Relationships xmlns="http://schemas.openxmlformats.org/package/2006/relationships"><Relationship Id="rId7" Type="http://schemas.openxmlformats.org/officeDocument/2006/relationships/tags" Target="../tags/tag702.xml"/><Relationship Id="rId6" Type="http://schemas.openxmlformats.org/officeDocument/2006/relationships/tags" Target="../tags/tag701.xml"/><Relationship Id="rId5" Type="http://schemas.openxmlformats.org/officeDocument/2006/relationships/tags" Target="../tags/tag700.xml"/><Relationship Id="rId4" Type="http://schemas.openxmlformats.org/officeDocument/2006/relationships/tags" Target="../tags/tag699.xml"/><Relationship Id="rId3" Type="http://schemas.openxmlformats.org/officeDocument/2006/relationships/tags" Target="../tags/tag698.xml"/><Relationship Id="rId2" Type="http://schemas.openxmlformats.org/officeDocument/2006/relationships/tags" Target="../tags/tag697.xml"/><Relationship Id="rId1" Type="http://schemas.openxmlformats.org/officeDocument/2006/relationships/slideMaster" Target="../slideMasters/slideMaster6.xml"/></Relationships>
</file>

<file path=ppt/slideLayouts/_rels/slideLayout950.xml.rels><?xml version="1.0" encoding="UTF-8" standalone="yes"?>
<Relationships xmlns="http://schemas.openxmlformats.org/package/2006/relationships"><Relationship Id="rId7" Type="http://schemas.openxmlformats.org/officeDocument/2006/relationships/tags" Target="../tags/tag7902.xml"/><Relationship Id="rId6" Type="http://schemas.openxmlformats.org/officeDocument/2006/relationships/tags" Target="../tags/tag7901.xml"/><Relationship Id="rId5" Type="http://schemas.openxmlformats.org/officeDocument/2006/relationships/tags" Target="../tags/tag7900.xml"/><Relationship Id="rId4" Type="http://schemas.openxmlformats.org/officeDocument/2006/relationships/tags" Target="../tags/tag7899.xml"/><Relationship Id="rId3" Type="http://schemas.openxmlformats.org/officeDocument/2006/relationships/tags" Target="../tags/tag7898.xml"/><Relationship Id="rId2" Type="http://schemas.openxmlformats.org/officeDocument/2006/relationships/tags" Target="../tags/tag7897.xml"/><Relationship Id="rId1" Type="http://schemas.openxmlformats.org/officeDocument/2006/relationships/slideMaster" Target="../slideMasters/slideMaster51.xml"/></Relationships>
</file>

<file path=ppt/slideLayouts/_rels/slideLayout951.xml.rels><?xml version="1.0" encoding="UTF-8" standalone="yes"?>
<Relationships xmlns="http://schemas.openxmlformats.org/package/2006/relationships"><Relationship Id="rId6" Type="http://schemas.openxmlformats.org/officeDocument/2006/relationships/tags" Target="../tags/tag7907.xml"/><Relationship Id="rId5" Type="http://schemas.openxmlformats.org/officeDocument/2006/relationships/tags" Target="../tags/tag7906.xml"/><Relationship Id="rId4" Type="http://schemas.openxmlformats.org/officeDocument/2006/relationships/tags" Target="../tags/tag7905.xml"/><Relationship Id="rId3" Type="http://schemas.openxmlformats.org/officeDocument/2006/relationships/tags" Target="../tags/tag7904.xml"/><Relationship Id="rId2" Type="http://schemas.openxmlformats.org/officeDocument/2006/relationships/tags" Target="../tags/tag7903.xml"/><Relationship Id="rId1" Type="http://schemas.openxmlformats.org/officeDocument/2006/relationships/slideMaster" Target="../slideMasters/slideMaster51.xml"/></Relationships>
</file>

<file path=ppt/slideLayouts/_rels/slideLayout952.xml.rels><?xml version="1.0" encoding="UTF-8" standalone="yes"?>
<Relationships xmlns="http://schemas.openxmlformats.org/package/2006/relationships"><Relationship Id="rId5" Type="http://schemas.openxmlformats.org/officeDocument/2006/relationships/tags" Target="../tags/tag7911.xml"/><Relationship Id="rId4" Type="http://schemas.openxmlformats.org/officeDocument/2006/relationships/tags" Target="../tags/tag7910.xml"/><Relationship Id="rId3" Type="http://schemas.openxmlformats.org/officeDocument/2006/relationships/tags" Target="../tags/tag7909.xml"/><Relationship Id="rId2" Type="http://schemas.openxmlformats.org/officeDocument/2006/relationships/tags" Target="../tags/tag7908.xml"/><Relationship Id="rId1" Type="http://schemas.openxmlformats.org/officeDocument/2006/relationships/slideMaster" Target="../slideMasters/slideMaster51.xml"/></Relationships>
</file>

<file path=ppt/slideLayouts/_rels/slideLayout953.xml.rels><?xml version="1.0" encoding="UTF-8" standalone="yes"?>
<Relationships xmlns="http://schemas.openxmlformats.org/package/2006/relationships"><Relationship Id="rId9" Type="http://schemas.openxmlformats.org/officeDocument/2006/relationships/tags" Target="../tags/tag7919.xml"/><Relationship Id="rId8" Type="http://schemas.openxmlformats.org/officeDocument/2006/relationships/tags" Target="../tags/tag7918.xml"/><Relationship Id="rId7" Type="http://schemas.openxmlformats.org/officeDocument/2006/relationships/tags" Target="../tags/tag7917.xml"/><Relationship Id="rId6" Type="http://schemas.openxmlformats.org/officeDocument/2006/relationships/tags" Target="../tags/tag7916.xml"/><Relationship Id="rId5" Type="http://schemas.openxmlformats.org/officeDocument/2006/relationships/tags" Target="../tags/tag7915.xml"/><Relationship Id="rId4" Type="http://schemas.openxmlformats.org/officeDocument/2006/relationships/tags" Target="../tags/tag7914.xml"/><Relationship Id="rId3" Type="http://schemas.openxmlformats.org/officeDocument/2006/relationships/tags" Target="../tags/tag7913.xml"/><Relationship Id="rId2" Type="http://schemas.openxmlformats.org/officeDocument/2006/relationships/tags" Target="../tags/tag7912.xml"/><Relationship Id="rId11" Type="http://schemas.openxmlformats.org/officeDocument/2006/relationships/tags" Target="../tags/tag7921.xml"/><Relationship Id="rId10" Type="http://schemas.openxmlformats.org/officeDocument/2006/relationships/tags" Target="../tags/tag7920.xml"/><Relationship Id="rId1" Type="http://schemas.openxmlformats.org/officeDocument/2006/relationships/slideMaster" Target="../slideMasters/slideMaster51.xml"/></Relationships>
</file>

<file path=ppt/slideLayouts/_rels/slideLayout954.xml.rels><?xml version="1.0" encoding="UTF-8" standalone="yes"?>
<Relationships xmlns="http://schemas.openxmlformats.org/package/2006/relationships"><Relationship Id="rId8" Type="http://schemas.openxmlformats.org/officeDocument/2006/relationships/tags" Target="../tags/tag7928.xml"/><Relationship Id="rId7" Type="http://schemas.openxmlformats.org/officeDocument/2006/relationships/tags" Target="../tags/tag7927.xml"/><Relationship Id="rId6" Type="http://schemas.openxmlformats.org/officeDocument/2006/relationships/tags" Target="../tags/tag7926.xml"/><Relationship Id="rId5" Type="http://schemas.openxmlformats.org/officeDocument/2006/relationships/tags" Target="../tags/tag7925.xml"/><Relationship Id="rId4" Type="http://schemas.openxmlformats.org/officeDocument/2006/relationships/tags" Target="../tags/tag7924.xml"/><Relationship Id="rId3" Type="http://schemas.openxmlformats.org/officeDocument/2006/relationships/tags" Target="../tags/tag7923.xml"/><Relationship Id="rId2" Type="http://schemas.openxmlformats.org/officeDocument/2006/relationships/tags" Target="../tags/tag7922.xml"/><Relationship Id="rId1" Type="http://schemas.openxmlformats.org/officeDocument/2006/relationships/slideMaster" Target="../slideMasters/slideMaster51.xml"/></Relationships>
</file>

<file path=ppt/slideLayouts/_rels/slideLayout955.xml.rels><?xml version="1.0" encoding="UTF-8" standalone="yes"?>
<Relationships xmlns="http://schemas.openxmlformats.org/package/2006/relationships"><Relationship Id="rId9" Type="http://schemas.openxmlformats.org/officeDocument/2006/relationships/tags" Target="../tags/tag7936.xml"/><Relationship Id="rId8" Type="http://schemas.openxmlformats.org/officeDocument/2006/relationships/tags" Target="../tags/tag7935.xml"/><Relationship Id="rId7" Type="http://schemas.openxmlformats.org/officeDocument/2006/relationships/tags" Target="../tags/tag7934.xml"/><Relationship Id="rId6" Type="http://schemas.openxmlformats.org/officeDocument/2006/relationships/tags" Target="../tags/tag7933.xml"/><Relationship Id="rId5" Type="http://schemas.openxmlformats.org/officeDocument/2006/relationships/tags" Target="../tags/tag7932.xml"/><Relationship Id="rId4" Type="http://schemas.openxmlformats.org/officeDocument/2006/relationships/tags" Target="../tags/tag7931.xml"/><Relationship Id="rId3" Type="http://schemas.openxmlformats.org/officeDocument/2006/relationships/tags" Target="../tags/tag7930.xml"/><Relationship Id="rId2" Type="http://schemas.openxmlformats.org/officeDocument/2006/relationships/tags" Target="../tags/tag7929.xml"/><Relationship Id="rId13" Type="http://schemas.openxmlformats.org/officeDocument/2006/relationships/tags" Target="../tags/tag7940.xml"/><Relationship Id="rId12" Type="http://schemas.openxmlformats.org/officeDocument/2006/relationships/tags" Target="../tags/tag7939.xml"/><Relationship Id="rId11" Type="http://schemas.openxmlformats.org/officeDocument/2006/relationships/tags" Target="../tags/tag7938.xml"/><Relationship Id="rId10" Type="http://schemas.openxmlformats.org/officeDocument/2006/relationships/tags" Target="../tags/tag7937.xml"/><Relationship Id="rId1" Type="http://schemas.openxmlformats.org/officeDocument/2006/relationships/slideMaster" Target="../slideMasters/slideMaster51.xml"/></Relationships>
</file>

<file path=ppt/slideLayouts/_rels/slideLayout956.xml.rels><?xml version="1.0" encoding="UTF-8" standalone="yes"?>
<Relationships xmlns="http://schemas.openxmlformats.org/package/2006/relationships"><Relationship Id="rId9" Type="http://schemas.openxmlformats.org/officeDocument/2006/relationships/tags" Target="../tags/tag7948.xml"/><Relationship Id="rId8" Type="http://schemas.openxmlformats.org/officeDocument/2006/relationships/tags" Target="../tags/tag7947.xml"/><Relationship Id="rId7" Type="http://schemas.openxmlformats.org/officeDocument/2006/relationships/tags" Target="../tags/tag7946.xml"/><Relationship Id="rId6" Type="http://schemas.openxmlformats.org/officeDocument/2006/relationships/tags" Target="../tags/tag7945.xml"/><Relationship Id="rId5" Type="http://schemas.openxmlformats.org/officeDocument/2006/relationships/tags" Target="../tags/tag7944.xml"/><Relationship Id="rId4" Type="http://schemas.openxmlformats.org/officeDocument/2006/relationships/tags" Target="../tags/tag7943.xml"/><Relationship Id="rId3" Type="http://schemas.openxmlformats.org/officeDocument/2006/relationships/tags" Target="../tags/tag7942.xml"/><Relationship Id="rId2" Type="http://schemas.openxmlformats.org/officeDocument/2006/relationships/tags" Target="../tags/tag7941.xml"/><Relationship Id="rId11" Type="http://schemas.openxmlformats.org/officeDocument/2006/relationships/tags" Target="../tags/tag7950.xml"/><Relationship Id="rId10" Type="http://schemas.openxmlformats.org/officeDocument/2006/relationships/tags" Target="../tags/tag7949.xml"/><Relationship Id="rId1" Type="http://schemas.openxmlformats.org/officeDocument/2006/relationships/slideMaster" Target="../slideMasters/slideMaster51.xml"/></Relationships>
</file>

<file path=ppt/slideLayouts/_rels/slideLayout957.xml.rels><?xml version="1.0" encoding="UTF-8" standalone="yes"?>
<Relationships xmlns="http://schemas.openxmlformats.org/package/2006/relationships"><Relationship Id="rId9" Type="http://schemas.openxmlformats.org/officeDocument/2006/relationships/tags" Target="../tags/tag7958.xml"/><Relationship Id="rId8" Type="http://schemas.openxmlformats.org/officeDocument/2006/relationships/tags" Target="../tags/tag7957.xml"/><Relationship Id="rId7" Type="http://schemas.openxmlformats.org/officeDocument/2006/relationships/tags" Target="../tags/tag7956.xml"/><Relationship Id="rId6" Type="http://schemas.openxmlformats.org/officeDocument/2006/relationships/tags" Target="../tags/tag7955.xml"/><Relationship Id="rId5" Type="http://schemas.openxmlformats.org/officeDocument/2006/relationships/tags" Target="../tags/tag7954.xml"/><Relationship Id="rId4" Type="http://schemas.openxmlformats.org/officeDocument/2006/relationships/tags" Target="../tags/tag7953.xml"/><Relationship Id="rId3" Type="http://schemas.openxmlformats.org/officeDocument/2006/relationships/tags" Target="../tags/tag7952.xml"/><Relationship Id="rId2" Type="http://schemas.openxmlformats.org/officeDocument/2006/relationships/tags" Target="../tags/tag7951.xml"/><Relationship Id="rId11" Type="http://schemas.openxmlformats.org/officeDocument/2006/relationships/tags" Target="../tags/tag7960.xml"/><Relationship Id="rId10" Type="http://schemas.openxmlformats.org/officeDocument/2006/relationships/tags" Target="../tags/tag7959.xml"/><Relationship Id="rId1" Type="http://schemas.openxmlformats.org/officeDocument/2006/relationships/slideMaster" Target="../slideMasters/slideMaster51.xml"/></Relationships>
</file>

<file path=ppt/slideLayouts/_rels/slideLayout958.xml.rels><?xml version="1.0" encoding="UTF-8" standalone="yes"?>
<Relationships xmlns="http://schemas.openxmlformats.org/package/2006/relationships"><Relationship Id="rId9" Type="http://schemas.openxmlformats.org/officeDocument/2006/relationships/tags" Target="../tags/tag7968.xml"/><Relationship Id="rId8" Type="http://schemas.openxmlformats.org/officeDocument/2006/relationships/tags" Target="../tags/tag7967.xml"/><Relationship Id="rId7" Type="http://schemas.openxmlformats.org/officeDocument/2006/relationships/tags" Target="../tags/tag7966.xml"/><Relationship Id="rId6" Type="http://schemas.openxmlformats.org/officeDocument/2006/relationships/tags" Target="../tags/tag7965.xml"/><Relationship Id="rId5" Type="http://schemas.openxmlformats.org/officeDocument/2006/relationships/tags" Target="../tags/tag7964.xml"/><Relationship Id="rId4" Type="http://schemas.openxmlformats.org/officeDocument/2006/relationships/tags" Target="../tags/tag7963.xml"/><Relationship Id="rId3" Type="http://schemas.openxmlformats.org/officeDocument/2006/relationships/tags" Target="../tags/tag7962.xml"/><Relationship Id="rId2" Type="http://schemas.openxmlformats.org/officeDocument/2006/relationships/tags" Target="../tags/tag7961.xml"/><Relationship Id="rId11" Type="http://schemas.openxmlformats.org/officeDocument/2006/relationships/tags" Target="../tags/tag7970.xml"/><Relationship Id="rId10" Type="http://schemas.openxmlformats.org/officeDocument/2006/relationships/tags" Target="../tags/tag7969.xml"/><Relationship Id="rId1" Type="http://schemas.openxmlformats.org/officeDocument/2006/relationships/slideMaster" Target="../slideMasters/slideMaster51.xml"/></Relationships>
</file>

<file path=ppt/slideLayouts/_rels/slideLayout959.xml.rels><?xml version="1.0" encoding="UTF-8" standalone="yes"?>
<Relationships xmlns="http://schemas.openxmlformats.org/package/2006/relationships"><Relationship Id="rId9" Type="http://schemas.openxmlformats.org/officeDocument/2006/relationships/tags" Target="../tags/tag7978.xml"/><Relationship Id="rId8" Type="http://schemas.openxmlformats.org/officeDocument/2006/relationships/tags" Target="../tags/tag7977.xml"/><Relationship Id="rId7" Type="http://schemas.openxmlformats.org/officeDocument/2006/relationships/tags" Target="../tags/tag7976.xml"/><Relationship Id="rId6" Type="http://schemas.openxmlformats.org/officeDocument/2006/relationships/tags" Target="../tags/tag7975.xml"/><Relationship Id="rId5" Type="http://schemas.openxmlformats.org/officeDocument/2006/relationships/tags" Target="../tags/tag7974.xml"/><Relationship Id="rId4" Type="http://schemas.openxmlformats.org/officeDocument/2006/relationships/tags" Target="../tags/tag7973.xml"/><Relationship Id="rId3" Type="http://schemas.openxmlformats.org/officeDocument/2006/relationships/tags" Target="../tags/tag7972.xml"/><Relationship Id="rId2" Type="http://schemas.openxmlformats.org/officeDocument/2006/relationships/tags" Target="../tags/tag7971.xml"/><Relationship Id="rId13" Type="http://schemas.openxmlformats.org/officeDocument/2006/relationships/tags" Target="../tags/tag7982.xml"/><Relationship Id="rId12" Type="http://schemas.openxmlformats.org/officeDocument/2006/relationships/tags" Target="../tags/tag7981.xml"/><Relationship Id="rId11" Type="http://schemas.openxmlformats.org/officeDocument/2006/relationships/tags" Target="../tags/tag7980.xml"/><Relationship Id="rId10" Type="http://schemas.openxmlformats.org/officeDocument/2006/relationships/tags" Target="../tags/tag7979.xml"/><Relationship Id="rId1" Type="http://schemas.openxmlformats.org/officeDocument/2006/relationships/slideMaster" Target="../slideMasters/slideMaster51.xml"/></Relationships>
</file>

<file path=ppt/slideLayouts/_rels/slideLayout96.xml.rels><?xml version="1.0" encoding="UTF-8" standalone="yes"?>
<Relationships xmlns="http://schemas.openxmlformats.org/package/2006/relationships"><Relationship Id="rId6" Type="http://schemas.openxmlformats.org/officeDocument/2006/relationships/tags" Target="../tags/tag707.xml"/><Relationship Id="rId5" Type="http://schemas.openxmlformats.org/officeDocument/2006/relationships/tags" Target="../tags/tag706.xml"/><Relationship Id="rId4" Type="http://schemas.openxmlformats.org/officeDocument/2006/relationships/tags" Target="../tags/tag705.xml"/><Relationship Id="rId3" Type="http://schemas.openxmlformats.org/officeDocument/2006/relationships/tags" Target="../tags/tag704.xml"/><Relationship Id="rId2" Type="http://schemas.openxmlformats.org/officeDocument/2006/relationships/tags" Target="../tags/tag703.xml"/><Relationship Id="rId1" Type="http://schemas.openxmlformats.org/officeDocument/2006/relationships/slideMaster" Target="../slideMasters/slideMaster6.xml"/></Relationships>
</file>

<file path=ppt/slideLayouts/_rels/slideLayout960.xml.rels><?xml version="1.0" encoding="UTF-8" standalone="yes"?>
<Relationships xmlns="http://schemas.openxmlformats.org/package/2006/relationships"><Relationship Id="rId9" Type="http://schemas.openxmlformats.org/officeDocument/2006/relationships/tags" Target="../tags/tag7990.xml"/><Relationship Id="rId8" Type="http://schemas.openxmlformats.org/officeDocument/2006/relationships/tags" Target="../tags/tag7989.xml"/><Relationship Id="rId7" Type="http://schemas.openxmlformats.org/officeDocument/2006/relationships/tags" Target="../tags/tag7988.xml"/><Relationship Id="rId6" Type="http://schemas.openxmlformats.org/officeDocument/2006/relationships/tags" Target="../tags/tag7987.xml"/><Relationship Id="rId5" Type="http://schemas.openxmlformats.org/officeDocument/2006/relationships/tags" Target="../tags/tag7986.xml"/><Relationship Id="rId4" Type="http://schemas.openxmlformats.org/officeDocument/2006/relationships/tags" Target="../tags/tag7985.xml"/><Relationship Id="rId3" Type="http://schemas.openxmlformats.org/officeDocument/2006/relationships/tags" Target="../tags/tag7984.xml"/><Relationship Id="rId2" Type="http://schemas.openxmlformats.org/officeDocument/2006/relationships/tags" Target="../tags/tag7983.xml"/><Relationship Id="rId13" Type="http://schemas.openxmlformats.org/officeDocument/2006/relationships/tags" Target="../tags/tag7994.xml"/><Relationship Id="rId12" Type="http://schemas.openxmlformats.org/officeDocument/2006/relationships/tags" Target="../tags/tag7993.xml"/><Relationship Id="rId11" Type="http://schemas.openxmlformats.org/officeDocument/2006/relationships/tags" Target="../tags/tag7992.xml"/><Relationship Id="rId10" Type="http://schemas.openxmlformats.org/officeDocument/2006/relationships/tags" Target="../tags/tag7991.xml"/><Relationship Id="rId1" Type="http://schemas.openxmlformats.org/officeDocument/2006/relationships/slideMaster" Target="../slideMasters/slideMaster51.xml"/></Relationships>
</file>

<file path=ppt/slideLayouts/_rels/slideLayout9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962.xml.rels><?xml version="1.0" encoding="UTF-8" standalone="yes"?>
<Relationships xmlns="http://schemas.openxmlformats.org/package/2006/relationships"><Relationship Id="rId9" Type="http://schemas.openxmlformats.org/officeDocument/2006/relationships/tags" Target="../tags/tag8008.xml"/><Relationship Id="rId8" Type="http://schemas.openxmlformats.org/officeDocument/2006/relationships/tags" Target="../tags/tag8007.xml"/><Relationship Id="rId7" Type="http://schemas.openxmlformats.org/officeDocument/2006/relationships/tags" Target="../tags/tag8006.xml"/><Relationship Id="rId6" Type="http://schemas.openxmlformats.org/officeDocument/2006/relationships/tags" Target="../tags/tag8005.xml"/><Relationship Id="rId5" Type="http://schemas.openxmlformats.org/officeDocument/2006/relationships/tags" Target="../tags/tag8004.xml"/><Relationship Id="rId4" Type="http://schemas.openxmlformats.org/officeDocument/2006/relationships/tags" Target="../tags/tag8003.xml"/><Relationship Id="rId3" Type="http://schemas.openxmlformats.org/officeDocument/2006/relationships/tags" Target="../tags/tag8002.xml"/><Relationship Id="rId2" Type="http://schemas.openxmlformats.org/officeDocument/2006/relationships/tags" Target="../tags/tag8001.xml"/><Relationship Id="rId14" Type="http://schemas.openxmlformats.org/officeDocument/2006/relationships/tags" Target="../tags/tag8013.xml"/><Relationship Id="rId13" Type="http://schemas.openxmlformats.org/officeDocument/2006/relationships/tags" Target="../tags/tag8012.xml"/><Relationship Id="rId12" Type="http://schemas.openxmlformats.org/officeDocument/2006/relationships/tags" Target="../tags/tag8011.xml"/><Relationship Id="rId11" Type="http://schemas.openxmlformats.org/officeDocument/2006/relationships/tags" Target="../tags/tag8010.xml"/><Relationship Id="rId10" Type="http://schemas.openxmlformats.org/officeDocument/2006/relationships/tags" Target="../tags/tag8009.xml"/><Relationship Id="rId1" Type="http://schemas.openxmlformats.org/officeDocument/2006/relationships/slideMaster" Target="../slideMasters/slideMaster52.xml"/></Relationships>
</file>

<file path=ppt/slideLayouts/_rels/slideLayout963.xml.rels><?xml version="1.0" encoding="UTF-8" standalone="yes"?>
<Relationships xmlns="http://schemas.openxmlformats.org/package/2006/relationships"><Relationship Id="rId6" Type="http://schemas.openxmlformats.org/officeDocument/2006/relationships/tags" Target="../tags/tag8018.xml"/><Relationship Id="rId5" Type="http://schemas.openxmlformats.org/officeDocument/2006/relationships/tags" Target="../tags/tag8017.xml"/><Relationship Id="rId4" Type="http://schemas.openxmlformats.org/officeDocument/2006/relationships/tags" Target="../tags/tag8016.xml"/><Relationship Id="rId3" Type="http://schemas.openxmlformats.org/officeDocument/2006/relationships/tags" Target="../tags/tag8015.xml"/><Relationship Id="rId2" Type="http://schemas.openxmlformats.org/officeDocument/2006/relationships/tags" Target="../tags/tag8014.xml"/><Relationship Id="rId1" Type="http://schemas.openxmlformats.org/officeDocument/2006/relationships/slideMaster" Target="../slideMasters/slideMaster52.xml"/></Relationships>
</file>

<file path=ppt/slideLayouts/_rels/slideLayout964.xml.rels><?xml version="1.0" encoding="UTF-8" standalone="yes"?>
<Relationships xmlns="http://schemas.openxmlformats.org/package/2006/relationships"><Relationship Id="rId9" Type="http://schemas.openxmlformats.org/officeDocument/2006/relationships/tags" Target="../tags/tag8026.xml"/><Relationship Id="rId8" Type="http://schemas.openxmlformats.org/officeDocument/2006/relationships/tags" Target="../tags/tag8025.xml"/><Relationship Id="rId7" Type="http://schemas.openxmlformats.org/officeDocument/2006/relationships/tags" Target="../tags/tag8024.xml"/><Relationship Id="rId6" Type="http://schemas.openxmlformats.org/officeDocument/2006/relationships/tags" Target="../tags/tag8023.xml"/><Relationship Id="rId5" Type="http://schemas.openxmlformats.org/officeDocument/2006/relationships/tags" Target="../tags/tag8022.xml"/><Relationship Id="rId4" Type="http://schemas.openxmlformats.org/officeDocument/2006/relationships/tags" Target="../tags/tag8021.xml"/><Relationship Id="rId3" Type="http://schemas.openxmlformats.org/officeDocument/2006/relationships/tags" Target="../tags/tag8020.xml"/><Relationship Id="rId2" Type="http://schemas.openxmlformats.org/officeDocument/2006/relationships/tags" Target="../tags/tag8019.xml"/><Relationship Id="rId15" Type="http://schemas.openxmlformats.org/officeDocument/2006/relationships/tags" Target="../tags/tag8032.xml"/><Relationship Id="rId14" Type="http://schemas.openxmlformats.org/officeDocument/2006/relationships/tags" Target="../tags/tag8031.xml"/><Relationship Id="rId13" Type="http://schemas.openxmlformats.org/officeDocument/2006/relationships/tags" Target="../tags/tag8030.xml"/><Relationship Id="rId12" Type="http://schemas.openxmlformats.org/officeDocument/2006/relationships/tags" Target="../tags/tag8029.xml"/><Relationship Id="rId11" Type="http://schemas.openxmlformats.org/officeDocument/2006/relationships/tags" Target="../tags/tag8028.xml"/><Relationship Id="rId10" Type="http://schemas.openxmlformats.org/officeDocument/2006/relationships/tags" Target="../tags/tag8027.xml"/><Relationship Id="rId1" Type="http://schemas.openxmlformats.org/officeDocument/2006/relationships/slideMaster" Target="../slideMasters/slideMaster52.xml"/></Relationships>
</file>

<file path=ppt/slideLayouts/_rels/slideLayout965.xml.rels><?xml version="1.0" encoding="UTF-8" standalone="yes"?>
<Relationships xmlns="http://schemas.openxmlformats.org/package/2006/relationships"><Relationship Id="rId7" Type="http://schemas.openxmlformats.org/officeDocument/2006/relationships/tags" Target="../tags/tag8038.xml"/><Relationship Id="rId6" Type="http://schemas.openxmlformats.org/officeDocument/2006/relationships/tags" Target="../tags/tag8037.xml"/><Relationship Id="rId5" Type="http://schemas.openxmlformats.org/officeDocument/2006/relationships/tags" Target="../tags/tag8036.xml"/><Relationship Id="rId4" Type="http://schemas.openxmlformats.org/officeDocument/2006/relationships/tags" Target="../tags/tag8035.xml"/><Relationship Id="rId3" Type="http://schemas.openxmlformats.org/officeDocument/2006/relationships/tags" Target="../tags/tag8034.xml"/><Relationship Id="rId2" Type="http://schemas.openxmlformats.org/officeDocument/2006/relationships/tags" Target="../tags/tag8033.xml"/><Relationship Id="rId1" Type="http://schemas.openxmlformats.org/officeDocument/2006/relationships/slideMaster" Target="../slideMasters/slideMaster52.xml"/></Relationships>
</file>

<file path=ppt/slideLayouts/_rels/slideLayout966.xml.rels><?xml version="1.0" encoding="UTF-8" standalone="yes"?>
<Relationships xmlns="http://schemas.openxmlformats.org/package/2006/relationships"><Relationship Id="rId9" Type="http://schemas.openxmlformats.org/officeDocument/2006/relationships/tags" Target="../tags/tag8046.xml"/><Relationship Id="rId8" Type="http://schemas.openxmlformats.org/officeDocument/2006/relationships/tags" Target="../tags/tag8045.xml"/><Relationship Id="rId7" Type="http://schemas.openxmlformats.org/officeDocument/2006/relationships/tags" Target="../tags/tag8044.xml"/><Relationship Id="rId6" Type="http://schemas.openxmlformats.org/officeDocument/2006/relationships/tags" Target="../tags/tag8043.xml"/><Relationship Id="rId5" Type="http://schemas.openxmlformats.org/officeDocument/2006/relationships/tags" Target="../tags/tag8042.xml"/><Relationship Id="rId4" Type="http://schemas.openxmlformats.org/officeDocument/2006/relationships/tags" Target="../tags/tag8041.xml"/><Relationship Id="rId3" Type="http://schemas.openxmlformats.org/officeDocument/2006/relationships/tags" Target="../tags/tag8040.xml"/><Relationship Id="rId2" Type="http://schemas.openxmlformats.org/officeDocument/2006/relationships/tags" Target="../tags/tag8039.xml"/><Relationship Id="rId1" Type="http://schemas.openxmlformats.org/officeDocument/2006/relationships/slideMaster" Target="../slideMasters/slideMaster52.xml"/></Relationships>
</file>

<file path=ppt/slideLayouts/_rels/slideLayout967.xml.rels><?xml version="1.0" encoding="UTF-8" standalone="yes"?>
<Relationships xmlns="http://schemas.openxmlformats.org/package/2006/relationships"><Relationship Id="rId8" Type="http://schemas.openxmlformats.org/officeDocument/2006/relationships/tags" Target="../tags/tag8053.xml"/><Relationship Id="rId7" Type="http://schemas.openxmlformats.org/officeDocument/2006/relationships/tags" Target="../tags/tag8052.xml"/><Relationship Id="rId6" Type="http://schemas.openxmlformats.org/officeDocument/2006/relationships/tags" Target="../tags/tag8051.xml"/><Relationship Id="rId5" Type="http://schemas.openxmlformats.org/officeDocument/2006/relationships/tags" Target="../tags/tag8050.xml"/><Relationship Id="rId4" Type="http://schemas.openxmlformats.org/officeDocument/2006/relationships/tags" Target="../tags/tag8049.xml"/><Relationship Id="rId3" Type="http://schemas.openxmlformats.org/officeDocument/2006/relationships/tags" Target="../tags/tag8048.xml"/><Relationship Id="rId2" Type="http://schemas.openxmlformats.org/officeDocument/2006/relationships/tags" Target="../tags/tag8047.xml"/><Relationship Id="rId1" Type="http://schemas.openxmlformats.org/officeDocument/2006/relationships/slideMaster" Target="../slideMasters/slideMaster52.xml"/></Relationships>
</file>

<file path=ppt/slideLayouts/_rels/slideLayout968.xml.rels><?xml version="1.0" encoding="UTF-8" standalone="yes"?>
<Relationships xmlns="http://schemas.openxmlformats.org/package/2006/relationships"><Relationship Id="rId4" Type="http://schemas.openxmlformats.org/officeDocument/2006/relationships/tags" Target="../tags/tag8056.xml"/><Relationship Id="rId3" Type="http://schemas.openxmlformats.org/officeDocument/2006/relationships/tags" Target="../tags/tag8055.xml"/><Relationship Id="rId2" Type="http://schemas.openxmlformats.org/officeDocument/2006/relationships/tags" Target="../tags/tag8054.xml"/><Relationship Id="rId1" Type="http://schemas.openxmlformats.org/officeDocument/2006/relationships/slideMaster" Target="../slideMasters/slideMaster52.xml"/></Relationships>
</file>

<file path=ppt/slideLayouts/_rels/slideLayout969.xml.rels><?xml version="1.0" encoding="UTF-8" standalone="yes"?>
<Relationships xmlns="http://schemas.openxmlformats.org/package/2006/relationships"><Relationship Id="rId7" Type="http://schemas.openxmlformats.org/officeDocument/2006/relationships/tags" Target="../tags/tag8062.xml"/><Relationship Id="rId6" Type="http://schemas.openxmlformats.org/officeDocument/2006/relationships/tags" Target="../tags/tag8061.xml"/><Relationship Id="rId5" Type="http://schemas.openxmlformats.org/officeDocument/2006/relationships/tags" Target="../tags/tag8060.xml"/><Relationship Id="rId4" Type="http://schemas.openxmlformats.org/officeDocument/2006/relationships/tags" Target="../tags/tag8059.xml"/><Relationship Id="rId3" Type="http://schemas.openxmlformats.org/officeDocument/2006/relationships/tags" Target="../tags/tag8058.xml"/><Relationship Id="rId2" Type="http://schemas.openxmlformats.org/officeDocument/2006/relationships/tags" Target="../tags/tag8057.xml"/><Relationship Id="rId1" Type="http://schemas.openxmlformats.org/officeDocument/2006/relationships/slideMaster" Target="../slideMasters/slideMaster52.xml"/></Relationships>
</file>

<file path=ppt/slideLayouts/_rels/slideLayout97.xml.rels><?xml version="1.0" encoding="UTF-8" standalone="yes"?>
<Relationships xmlns="http://schemas.openxmlformats.org/package/2006/relationships"><Relationship Id="rId5" Type="http://schemas.openxmlformats.org/officeDocument/2006/relationships/tags" Target="../tags/tag711.xml"/><Relationship Id="rId4" Type="http://schemas.openxmlformats.org/officeDocument/2006/relationships/tags" Target="../tags/tag710.xml"/><Relationship Id="rId3" Type="http://schemas.openxmlformats.org/officeDocument/2006/relationships/tags" Target="../tags/tag709.xml"/><Relationship Id="rId2" Type="http://schemas.openxmlformats.org/officeDocument/2006/relationships/tags" Target="../tags/tag708.xml"/><Relationship Id="rId1" Type="http://schemas.openxmlformats.org/officeDocument/2006/relationships/slideMaster" Target="../slideMasters/slideMaster6.xml"/></Relationships>
</file>

<file path=ppt/slideLayouts/_rels/slideLayout970.xml.rels><?xml version="1.0" encoding="UTF-8" standalone="yes"?>
<Relationships xmlns="http://schemas.openxmlformats.org/package/2006/relationships"><Relationship Id="rId6" Type="http://schemas.openxmlformats.org/officeDocument/2006/relationships/tags" Target="../tags/tag8067.xml"/><Relationship Id="rId5" Type="http://schemas.openxmlformats.org/officeDocument/2006/relationships/tags" Target="../tags/tag8066.xml"/><Relationship Id="rId4" Type="http://schemas.openxmlformats.org/officeDocument/2006/relationships/tags" Target="../tags/tag8065.xml"/><Relationship Id="rId3" Type="http://schemas.openxmlformats.org/officeDocument/2006/relationships/tags" Target="../tags/tag8064.xml"/><Relationship Id="rId2" Type="http://schemas.openxmlformats.org/officeDocument/2006/relationships/tags" Target="../tags/tag8063.xml"/><Relationship Id="rId1" Type="http://schemas.openxmlformats.org/officeDocument/2006/relationships/slideMaster" Target="../slideMasters/slideMaster52.xml"/></Relationships>
</file>

<file path=ppt/slideLayouts/_rels/slideLayout971.xml.rels><?xml version="1.0" encoding="UTF-8" standalone="yes"?>
<Relationships xmlns="http://schemas.openxmlformats.org/package/2006/relationships"><Relationship Id="rId5" Type="http://schemas.openxmlformats.org/officeDocument/2006/relationships/tags" Target="../tags/tag8071.xml"/><Relationship Id="rId4" Type="http://schemas.openxmlformats.org/officeDocument/2006/relationships/tags" Target="../tags/tag8070.xml"/><Relationship Id="rId3" Type="http://schemas.openxmlformats.org/officeDocument/2006/relationships/tags" Target="../tags/tag8069.xml"/><Relationship Id="rId2" Type="http://schemas.openxmlformats.org/officeDocument/2006/relationships/tags" Target="../tags/tag8068.xml"/><Relationship Id="rId1" Type="http://schemas.openxmlformats.org/officeDocument/2006/relationships/slideMaster" Target="../slideMasters/slideMaster52.xml"/></Relationships>
</file>

<file path=ppt/slideLayouts/_rels/slideLayout972.xml.rels><?xml version="1.0" encoding="UTF-8" standalone="yes"?>
<Relationships xmlns="http://schemas.openxmlformats.org/package/2006/relationships"><Relationship Id="rId9" Type="http://schemas.openxmlformats.org/officeDocument/2006/relationships/tags" Target="../tags/tag8079.xml"/><Relationship Id="rId8" Type="http://schemas.openxmlformats.org/officeDocument/2006/relationships/tags" Target="../tags/tag8078.xml"/><Relationship Id="rId7" Type="http://schemas.openxmlformats.org/officeDocument/2006/relationships/tags" Target="../tags/tag8077.xml"/><Relationship Id="rId6" Type="http://schemas.openxmlformats.org/officeDocument/2006/relationships/tags" Target="../tags/tag8076.xml"/><Relationship Id="rId5" Type="http://schemas.openxmlformats.org/officeDocument/2006/relationships/tags" Target="../tags/tag8075.xml"/><Relationship Id="rId4" Type="http://schemas.openxmlformats.org/officeDocument/2006/relationships/tags" Target="../tags/tag8074.xml"/><Relationship Id="rId3" Type="http://schemas.openxmlformats.org/officeDocument/2006/relationships/tags" Target="../tags/tag8073.xml"/><Relationship Id="rId2" Type="http://schemas.openxmlformats.org/officeDocument/2006/relationships/tags" Target="../tags/tag8072.xml"/><Relationship Id="rId11" Type="http://schemas.openxmlformats.org/officeDocument/2006/relationships/tags" Target="../tags/tag8081.xml"/><Relationship Id="rId10" Type="http://schemas.openxmlformats.org/officeDocument/2006/relationships/tags" Target="../tags/tag8080.xml"/><Relationship Id="rId1" Type="http://schemas.openxmlformats.org/officeDocument/2006/relationships/slideMaster" Target="../slideMasters/slideMaster52.xml"/></Relationships>
</file>

<file path=ppt/slideLayouts/_rels/slideLayout973.xml.rels><?xml version="1.0" encoding="UTF-8" standalone="yes"?>
<Relationships xmlns="http://schemas.openxmlformats.org/package/2006/relationships"><Relationship Id="rId8" Type="http://schemas.openxmlformats.org/officeDocument/2006/relationships/tags" Target="../tags/tag8088.xml"/><Relationship Id="rId7" Type="http://schemas.openxmlformats.org/officeDocument/2006/relationships/tags" Target="../tags/tag8087.xml"/><Relationship Id="rId6" Type="http://schemas.openxmlformats.org/officeDocument/2006/relationships/tags" Target="../tags/tag8086.xml"/><Relationship Id="rId5" Type="http://schemas.openxmlformats.org/officeDocument/2006/relationships/tags" Target="../tags/tag8085.xml"/><Relationship Id="rId4" Type="http://schemas.openxmlformats.org/officeDocument/2006/relationships/tags" Target="../tags/tag8084.xml"/><Relationship Id="rId3" Type="http://schemas.openxmlformats.org/officeDocument/2006/relationships/tags" Target="../tags/tag8083.xml"/><Relationship Id="rId2" Type="http://schemas.openxmlformats.org/officeDocument/2006/relationships/tags" Target="../tags/tag8082.xml"/><Relationship Id="rId1" Type="http://schemas.openxmlformats.org/officeDocument/2006/relationships/slideMaster" Target="../slideMasters/slideMaster52.xml"/></Relationships>
</file>

<file path=ppt/slideLayouts/_rels/slideLayout974.xml.rels><?xml version="1.0" encoding="UTF-8" standalone="yes"?>
<Relationships xmlns="http://schemas.openxmlformats.org/package/2006/relationships"><Relationship Id="rId9" Type="http://schemas.openxmlformats.org/officeDocument/2006/relationships/tags" Target="../tags/tag8096.xml"/><Relationship Id="rId8" Type="http://schemas.openxmlformats.org/officeDocument/2006/relationships/tags" Target="../tags/tag8095.xml"/><Relationship Id="rId7" Type="http://schemas.openxmlformats.org/officeDocument/2006/relationships/tags" Target="../tags/tag8094.xml"/><Relationship Id="rId6" Type="http://schemas.openxmlformats.org/officeDocument/2006/relationships/tags" Target="../tags/tag8093.xml"/><Relationship Id="rId5" Type="http://schemas.openxmlformats.org/officeDocument/2006/relationships/tags" Target="../tags/tag8092.xml"/><Relationship Id="rId4" Type="http://schemas.openxmlformats.org/officeDocument/2006/relationships/tags" Target="../tags/tag8091.xml"/><Relationship Id="rId3" Type="http://schemas.openxmlformats.org/officeDocument/2006/relationships/tags" Target="../tags/tag8090.xml"/><Relationship Id="rId2" Type="http://schemas.openxmlformats.org/officeDocument/2006/relationships/tags" Target="../tags/tag8089.xml"/><Relationship Id="rId13" Type="http://schemas.openxmlformats.org/officeDocument/2006/relationships/tags" Target="../tags/tag8100.xml"/><Relationship Id="rId12" Type="http://schemas.openxmlformats.org/officeDocument/2006/relationships/tags" Target="../tags/tag8099.xml"/><Relationship Id="rId11" Type="http://schemas.openxmlformats.org/officeDocument/2006/relationships/tags" Target="../tags/tag8098.xml"/><Relationship Id="rId10" Type="http://schemas.openxmlformats.org/officeDocument/2006/relationships/tags" Target="../tags/tag8097.xml"/><Relationship Id="rId1" Type="http://schemas.openxmlformats.org/officeDocument/2006/relationships/slideMaster" Target="../slideMasters/slideMaster52.xml"/></Relationships>
</file>

<file path=ppt/slideLayouts/_rels/slideLayout975.xml.rels><?xml version="1.0" encoding="UTF-8" standalone="yes"?>
<Relationships xmlns="http://schemas.openxmlformats.org/package/2006/relationships"><Relationship Id="rId9" Type="http://schemas.openxmlformats.org/officeDocument/2006/relationships/tags" Target="../tags/tag8108.xml"/><Relationship Id="rId8" Type="http://schemas.openxmlformats.org/officeDocument/2006/relationships/tags" Target="../tags/tag8107.xml"/><Relationship Id="rId7" Type="http://schemas.openxmlformats.org/officeDocument/2006/relationships/tags" Target="../tags/tag8106.xml"/><Relationship Id="rId6" Type="http://schemas.openxmlformats.org/officeDocument/2006/relationships/tags" Target="../tags/tag8105.xml"/><Relationship Id="rId5" Type="http://schemas.openxmlformats.org/officeDocument/2006/relationships/tags" Target="../tags/tag8104.xml"/><Relationship Id="rId4" Type="http://schemas.openxmlformats.org/officeDocument/2006/relationships/tags" Target="../tags/tag8103.xml"/><Relationship Id="rId3" Type="http://schemas.openxmlformats.org/officeDocument/2006/relationships/tags" Target="../tags/tag8102.xml"/><Relationship Id="rId2" Type="http://schemas.openxmlformats.org/officeDocument/2006/relationships/tags" Target="../tags/tag8101.xml"/><Relationship Id="rId11" Type="http://schemas.openxmlformats.org/officeDocument/2006/relationships/tags" Target="../tags/tag8110.xml"/><Relationship Id="rId10" Type="http://schemas.openxmlformats.org/officeDocument/2006/relationships/tags" Target="../tags/tag8109.xml"/><Relationship Id="rId1" Type="http://schemas.openxmlformats.org/officeDocument/2006/relationships/slideMaster" Target="../slideMasters/slideMaster52.xml"/></Relationships>
</file>

<file path=ppt/slideLayouts/_rels/slideLayout976.xml.rels><?xml version="1.0" encoding="UTF-8" standalone="yes"?>
<Relationships xmlns="http://schemas.openxmlformats.org/package/2006/relationships"><Relationship Id="rId9" Type="http://schemas.openxmlformats.org/officeDocument/2006/relationships/tags" Target="../tags/tag8118.xml"/><Relationship Id="rId8" Type="http://schemas.openxmlformats.org/officeDocument/2006/relationships/tags" Target="../tags/tag8117.xml"/><Relationship Id="rId7" Type="http://schemas.openxmlformats.org/officeDocument/2006/relationships/tags" Target="../tags/tag8116.xml"/><Relationship Id="rId6" Type="http://schemas.openxmlformats.org/officeDocument/2006/relationships/tags" Target="../tags/tag8115.xml"/><Relationship Id="rId5" Type="http://schemas.openxmlformats.org/officeDocument/2006/relationships/tags" Target="../tags/tag8114.xml"/><Relationship Id="rId4" Type="http://schemas.openxmlformats.org/officeDocument/2006/relationships/tags" Target="../tags/tag8113.xml"/><Relationship Id="rId3" Type="http://schemas.openxmlformats.org/officeDocument/2006/relationships/tags" Target="../tags/tag8112.xml"/><Relationship Id="rId2" Type="http://schemas.openxmlformats.org/officeDocument/2006/relationships/tags" Target="../tags/tag8111.xml"/><Relationship Id="rId11" Type="http://schemas.openxmlformats.org/officeDocument/2006/relationships/tags" Target="../tags/tag8120.xml"/><Relationship Id="rId10" Type="http://schemas.openxmlformats.org/officeDocument/2006/relationships/tags" Target="../tags/tag8119.xml"/><Relationship Id="rId1" Type="http://schemas.openxmlformats.org/officeDocument/2006/relationships/slideMaster" Target="../slideMasters/slideMaster52.xml"/></Relationships>
</file>

<file path=ppt/slideLayouts/_rels/slideLayout977.xml.rels><?xml version="1.0" encoding="UTF-8" standalone="yes"?>
<Relationships xmlns="http://schemas.openxmlformats.org/package/2006/relationships"><Relationship Id="rId9" Type="http://schemas.openxmlformats.org/officeDocument/2006/relationships/tags" Target="../tags/tag8128.xml"/><Relationship Id="rId8" Type="http://schemas.openxmlformats.org/officeDocument/2006/relationships/tags" Target="../tags/tag8127.xml"/><Relationship Id="rId7" Type="http://schemas.openxmlformats.org/officeDocument/2006/relationships/tags" Target="../tags/tag8126.xml"/><Relationship Id="rId6" Type="http://schemas.openxmlformats.org/officeDocument/2006/relationships/tags" Target="../tags/tag8125.xml"/><Relationship Id="rId5" Type="http://schemas.openxmlformats.org/officeDocument/2006/relationships/tags" Target="../tags/tag8124.xml"/><Relationship Id="rId4" Type="http://schemas.openxmlformats.org/officeDocument/2006/relationships/tags" Target="../tags/tag8123.xml"/><Relationship Id="rId3" Type="http://schemas.openxmlformats.org/officeDocument/2006/relationships/tags" Target="../tags/tag8122.xml"/><Relationship Id="rId2" Type="http://schemas.openxmlformats.org/officeDocument/2006/relationships/tags" Target="../tags/tag8121.xml"/><Relationship Id="rId11" Type="http://schemas.openxmlformats.org/officeDocument/2006/relationships/tags" Target="../tags/tag8130.xml"/><Relationship Id="rId10" Type="http://schemas.openxmlformats.org/officeDocument/2006/relationships/tags" Target="../tags/tag8129.xml"/><Relationship Id="rId1" Type="http://schemas.openxmlformats.org/officeDocument/2006/relationships/slideMaster" Target="../slideMasters/slideMaster52.xml"/></Relationships>
</file>

<file path=ppt/slideLayouts/_rels/slideLayout978.xml.rels><?xml version="1.0" encoding="UTF-8" standalone="yes"?>
<Relationships xmlns="http://schemas.openxmlformats.org/package/2006/relationships"><Relationship Id="rId9" Type="http://schemas.openxmlformats.org/officeDocument/2006/relationships/tags" Target="../tags/tag8138.xml"/><Relationship Id="rId8" Type="http://schemas.openxmlformats.org/officeDocument/2006/relationships/tags" Target="../tags/tag8137.xml"/><Relationship Id="rId7" Type="http://schemas.openxmlformats.org/officeDocument/2006/relationships/tags" Target="../tags/tag8136.xml"/><Relationship Id="rId6" Type="http://schemas.openxmlformats.org/officeDocument/2006/relationships/tags" Target="../tags/tag8135.xml"/><Relationship Id="rId5" Type="http://schemas.openxmlformats.org/officeDocument/2006/relationships/tags" Target="../tags/tag8134.xml"/><Relationship Id="rId4" Type="http://schemas.openxmlformats.org/officeDocument/2006/relationships/tags" Target="../tags/tag8133.xml"/><Relationship Id="rId3" Type="http://schemas.openxmlformats.org/officeDocument/2006/relationships/tags" Target="../tags/tag8132.xml"/><Relationship Id="rId2" Type="http://schemas.openxmlformats.org/officeDocument/2006/relationships/tags" Target="../tags/tag8131.xml"/><Relationship Id="rId13" Type="http://schemas.openxmlformats.org/officeDocument/2006/relationships/tags" Target="../tags/tag8142.xml"/><Relationship Id="rId12" Type="http://schemas.openxmlformats.org/officeDocument/2006/relationships/tags" Target="../tags/tag8141.xml"/><Relationship Id="rId11" Type="http://schemas.openxmlformats.org/officeDocument/2006/relationships/tags" Target="../tags/tag8140.xml"/><Relationship Id="rId10" Type="http://schemas.openxmlformats.org/officeDocument/2006/relationships/tags" Target="../tags/tag8139.xml"/><Relationship Id="rId1" Type="http://schemas.openxmlformats.org/officeDocument/2006/relationships/slideMaster" Target="../slideMasters/slideMaster52.xml"/></Relationships>
</file>

<file path=ppt/slideLayouts/_rels/slideLayout979.xml.rels><?xml version="1.0" encoding="UTF-8" standalone="yes"?>
<Relationships xmlns="http://schemas.openxmlformats.org/package/2006/relationships"><Relationship Id="rId9" Type="http://schemas.openxmlformats.org/officeDocument/2006/relationships/tags" Target="../tags/tag8150.xml"/><Relationship Id="rId8" Type="http://schemas.openxmlformats.org/officeDocument/2006/relationships/tags" Target="../tags/tag8149.xml"/><Relationship Id="rId7" Type="http://schemas.openxmlformats.org/officeDocument/2006/relationships/tags" Target="../tags/tag8148.xml"/><Relationship Id="rId6" Type="http://schemas.openxmlformats.org/officeDocument/2006/relationships/tags" Target="../tags/tag8147.xml"/><Relationship Id="rId5" Type="http://schemas.openxmlformats.org/officeDocument/2006/relationships/tags" Target="../tags/tag8146.xml"/><Relationship Id="rId4" Type="http://schemas.openxmlformats.org/officeDocument/2006/relationships/tags" Target="../tags/tag8145.xml"/><Relationship Id="rId3" Type="http://schemas.openxmlformats.org/officeDocument/2006/relationships/tags" Target="../tags/tag8144.xml"/><Relationship Id="rId2" Type="http://schemas.openxmlformats.org/officeDocument/2006/relationships/tags" Target="../tags/tag8143.xml"/><Relationship Id="rId13" Type="http://schemas.openxmlformats.org/officeDocument/2006/relationships/tags" Target="../tags/tag8154.xml"/><Relationship Id="rId12" Type="http://schemas.openxmlformats.org/officeDocument/2006/relationships/tags" Target="../tags/tag8153.xml"/><Relationship Id="rId11" Type="http://schemas.openxmlformats.org/officeDocument/2006/relationships/tags" Target="../tags/tag8152.xml"/><Relationship Id="rId10" Type="http://schemas.openxmlformats.org/officeDocument/2006/relationships/tags" Target="../tags/tag8151.xml"/><Relationship Id="rId1" Type="http://schemas.openxmlformats.org/officeDocument/2006/relationships/slideMaster" Target="../slideMasters/slideMaster52.xml"/></Relationships>
</file>

<file path=ppt/slideLayouts/_rels/slideLayout98.xml.rels><?xml version="1.0" encoding="UTF-8" standalone="yes"?>
<Relationships xmlns="http://schemas.openxmlformats.org/package/2006/relationships"><Relationship Id="rId9" Type="http://schemas.openxmlformats.org/officeDocument/2006/relationships/tags" Target="../tags/tag719.xml"/><Relationship Id="rId8" Type="http://schemas.openxmlformats.org/officeDocument/2006/relationships/tags" Target="../tags/tag718.xml"/><Relationship Id="rId7" Type="http://schemas.openxmlformats.org/officeDocument/2006/relationships/tags" Target="../tags/tag717.xml"/><Relationship Id="rId6" Type="http://schemas.openxmlformats.org/officeDocument/2006/relationships/tags" Target="../tags/tag716.xml"/><Relationship Id="rId5" Type="http://schemas.openxmlformats.org/officeDocument/2006/relationships/tags" Target="../tags/tag715.xml"/><Relationship Id="rId4" Type="http://schemas.openxmlformats.org/officeDocument/2006/relationships/tags" Target="../tags/tag714.xml"/><Relationship Id="rId3" Type="http://schemas.openxmlformats.org/officeDocument/2006/relationships/tags" Target="../tags/tag713.xml"/><Relationship Id="rId2" Type="http://schemas.openxmlformats.org/officeDocument/2006/relationships/tags" Target="../tags/tag712.xml"/><Relationship Id="rId11" Type="http://schemas.openxmlformats.org/officeDocument/2006/relationships/tags" Target="../tags/tag721.xml"/><Relationship Id="rId10" Type="http://schemas.openxmlformats.org/officeDocument/2006/relationships/tags" Target="../tags/tag720.xml"/><Relationship Id="rId1" Type="http://schemas.openxmlformats.org/officeDocument/2006/relationships/slideMaster" Target="../slideMasters/slideMaster6.xml"/></Relationships>
</file>

<file path=ppt/slideLayouts/_rels/slideLayout9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981.xml.rels><?xml version="1.0" encoding="UTF-8" standalone="yes"?>
<Relationships xmlns="http://schemas.openxmlformats.org/package/2006/relationships"><Relationship Id="rId9" Type="http://schemas.openxmlformats.org/officeDocument/2006/relationships/tags" Target="../tags/tag8168.xml"/><Relationship Id="rId8" Type="http://schemas.openxmlformats.org/officeDocument/2006/relationships/tags" Target="../tags/tag8167.xml"/><Relationship Id="rId7" Type="http://schemas.openxmlformats.org/officeDocument/2006/relationships/tags" Target="../tags/tag8166.xml"/><Relationship Id="rId6" Type="http://schemas.openxmlformats.org/officeDocument/2006/relationships/tags" Target="../tags/tag8165.xml"/><Relationship Id="rId5" Type="http://schemas.openxmlformats.org/officeDocument/2006/relationships/tags" Target="../tags/tag8164.xml"/><Relationship Id="rId4" Type="http://schemas.openxmlformats.org/officeDocument/2006/relationships/tags" Target="../tags/tag8163.xml"/><Relationship Id="rId3" Type="http://schemas.openxmlformats.org/officeDocument/2006/relationships/tags" Target="../tags/tag8162.xml"/><Relationship Id="rId2" Type="http://schemas.openxmlformats.org/officeDocument/2006/relationships/tags" Target="../tags/tag8161.xml"/><Relationship Id="rId14" Type="http://schemas.openxmlformats.org/officeDocument/2006/relationships/tags" Target="../tags/tag8173.xml"/><Relationship Id="rId13" Type="http://schemas.openxmlformats.org/officeDocument/2006/relationships/tags" Target="../tags/tag8172.xml"/><Relationship Id="rId12" Type="http://schemas.openxmlformats.org/officeDocument/2006/relationships/tags" Target="../tags/tag8171.xml"/><Relationship Id="rId11" Type="http://schemas.openxmlformats.org/officeDocument/2006/relationships/tags" Target="../tags/tag8170.xml"/><Relationship Id="rId10" Type="http://schemas.openxmlformats.org/officeDocument/2006/relationships/tags" Target="../tags/tag8169.xml"/><Relationship Id="rId1" Type="http://schemas.openxmlformats.org/officeDocument/2006/relationships/slideMaster" Target="../slideMasters/slideMaster53.xml"/></Relationships>
</file>

<file path=ppt/slideLayouts/_rels/slideLayout982.xml.rels><?xml version="1.0" encoding="UTF-8" standalone="yes"?>
<Relationships xmlns="http://schemas.openxmlformats.org/package/2006/relationships"><Relationship Id="rId6" Type="http://schemas.openxmlformats.org/officeDocument/2006/relationships/tags" Target="../tags/tag8178.xml"/><Relationship Id="rId5" Type="http://schemas.openxmlformats.org/officeDocument/2006/relationships/tags" Target="../tags/tag8177.xml"/><Relationship Id="rId4" Type="http://schemas.openxmlformats.org/officeDocument/2006/relationships/tags" Target="../tags/tag8176.xml"/><Relationship Id="rId3" Type="http://schemas.openxmlformats.org/officeDocument/2006/relationships/tags" Target="../tags/tag8175.xml"/><Relationship Id="rId2" Type="http://schemas.openxmlformats.org/officeDocument/2006/relationships/tags" Target="../tags/tag8174.xml"/><Relationship Id="rId1" Type="http://schemas.openxmlformats.org/officeDocument/2006/relationships/slideMaster" Target="../slideMasters/slideMaster53.xml"/></Relationships>
</file>

<file path=ppt/slideLayouts/_rels/slideLayout983.xml.rels><?xml version="1.0" encoding="UTF-8" standalone="yes"?>
<Relationships xmlns="http://schemas.openxmlformats.org/package/2006/relationships"><Relationship Id="rId9" Type="http://schemas.openxmlformats.org/officeDocument/2006/relationships/tags" Target="../tags/tag8186.xml"/><Relationship Id="rId8" Type="http://schemas.openxmlformats.org/officeDocument/2006/relationships/tags" Target="../tags/tag8185.xml"/><Relationship Id="rId7" Type="http://schemas.openxmlformats.org/officeDocument/2006/relationships/tags" Target="../tags/tag8184.xml"/><Relationship Id="rId6" Type="http://schemas.openxmlformats.org/officeDocument/2006/relationships/tags" Target="../tags/tag8183.xml"/><Relationship Id="rId5" Type="http://schemas.openxmlformats.org/officeDocument/2006/relationships/tags" Target="../tags/tag8182.xml"/><Relationship Id="rId4" Type="http://schemas.openxmlformats.org/officeDocument/2006/relationships/tags" Target="../tags/tag8181.xml"/><Relationship Id="rId3" Type="http://schemas.openxmlformats.org/officeDocument/2006/relationships/tags" Target="../tags/tag8180.xml"/><Relationship Id="rId2" Type="http://schemas.openxmlformats.org/officeDocument/2006/relationships/tags" Target="../tags/tag8179.xml"/><Relationship Id="rId15" Type="http://schemas.openxmlformats.org/officeDocument/2006/relationships/tags" Target="../tags/tag8192.xml"/><Relationship Id="rId14" Type="http://schemas.openxmlformats.org/officeDocument/2006/relationships/tags" Target="../tags/tag8191.xml"/><Relationship Id="rId13" Type="http://schemas.openxmlformats.org/officeDocument/2006/relationships/tags" Target="../tags/tag8190.xml"/><Relationship Id="rId12" Type="http://schemas.openxmlformats.org/officeDocument/2006/relationships/tags" Target="../tags/tag8189.xml"/><Relationship Id="rId11" Type="http://schemas.openxmlformats.org/officeDocument/2006/relationships/tags" Target="../tags/tag8188.xml"/><Relationship Id="rId10" Type="http://schemas.openxmlformats.org/officeDocument/2006/relationships/tags" Target="../tags/tag8187.xml"/><Relationship Id="rId1" Type="http://schemas.openxmlformats.org/officeDocument/2006/relationships/slideMaster" Target="../slideMasters/slideMaster53.xml"/></Relationships>
</file>

<file path=ppt/slideLayouts/_rels/slideLayout984.xml.rels><?xml version="1.0" encoding="UTF-8" standalone="yes"?>
<Relationships xmlns="http://schemas.openxmlformats.org/package/2006/relationships"><Relationship Id="rId7" Type="http://schemas.openxmlformats.org/officeDocument/2006/relationships/tags" Target="../tags/tag8198.xml"/><Relationship Id="rId6" Type="http://schemas.openxmlformats.org/officeDocument/2006/relationships/tags" Target="../tags/tag8197.xml"/><Relationship Id="rId5" Type="http://schemas.openxmlformats.org/officeDocument/2006/relationships/tags" Target="../tags/tag8196.xml"/><Relationship Id="rId4" Type="http://schemas.openxmlformats.org/officeDocument/2006/relationships/tags" Target="../tags/tag8195.xml"/><Relationship Id="rId3" Type="http://schemas.openxmlformats.org/officeDocument/2006/relationships/tags" Target="../tags/tag8194.xml"/><Relationship Id="rId2" Type="http://schemas.openxmlformats.org/officeDocument/2006/relationships/tags" Target="../tags/tag8193.xml"/><Relationship Id="rId1" Type="http://schemas.openxmlformats.org/officeDocument/2006/relationships/slideMaster" Target="../slideMasters/slideMaster53.xml"/></Relationships>
</file>

<file path=ppt/slideLayouts/_rels/slideLayout985.xml.rels><?xml version="1.0" encoding="UTF-8" standalone="yes"?>
<Relationships xmlns="http://schemas.openxmlformats.org/package/2006/relationships"><Relationship Id="rId9" Type="http://schemas.openxmlformats.org/officeDocument/2006/relationships/tags" Target="../tags/tag8206.xml"/><Relationship Id="rId8" Type="http://schemas.openxmlformats.org/officeDocument/2006/relationships/tags" Target="../tags/tag8205.xml"/><Relationship Id="rId7" Type="http://schemas.openxmlformats.org/officeDocument/2006/relationships/tags" Target="../tags/tag8204.xml"/><Relationship Id="rId6" Type="http://schemas.openxmlformats.org/officeDocument/2006/relationships/tags" Target="../tags/tag8203.xml"/><Relationship Id="rId5" Type="http://schemas.openxmlformats.org/officeDocument/2006/relationships/tags" Target="../tags/tag8202.xml"/><Relationship Id="rId4" Type="http://schemas.openxmlformats.org/officeDocument/2006/relationships/tags" Target="../tags/tag8201.xml"/><Relationship Id="rId3" Type="http://schemas.openxmlformats.org/officeDocument/2006/relationships/tags" Target="../tags/tag8200.xml"/><Relationship Id="rId2" Type="http://schemas.openxmlformats.org/officeDocument/2006/relationships/tags" Target="../tags/tag8199.xml"/><Relationship Id="rId1" Type="http://schemas.openxmlformats.org/officeDocument/2006/relationships/slideMaster" Target="../slideMasters/slideMaster53.xml"/></Relationships>
</file>

<file path=ppt/slideLayouts/_rels/slideLayout986.xml.rels><?xml version="1.0" encoding="UTF-8" standalone="yes"?>
<Relationships xmlns="http://schemas.openxmlformats.org/package/2006/relationships"><Relationship Id="rId8" Type="http://schemas.openxmlformats.org/officeDocument/2006/relationships/tags" Target="../tags/tag8213.xml"/><Relationship Id="rId7" Type="http://schemas.openxmlformats.org/officeDocument/2006/relationships/tags" Target="../tags/tag8212.xml"/><Relationship Id="rId6" Type="http://schemas.openxmlformats.org/officeDocument/2006/relationships/tags" Target="../tags/tag8211.xml"/><Relationship Id="rId5" Type="http://schemas.openxmlformats.org/officeDocument/2006/relationships/tags" Target="../tags/tag8210.xml"/><Relationship Id="rId4" Type="http://schemas.openxmlformats.org/officeDocument/2006/relationships/tags" Target="../tags/tag8209.xml"/><Relationship Id="rId3" Type="http://schemas.openxmlformats.org/officeDocument/2006/relationships/tags" Target="../tags/tag8208.xml"/><Relationship Id="rId2" Type="http://schemas.openxmlformats.org/officeDocument/2006/relationships/tags" Target="../tags/tag8207.xml"/><Relationship Id="rId1" Type="http://schemas.openxmlformats.org/officeDocument/2006/relationships/slideMaster" Target="../slideMasters/slideMaster53.xml"/></Relationships>
</file>

<file path=ppt/slideLayouts/_rels/slideLayout987.xml.rels><?xml version="1.0" encoding="UTF-8" standalone="yes"?>
<Relationships xmlns="http://schemas.openxmlformats.org/package/2006/relationships"><Relationship Id="rId4" Type="http://schemas.openxmlformats.org/officeDocument/2006/relationships/tags" Target="../tags/tag8216.xml"/><Relationship Id="rId3" Type="http://schemas.openxmlformats.org/officeDocument/2006/relationships/tags" Target="../tags/tag8215.xml"/><Relationship Id="rId2" Type="http://schemas.openxmlformats.org/officeDocument/2006/relationships/tags" Target="../tags/tag8214.xml"/><Relationship Id="rId1" Type="http://schemas.openxmlformats.org/officeDocument/2006/relationships/slideMaster" Target="../slideMasters/slideMaster53.xml"/></Relationships>
</file>

<file path=ppt/slideLayouts/_rels/slideLayout988.xml.rels><?xml version="1.0" encoding="UTF-8" standalone="yes"?>
<Relationships xmlns="http://schemas.openxmlformats.org/package/2006/relationships"><Relationship Id="rId7" Type="http://schemas.openxmlformats.org/officeDocument/2006/relationships/tags" Target="../tags/tag8222.xml"/><Relationship Id="rId6" Type="http://schemas.openxmlformats.org/officeDocument/2006/relationships/tags" Target="../tags/tag8221.xml"/><Relationship Id="rId5" Type="http://schemas.openxmlformats.org/officeDocument/2006/relationships/tags" Target="../tags/tag8220.xml"/><Relationship Id="rId4" Type="http://schemas.openxmlformats.org/officeDocument/2006/relationships/tags" Target="../tags/tag8219.xml"/><Relationship Id="rId3" Type="http://schemas.openxmlformats.org/officeDocument/2006/relationships/tags" Target="../tags/tag8218.xml"/><Relationship Id="rId2" Type="http://schemas.openxmlformats.org/officeDocument/2006/relationships/tags" Target="../tags/tag8217.xml"/><Relationship Id="rId1" Type="http://schemas.openxmlformats.org/officeDocument/2006/relationships/slideMaster" Target="../slideMasters/slideMaster53.xml"/></Relationships>
</file>

<file path=ppt/slideLayouts/_rels/slideLayout989.xml.rels><?xml version="1.0" encoding="UTF-8" standalone="yes"?>
<Relationships xmlns="http://schemas.openxmlformats.org/package/2006/relationships"><Relationship Id="rId6" Type="http://schemas.openxmlformats.org/officeDocument/2006/relationships/tags" Target="../tags/tag8227.xml"/><Relationship Id="rId5" Type="http://schemas.openxmlformats.org/officeDocument/2006/relationships/tags" Target="../tags/tag8226.xml"/><Relationship Id="rId4" Type="http://schemas.openxmlformats.org/officeDocument/2006/relationships/tags" Target="../tags/tag8225.xml"/><Relationship Id="rId3" Type="http://schemas.openxmlformats.org/officeDocument/2006/relationships/tags" Target="../tags/tag8224.xml"/><Relationship Id="rId2" Type="http://schemas.openxmlformats.org/officeDocument/2006/relationships/tags" Target="../tags/tag8223.xml"/><Relationship Id="rId1" Type="http://schemas.openxmlformats.org/officeDocument/2006/relationships/slideMaster" Target="../slideMasters/slideMaster53.xml"/></Relationships>
</file>

<file path=ppt/slideLayouts/_rels/slideLayout99.xml.rels><?xml version="1.0" encoding="UTF-8" standalone="yes"?>
<Relationships xmlns="http://schemas.openxmlformats.org/package/2006/relationships"><Relationship Id="rId8" Type="http://schemas.openxmlformats.org/officeDocument/2006/relationships/tags" Target="../tags/tag728.xml"/><Relationship Id="rId7" Type="http://schemas.openxmlformats.org/officeDocument/2006/relationships/tags" Target="../tags/tag727.xml"/><Relationship Id="rId6" Type="http://schemas.openxmlformats.org/officeDocument/2006/relationships/tags" Target="../tags/tag726.xml"/><Relationship Id="rId5" Type="http://schemas.openxmlformats.org/officeDocument/2006/relationships/tags" Target="../tags/tag725.xml"/><Relationship Id="rId4" Type="http://schemas.openxmlformats.org/officeDocument/2006/relationships/tags" Target="../tags/tag724.xml"/><Relationship Id="rId3" Type="http://schemas.openxmlformats.org/officeDocument/2006/relationships/tags" Target="../tags/tag723.xml"/><Relationship Id="rId2" Type="http://schemas.openxmlformats.org/officeDocument/2006/relationships/tags" Target="../tags/tag722.xml"/><Relationship Id="rId1" Type="http://schemas.openxmlformats.org/officeDocument/2006/relationships/slideMaster" Target="../slideMasters/slideMaster6.xml"/></Relationships>
</file>

<file path=ppt/slideLayouts/_rels/slideLayout990.xml.rels><?xml version="1.0" encoding="UTF-8" standalone="yes"?>
<Relationships xmlns="http://schemas.openxmlformats.org/package/2006/relationships"><Relationship Id="rId5" Type="http://schemas.openxmlformats.org/officeDocument/2006/relationships/tags" Target="../tags/tag8231.xml"/><Relationship Id="rId4" Type="http://schemas.openxmlformats.org/officeDocument/2006/relationships/tags" Target="../tags/tag8230.xml"/><Relationship Id="rId3" Type="http://schemas.openxmlformats.org/officeDocument/2006/relationships/tags" Target="../tags/tag8229.xml"/><Relationship Id="rId2" Type="http://schemas.openxmlformats.org/officeDocument/2006/relationships/tags" Target="../tags/tag8228.xml"/><Relationship Id="rId1" Type="http://schemas.openxmlformats.org/officeDocument/2006/relationships/slideMaster" Target="../slideMasters/slideMaster53.xml"/></Relationships>
</file>

<file path=ppt/slideLayouts/_rels/slideLayout991.xml.rels><?xml version="1.0" encoding="UTF-8" standalone="yes"?>
<Relationships xmlns="http://schemas.openxmlformats.org/package/2006/relationships"><Relationship Id="rId9" Type="http://schemas.openxmlformats.org/officeDocument/2006/relationships/tags" Target="../tags/tag8239.xml"/><Relationship Id="rId8" Type="http://schemas.openxmlformats.org/officeDocument/2006/relationships/tags" Target="../tags/tag8238.xml"/><Relationship Id="rId7" Type="http://schemas.openxmlformats.org/officeDocument/2006/relationships/tags" Target="../tags/tag8237.xml"/><Relationship Id="rId6" Type="http://schemas.openxmlformats.org/officeDocument/2006/relationships/tags" Target="../tags/tag8236.xml"/><Relationship Id="rId5" Type="http://schemas.openxmlformats.org/officeDocument/2006/relationships/tags" Target="../tags/tag8235.xml"/><Relationship Id="rId4" Type="http://schemas.openxmlformats.org/officeDocument/2006/relationships/tags" Target="../tags/tag8234.xml"/><Relationship Id="rId3" Type="http://schemas.openxmlformats.org/officeDocument/2006/relationships/tags" Target="../tags/tag8233.xml"/><Relationship Id="rId2" Type="http://schemas.openxmlformats.org/officeDocument/2006/relationships/tags" Target="../tags/tag8232.xml"/><Relationship Id="rId11" Type="http://schemas.openxmlformats.org/officeDocument/2006/relationships/tags" Target="../tags/tag8241.xml"/><Relationship Id="rId10" Type="http://schemas.openxmlformats.org/officeDocument/2006/relationships/tags" Target="../tags/tag8240.xml"/><Relationship Id="rId1" Type="http://schemas.openxmlformats.org/officeDocument/2006/relationships/slideMaster" Target="../slideMasters/slideMaster53.xml"/></Relationships>
</file>

<file path=ppt/slideLayouts/_rels/slideLayout992.xml.rels><?xml version="1.0" encoding="UTF-8" standalone="yes"?>
<Relationships xmlns="http://schemas.openxmlformats.org/package/2006/relationships"><Relationship Id="rId8" Type="http://schemas.openxmlformats.org/officeDocument/2006/relationships/tags" Target="../tags/tag8248.xml"/><Relationship Id="rId7" Type="http://schemas.openxmlformats.org/officeDocument/2006/relationships/tags" Target="../tags/tag8247.xml"/><Relationship Id="rId6" Type="http://schemas.openxmlformats.org/officeDocument/2006/relationships/tags" Target="../tags/tag8246.xml"/><Relationship Id="rId5" Type="http://schemas.openxmlformats.org/officeDocument/2006/relationships/tags" Target="../tags/tag8245.xml"/><Relationship Id="rId4" Type="http://schemas.openxmlformats.org/officeDocument/2006/relationships/tags" Target="../tags/tag8244.xml"/><Relationship Id="rId3" Type="http://schemas.openxmlformats.org/officeDocument/2006/relationships/tags" Target="../tags/tag8243.xml"/><Relationship Id="rId2" Type="http://schemas.openxmlformats.org/officeDocument/2006/relationships/tags" Target="../tags/tag8242.xml"/><Relationship Id="rId1" Type="http://schemas.openxmlformats.org/officeDocument/2006/relationships/slideMaster" Target="../slideMasters/slideMaster53.xml"/></Relationships>
</file>

<file path=ppt/slideLayouts/_rels/slideLayout993.xml.rels><?xml version="1.0" encoding="UTF-8" standalone="yes"?>
<Relationships xmlns="http://schemas.openxmlformats.org/package/2006/relationships"><Relationship Id="rId9" Type="http://schemas.openxmlformats.org/officeDocument/2006/relationships/tags" Target="../tags/tag8256.xml"/><Relationship Id="rId8" Type="http://schemas.openxmlformats.org/officeDocument/2006/relationships/tags" Target="../tags/tag8255.xml"/><Relationship Id="rId7" Type="http://schemas.openxmlformats.org/officeDocument/2006/relationships/tags" Target="../tags/tag8254.xml"/><Relationship Id="rId6" Type="http://schemas.openxmlformats.org/officeDocument/2006/relationships/tags" Target="../tags/tag8253.xml"/><Relationship Id="rId5" Type="http://schemas.openxmlformats.org/officeDocument/2006/relationships/tags" Target="../tags/tag8252.xml"/><Relationship Id="rId4" Type="http://schemas.openxmlformats.org/officeDocument/2006/relationships/tags" Target="../tags/tag8251.xml"/><Relationship Id="rId3" Type="http://schemas.openxmlformats.org/officeDocument/2006/relationships/tags" Target="../tags/tag8250.xml"/><Relationship Id="rId2" Type="http://schemas.openxmlformats.org/officeDocument/2006/relationships/tags" Target="../tags/tag8249.xml"/><Relationship Id="rId13" Type="http://schemas.openxmlformats.org/officeDocument/2006/relationships/tags" Target="../tags/tag8260.xml"/><Relationship Id="rId12" Type="http://schemas.openxmlformats.org/officeDocument/2006/relationships/tags" Target="../tags/tag8259.xml"/><Relationship Id="rId11" Type="http://schemas.openxmlformats.org/officeDocument/2006/relationships/tags" Target="../tags/tag8258.xml"/><Relationship Id="rId10" Type="http://schemas.openxmlformats.org/officeDocument/2006/relationships/tags" Target="../tags/tag8257.xml"/><Relationship Id="rId1" Type="http://schemas.openxmlformats.org/officeDocument/2006/relationships/slideMaster" Target="../slideMasters/slideMaster53.xml"/></Relationships>
</file>

<file path=ppt/slideLayouts/_rels/slideLayout994.xml.rels><?xml version="1.0" encoding="UTF-8" standalone="yes"?>
<Relationships xmlns="http://schemas.openxmlformats.org/package/2006/relationships"><Relationship Id="rId9" Type="http://schemas.openxmlformats.org/officeDocument/2006/relationships/tags" Target="../tags/tag8268.xml"/><Relationship Id="rId8" Type="http://schemas.openxmlformats.org/officeDocument/2006/relationships/tags" Target="../tags/tag8267.xml"/><Relationship Id="rId7" Type="http://schemas.openxmlformats.org/officeDocument/2006/relationships/tags" Target="../tags/tag8266.xml"/><Relationship Id="rId6" Type="http://schemas.openxmlformats.org/officeDocument/2006/relationships/tags" Target="../tags/tag8265.xml"/><Relationship Id="rId5" Type="http://schemas.openxmlformats.org/officeDocument/2006/relationships/tags" Target="../tags/tag8264.xml"/><Relationship Id="rId4" Type="http://schemas.openxmlformats.org/officeDocument/2006/relationships/tags" Target="../tags/tag8263.xml"/><Relationship Id="rId3" Type="http://schemas.openxmlformats.org/officeDocument/2006/relationships/tags" Target="../tags/tag8262.xml"/><Relationship Id="rId2" Type="http://schemas.openxmlformats.org/officeDocument/2006/relationships/tags" Target="../tags/tag8261.xml"/><Relationship Id="rId11" Type="http://schemas.openxmlformats.org/officeDocument/2006/relationships/tags" Target="../tags/tag8270.xml"/><Relationship Id="rId10" Type="http://schemas.openxmlformats.org/officeDocument/2006/relationships/tags" Target="../tags/tag8269.xml"/><Relationship Id="rId1" Type="http://schemas.openxmlformats.org/officeDocument/2006/relationships/slideMaster" Target="../slideMasters/slideMaster53.xml"/></Relationships>
</file>

<file path=ppt/slideLayouts/_rels/slideLayout995.xml.rels><?xml version="1.0" encoding="UTF-8" standalone="yes"?>
<Relationships xmlns="http://schemas.openxmlformats.org/package/2006/relationships"><Relationship Id="rId9" Type="http://schemas.openxmlformats.org/officeDocument/2006/relationships/tags" Target="../tags/tag8278.xml"/><Relationship Id="rId8" Type="http://schemas.openxmlformats.org/officeDocument/2006/relationships/tags" Target="../tags/tag8277.xml"/><Relationship Id="rId7" Type="http://schemas.openxmlformats.org/officeDocument/2006/relationships/tags" Target="../tags/tag8276.xml"/><Relationship Id="rId6" Type="http://schemas.openxmlformats.org/officeDocument/2006/relationships/tags" Target="../tags/tag8275.xml"/><Relationship Id="rId5" Type="http://schemas.openxmlformats.org/officeDocument/2006/relationships/tags" Target="../tags/tag8274.xml"/><Relationship Id="rId4" Type="http://schemas.openxmlformats.org/officeDocument/2006/relationships/tags" Target="../tags/tag8273.xml"/><Relationship Id="rId3" Type="http://schemas.openxmlformats.org/officeDocument/2006/relationships/tags" Target="../tags/tag8272.xml"/><Relationship Id="rId2" Type="http://schemas.openxmlformats.org/officeDocument/2006/relationships/tags" Target="../tags/tag8271.xml"/><Relationship Id="rId11" Type="http://schemas.openxmlformats.org/officeDocument/2006/relationships/tags" Target="../tags/tag8280.xml"/><Relationship Id="rId10" Type="http://schemas.openxmlformats.org/officeDocument/2006/relationships/tags" Target="../tags/tag8279.xml"/><Relationship Id="rId1" Type="http://schemas.openxmlformats.org/officeDocument/2006/relationships/slideMaster" Target="../slideMasters/slideMaster53.xml"/></Relationships>
</file>

<file path=ppt/slideLayouts/_rels/slideLayout996.xml.rels><?xml version="1.0" encoding="UTF-8" standalone="yes"?>
<Relationships xmlns="http://schemas.openxmlformats.org/package/2006/relationships"><Relationship Id="rId9" Type="http://schemas.openxmlformats.org/officeDocument/2006/relationships/tags" Target="../tags/tag8288.xml"/><Relationship Id="rId8" Type="http://schemas.openxmlformats.org/officeDocument/2006/relationships/tags" Target="../tags/tag8287.xml"/><Relationship Id="rId7" Type="http://schemas.openxmlformats.org/officeDocument/2006/relationships/tags" Target="../tags/tag8286.xml"/><Relationship Id="rId6" Type="http://schemas.openxmlformats.org/officeDocument/2006/relationships/tags" Target="../tags/tag8285.xml"/><Relationship Id="rId5" Type="http://schemas.openxmlformats.org/officeDocument/2006/relationships/tags" Target="../tags/tag8284.xml"/><Relationship Id="rId4" Type="http://schemas.openxmlformats.org/officeDocument/2006/relationships/tags" Target="../tags/tag8283.xml"/><Relationship Id="rId3" Type="http://schemas.openxmlformats.org/officeDocument/2006/relationships/tags" Target="../tags/tag8282.xml"/><Relationship Id="rId2" Type="http://schemas.openxmlformats.org/officeDocument/2006/relationships/tags" Target="../tags/tag8281.xml"/><Relationship Id="rId11" Type="http://schemas.openxmlformats.org/officeDocument/2006/relationships/tags" Target="../tags/tag8290.xml"/><Relationship Id="rId10" Type="http://schemas.openxmlformats.org/officeDocument/2006/relationships/tags" Target="../tags/tag8289.xml"/><Relationship Id="rId1" Type="http://schemas.openxmlformats.org/officeDocument/2006/relationships/slideMaster" Target="../slideMasters/slideMaster53.xml"/></Relationships>
</file>

<file path=ppt/slideLayouts/_rels/slideLayout997.xml.rels><?xml version="1.0" encoding="UTF-8" standalone="yes"?>
<Relationships xmlns="http://schemas.openxmlformats.org/package/2006/relationships"><Relationship Id="rId9" Type="http://schemas.openxmlformats.org/officeDocument/2006/relationships/tags" Target="../tags/tag8298.xml"/><Relationship Id="rId8" Type="http://schemas.openxmlformats.org/officeDocument/2006/relationships/tags" Target="../tags/tag8297.xml"/><Relationship Id="rId7" Type="http://schemas.openxmlformats.org/officeDocument/2006/relationships/tags" Target="../tags/tag8296.xml"/><Relationship Id="rId6" Type="http://schemas.openxmlformats.org/officeDocument/2006/relationships/tags" Target="../tags/tag8295.xml"/><Relationship Id="rId5" Type="http://schemas.openxmlformats.org/officeDocument/2006/relationships/tags" Target="../tags/tag8294.xml"/><Relationship Id="rId4" Type="http://schemas.openxmlformats.org/officeDocument/2006/relationships/tags" Target="../tags/tag8293.xml"/><Relationship Id="rId3" Type="http://schemas.openxmlformats.org/officeDocument/2006/relationships/tags" Target="../tags/tag8292.xml"/><Relationship Id="rId2" Type="http://schemas.openxmlformats.org/officeDocument/2006/relationships/tags" Target="../tags/tag8291.xml"/><Relationship Id="rId13" Type="http://schemas.openxmlformats.org/officeDocument/2006/relationships/tags" Target="../tags/tag8302.xml"/><Relationship Id="rId12" Type="http://schemas.openxmlformats.org/officeDocument/2006/relationships/tags" Target="../tags/tag8301.xml"/><Relationship Id="rId11" Type="http://schemas.openxmlformats.org/officeDocument/2006/relationships/tags" Target="../tags/tag8300.xml"/><Relationship Id="rId10" Type="http://schemas.openxmlformats.org/officeDocument/2006/relationships/tags" Target="../tags/tag8299.xml"/><Relationship Id="rId1" Type="http://schemas.openxmlformats.org/officeDocument/2006/relationships/slideMaster" Target="../slideMasters/slideMaster53.xml"/></Relationships>
</file>

<file path=ppt/slideLayouts/_rels/slideLayout998.xml.rels><?xml version="1.0" encoding="UTF-8" standalone="yes"?>
<Relationships xmlns="http://schemas.openxmlformats.org/package/2006/relationships"><Relationship Id="rId9" Type="http://schemas.openxmlformats.org/officeDocument/2006/relationships/tags" Target="../tags/tag8310.xml"/><Relationship Id="rId8" Type="http://schemas.openxmlformats.org/officeDocument/2006/relationships/tags" Target="../tags/tag8309.xml"/><Relationship Id="rId7" Type="http://schemas.openxmlformats.org/officeDocument/2006/relationships/tags" Target="../tags/tag8308.xml"/><Relationship Id="rId6" Type="http://schemas.openxmlformats.org/officeDocument/2006/relationships/tags" Target="../tags/tag8307.xml"/><Relationship Id="rId5" Type="http://schemas.openxmlformats.org/officeDocument/2006/relationships/tags" Target="../tags/tag8306.xml"/><Relationship Id="rId4" Type="http://schemas.openxmlformats.org/officeDocument/2006/relationships/tags" Target="../tags/tag8305.xml"/><Relationship Id="rId3" Type="http://schemas.openxmlformats.org/officeDocument/2006/relationships/tags" Target="../tags/tag8304.xml"/><Relationship Id="rId2" Type="http://schemas.openxmlformats.org/officeDocument/2006/relationships/tags" Target="../tags/tag8303.xml"/><Relationship Id="rId13" Type="http://schemas.openxmlformats.org/officeDocument/2006/relationships/tags" Target="../tags/tag8314.xml"/><Relationship Id="rId12" Type="http://schemas.openxmlformats.org/officeDocument/2006/relationships/tags" Target="../tags/tag8313.xml"/><Relationship Id="rId11" Type="http://schemas.openxmlformats.org/officeDocument/2006/relationships/tags" Target="../tags/tag8312.xml"/><Relationship Id="rId10" Type="http://schemas.openxmlformats.org/officeDocument/2006/relationships/tags" Target="../tags/tag8311.xml"/><Relationship Id="rId1" Type="http://schemas.openxmlformats.org/officeDocument/2006/relationships/slideMaster" Target="../slideMasters/slideMaster53.xml"/></Relationships>
</file>

<file path=ppt/slideLayouts/_rels/slideLayout9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8190309" y="533241"/>
            <a:ext cx="553403" cy="687229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5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6"/>
            </p:custDataLst>
          </p:nvPr>
        </p:nvGrpSpPr>
        <p:grpSpPr>
          <a:xfrm rot="5400000">
            <a:off x="265986" y="5766276"/>
            <a:ext cx="553403" cy="687229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>
            <a:normAutofit/>
          </a:bodyPr>
          <a:lstStyle>
            <a:lvl1pPr marL="0" indent="0"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0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95483" y="5"/>
            <a:ext cx="9322027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7"/>
            </p:custDataLst>
          </p:nvPr>
        </p:nvSpPr>
        <p:spPr>
          <a:xfrm rot="16200000">
            <a:off x="3343278" y="5860568"/>
            <a:ext cx="997432" cy="5800725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047739" y="2842611"/>
            <a:ext cx="5338159" cy="838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95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047739" y="3971224"/>
            <a:ext cx="5338159" cy="50723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1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722907" y="4733589"/>
            <a:ext cx="1892347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4801641" y="4733589"/>
            <a:ext cx="1892345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3001198" y="5613400"/>
            <a:ext cx="6142802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9" name="等腰三角形 8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0" name="组合 9"/>
          <p:cNvGrpSpPr/>
          <p:nvPr userDrawn="1">
            <p:custDataLst>
              <p:tags r:id="rId5"/>
            </p:custDataLst>
          </p:nvPr>
        </p:nvGrpSpPr>
        <p:grpSpPr>
          <a:xfrm>
            <a:off x="3890252" y="2465874"/>
            <a:ext cx="427628" cy="530915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>
            <a:off x="-1" y="0"/>
            <a:ext cx="9144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2625680" y="3182635"/>
            <a:ext cx="3892639" cy="555545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3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2625680" y="4067741"/>
            <a:ext cx="3892639" cy="1107770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1626121"/>
            <a:ext cx="3962432" cy="4041680"/>
          </a:xfrm>
        </p:spPr>
        <p:txBody>
          <a:bodyPr lIns="90170" tIns="46990" rIns="90170" bIns="4699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7956257" y="5053054"/>
            <a:ext cx="1187744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等腰三角形 10"/>
            <p:cNvSpPr/>
            <p:nvPr>
              <p:custDataLst>
                <p:tags r:id="rId4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>
            <a:normAutofit/>
          </a:bodyPr>
          <a:lstStyle>
            <a:lvl1pPr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40100" y="2275650"/>
            <a:ext cx="2967300" cy="3069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3825900" y="1405930"/>
            <a:ext cx="4860000" cy="3815953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>
            <a:off x="-1" y="0"/>
            <a:ext cx="3617595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1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10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691281" y="2778617"/>
            <a:ext cx="3761438" cy="113978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 flipH="1">
            <a:off x="6452719" y="3180660"/>
            <a:ext cx="327554" cy="406670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8" name="等腰三角形 7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2363726" y="3187277"/>
            <a:ext cx="327554" cy="406670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10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11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</p:spTree>
  </p:cSld>
  <p:clrMapOvr>
    <a:masterClrMapping/>
  </p:clrMapOvr>
</p:sldLayout>
</file>

<file path=ppt/slideLayouts/slideLayout10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等腰三角形 9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628650" y="861887"/>
            <a:ext cx="7886700" cy="405363"/>
          </a:xfrm>
        </p:spPr>
        <p:txBody>
          <a:bodyPr>
            <a:normAutofit/>
          </a:bodyPr>
          <a:lstStyle>
            <a:lvl1pPr>
              <a:defRPr sz="165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8190309" y="533241"/>
            <a:ext cx="553403" cy="687229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5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6"/>
            </p:custDataLst>
          </p:nvPr>
        </p:nvGrpSpPr>
        <p:grpSpPr>
          <a:xfrm rot="5400000">
            <a:off x="265986" y="5766276"/>
            <a:ext cx="553403" cy="687229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>
            <a:normAutofit/>
          </a:bodyPr>
          <a:lstStyle>
            <a:lvl1pPr marL="0" indent="0"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0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>
            <a:normAutofit/>
          </a:bodyPr>
          <a:lstStyle>
            <a:lvl1pPr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40100" y="2275650"/>
            <a:ext cx="2967300" cy="3069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3825900" y="1405930"/>
            <a:ext cx="4860000" cy="3815953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>
            <a:off x="-1" y="0"/>
            <a:ext cx="3617595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1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10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59000" y="1763100"/>
            <a:ext cx="8231981" cy="621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459581" y="3236850"/>
            <a:ext cx="8224200" cy="25731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10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1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10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453390" y="739934"/>
            <a:ext cx="8232458" cy="423863"/>
          </a:xfrm>
        </p:spPr>
        <p:txBody>
          <a:bodyPr anchor="ctr"/>
          <a:lstStyle>
            <a:lvl1pPr algn="ctr"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453628" y="2082600"/>
            <a:ext cx="8243100" cy="2408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445500" y="5306850"/>
            <a:ext cx="8251200" cy="7587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00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025000"/>
            <a:ext cx="4025700" cy="217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914450"/>
            <a:ext cx="40068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910850"/>
            <a:ext cx="40257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0800000">
            <a:off x="0" y="0"/>
            <a:ext cx="4093369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6"/>
            </p:custDataLst>
          </p:nvPr>
        </p:nvGrpSpPr>
        <p:grpSpPr>
          <a:xfrm>
            <a:off x="5050631" y="5323840"/>
            <a:ext cx="4093369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3"/>
            </p:custDataLst>
          </p:nvPr>
        </p:nvSpPr>
        <p:spPr>
          <a:xfrm>
            <a:off x="1141810" y="4069800"/>
            <a:ext cx="6858000" cy="1242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95483" y="5"/>
            <a:ext cx="9322027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7"/>
            </p:custDataLst>
          </p:nvPr>
        </p:nvSpPr>
        <p:spPr>
          <a:xfrm rot="16200000">
            <a:off x="3343278" y="5860568"/>
            <a:ext cx="997432" cy="5800725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047739" y="2842611"/>
            <a:ext cx="5338159" cy="838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95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047739" y="3971224"/>
            <a:ext cx="5338159" cy="50723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1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722907" y="4733589"/>
            <a:ext cx="1892347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4801641" y="4733589"/>
            <a:ext cx="1892345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59000" y="1763100"/>
            <a:ext cx="8231981" cy="621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459581" y="3236850"/>
            <a:ext cx="8224200" cy="25731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10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1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10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3001198" y="5613400"/>
            <a:ext cx="6142802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9" name="等腰三角形 8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0" name="组合 9"/>
          <p:cNvGrpSpPr/>
          <p:nvPr userDrawn="1">
            <p:custDataLst>
              <p:tags r:id="rId5"/>
            </p:custDataLst>
          </p:nvPr>
        </p:nvGrpSpPr>
        <p:grpSpPr>
          <a:xfrm>
            <a:off x="3890252" y="2465874"/>
            <a:ext cx="427628" cy="530915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>
            <a:off x="-1" y="0"/>
            <a:ext cx="9144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2625680" y="3182635"/>
            <a:ext cx="3892639" cy="555545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3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2625680" y="4067741"/>
            <a:ext cx="3892639" cy="1107770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1626121"/>
            <a:ext cx="3962432" cy="4041680"/>
          </a:xfrm>
        </p:spPr>
        <p:txBody>
          <a:bodyPr lIns="90170" tIns="46990" rIns="90170" bIns="4699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7956257" y="5053054"/>
            <a:ext cx="1187744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等腰三角形 10"/>
            <p:cNvSpPr/>
            <p:nvPr>
              <p:custDataLst>
                <p:tags r:id="rId4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691281" y="2778617"/>
            <a:ext cx="3761438" cy="113978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 flipH="1">
            <a:off x="6452719" y="3180660"/>
            <a:ext cx="327554" cy="406670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8" name="等腰三角形 7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2363726" y="3187277"/>
            <a:ext cx="327554" cy="406670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10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11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453390" y="739934"/>
            <a:ext cx="8232458" cy="423863"/>
          </a:xfrm>
        </p:spPr>
        <p:txBody>
          <a:bodyPr anchor="ctr"/>
          <a:lstStyle>
            <a:lvl1pPr algn="ctr"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453628" y="2082600"/>
            <a:ext cx="8243100" cy="2408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445500" y="5306850"/>
            <a:ext cx="8251200" cy="7587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等腰三角形 9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628650" y="861887"/>
            <a:ext cx="7886700" cy="405363"/>
          </a:xfrm>
        </p:spPr>
        <p:txBody>
          <a:bodyPr>
            <a:normAutofit/>
          </a:bodyPr>
          <a:lstStyle>
            <a:lvl1pPr>
              <a:defRPr sz="165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8190309" y="533241"/>
            <a:ext cx="553403" cy="687229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5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6"/>
            </p:custDataLst>
          </p:nvPr>
        </p:nvGrpSpPr>
        <p:grpSpPr>
          <a:xfrm rot="5400000">
            <a:off x="265986" y="5766276"/>
            <a:ext cx="553403" cy="687229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>
            <a:normAutofit/>
          </a:bodyPr>
          <a:lstStyle>
            <a:lvl1pPr marL="0" indent="0"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0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>
            <a:normAutofit/>
          </a:bodyPr>
          <a:lstStyle>
            <a:lvl1pPr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40100" y="2275650"/>
            <a:ext cx="2967300" cy="3069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3825900" y="1405930"/>
            <a:ext cx="4860000" cy="3815953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>
            <a:off x="-1" y="0"/>
            <a:ext cx="3617595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1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10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59000" y="1763100"/>
            <a:ext cx="8231981" cy="621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459581" y="3236850"/>
            <a:ext cx="8224200" cy="25731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10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1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10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453390" y="739934"/>
            <a:ext cx="8232458" cy="423863"/>
          </a:xfrm>
        </p:spPr>
        <p:txBody>
          <a:bodyPr anchor="ctr"/>
          <a:lstStyle>
            <a:lvl1pPr algn="ctr"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453628" y="2082600"/>
            <a:ext cx="8243100" cy="2408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445500" y="5306850"/>
            <a:ext cx="8251200" cy="7587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00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025000"/>
            <a:ext cx="4025700" cy="217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914450"/>
            <a:ext cx="40068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910850"/>
            <a:ext cx="40257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0800000">
            <a:off x="0" y="0"/>
            <a:ext cx="4093369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6"/>
            </p:custDataLst>
          </p:nvPr>
        </p:nvGrpSpPr>
        <p:grpSpPr>
          <a:xfrm>
            <a:off x="5050631" y="5323840"/>
            <a:ext cx="4093369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3"/>
            </p:custDataLst>
          </p:nvPr>
        </p:nvSpPr>
        <p:spPr>
          <a:xfrm>
            <a:off x="1141810" y="4069800"/>
            <a:ext cx="6858000" cy="1242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95483" y="5"/>
            <a:ext cx="9322027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7"/>
            </p:custDataLst>
          </p:nvPr>
        </p:nvSpPr>
        <p:spPr>
          <a:xfrm rot="16200000">
            <a:off x="3343278" y="5860568"/>
            <a:ext cx="997432" cy="5800725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047739" y="2842611"/>
            <a:ext cx="5338159" cy="838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95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047739" y="3971224"/>
            <a:ext cx="5338159" cy="50723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1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722907" y="4733589"/>
            <a:ext cx="1892347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4801641" y="4733589"/>
            <a:ext cx="1892345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00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025000"/>
            <a:ext cx="4025700" cy="217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914450"/>
            <a:ext cx="40068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910850"/>
            <a:ext cx="40257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3001198" y="5613400"/>
            <a:ext cx="6142802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9" name="等腰三角形 8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0" name="组合 9"/>
          <p:cNvGrpSpPr/>
          <p:nvPr userDrawn="1">
            <p:custDataLst>
              <p:tags r:id="rId5"/>
            </p:custDataLst>
          </p:nvPr>
        </p:nvGrpSpPr>
        <p:grpSpPr>
          <a:xfrm>
            <a:off x="3890252" y="2465874"/>
            <a:ext cx="427628" cy="530915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>
            <a:off x="-1" y="0"/>
            <a:ext cx="9144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2625680" y="3182635"/>
            <a:ext cx="3892639" cy="555545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3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2625680" y="4067741"/>
            <a:ext cx="3892639" cy="1107770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1626121"/>
            <a:ext cx="3962432" cy="4041680"/>
          </a:xfrm>
        </p:spPr>
        <p:txBody>
          <a:bodyPr lIns="90170" tIns="46990" rIns="90170" bIns="4699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7956257" y="5053054"/>
            <a:ext cx="1187744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等腰三角形 10"/>
            <p:cNvSpPr/>
            <p:nvPr>
              <p:custDataLst>
                <p:tags r:id="rId4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691281" y="2778617"/>
            <a:ext cx="3761438" cy="113978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 flipH="1">
            <a:off x="6452719" y="3180660"/>
            <a:ext cx="327554" cy="406670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8" name="等腰三角形 7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2363726" y="3187277"/>
            <a:ext cx="327554" cy="406670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10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11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</p:spTree>
  </p:cSld>
  <p:clrMapOvr>
    <a:masterClrMapping/>
  </p:clrMapOvr>
</p:sldLayout>
</file>

<file path=ppt/slideLayouts/slideLayout10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等腰三角形 9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628650" y="861887"/>
            <a:ext cx="7886700" cy="405363"/>
          </a:xfrm>
        </p:spPr>
        <p:txBody>
          <a:bodyPr>
            <a:normAutofit/>
          </a:bodyPr>
          <a:lstStyle>
            <a:lvl1pPr>
              <a:defRPr sz="165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0800000">
            <a:off x="0" y="0"/>
            <a:ext cx="4093369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6"/>
            </p:custDataLst>
          </p:nvPr>
        </p:nvGrpSpPr>
        <p:grpSpPr>
          <a:xfrm>
            <a:off x="5050631" y="5323840"/>
            <a:ext cx="4093369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3"/>
            </p:custDataLst>
          </p:nvPr>
        </p:nvSpPr>
        <p:spPr>
          <a:xfrm>
            <a:off x="1141810" y="4069800"/>
            <a:ext cx="6858000" cy="1242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8190309" y="533241"/>
            <a:ext cx="553403" cy="687229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5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6"/>
            </p:custDataLst>
          </p:nvPr>
        </p:nvGrpSpPr>
        <p:grpSpPr>
          <a:xfrm rot="5400000">
            <a:off x="265986" y="5766276"/>
            <a:ext cx="553403" cy="687229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>
            <a:normAutofit/>
          </a:bodyPr>
          <a:lstStyle>
            <a:lvl1pPr marL="0" indent="0"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0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>
            <a:normAutofit/>
          </a:bodyPr>
          <a:lstStyle>
            <a:lvl1pPr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40100" y="2275650"/>
            <a:ext cx="2967300" cy="3069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3825900" y="1405930"/>
            <a:ext cx="4860000" cy="3815953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>
            <a:off x="-1" y="0"/>
            <a:ext cx="3617595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1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10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59000" y="1763100"/>
            <a:ext cx="8231981" cy="621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459581" y="3236850"/>
            <a:ext cx="8224200" cy="25731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10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1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10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453390" y="739934"/>
            <a:ext cx="8232458" cy="423863"/>
          </a:xfrm>
        </p:spPr>
        <p:txBody>
          <a:bodyPr anchor="ctr"/>
          <a:lstStyle>
            <a:lvl1pPr algn="ctr"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453628" y="2082600"/>
            <a:ext cx="8243100" cy="2408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445500" y="5306850"/>
            <a:ext cx="8251200" cy="7587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00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025000"/>
            <a:ext cx="4025700" cy="217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914450"/>
            <a:ext cx="40068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910850"/>
            <a:ext cx="40257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0800000">
            <a:off x="0" y="0"/>
            <a:ext cx="4093369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6"/>
            </p:custDataLst>
          </p:nvPr>
        </p:nvGrpSpPr>
        <p:grpSpPr>
          <a:xfrm>
            <a:off x="5050631" y="5323840"/>
            <a:ext cx="4093369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3"/>
            </p:custDataLst>
          </p:nvPr>
        </p:nvSpPr>
        <p:spPr>
          <a:xfrm>
            <a:off x="1141810" y="4069800"/>
            <a:ext cx="6858000" cy="1242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95483" y="5"/>
            <a:ext cx="9322027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7"/>
            </p:custDataLst>
          </p:nvPr>
        </p:nvSpPr>
        <p:spPr>
          <a:xfrm rot="16200000">
            <a:off x="3343278" y="5860568"/>
            <a:ext cx="997432" cy="5800725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047739" y="2842611"/>
            <a:ext cx="5338159" cy="838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95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047739" y="3971224"/>
            <a:ext cx="5338159" cy="50723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1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722907" y="4733589"/>
            <a:ext cx="1892347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4801641" y="4733589"/>
            <a:ext cx="1892345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3001198" y="5613400"/>
            <a:ext cx="6142802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9" name="等腰三角形 8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0" name="组合 9"/>
          <p:cNvGrpSpPr/>
          <p:nvPr userDrawn="1">
            <p:custDataLst>
              <p:tags r:id="rId5"/>
            </p:custDataLst>
          </p:nvPr>
        </p:nvGrpSpPr>
        <p:grpSpPr>
          <a:xfrm>
            <a:off x="3890252" y="2465874"/>
            <a:ext cx="427628" cy="530915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>
            <a:off x="-1" y="0"/>
            <a:ext cx="9144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2625680" y="3182635"/>
            <a:ext cx="3892639" cy="555545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3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2625680" y="4067741"/>
            <a:ext cx="3892639" cy="1107770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1626121"/>
            <a:ext cx="3962432" cy="4041680"/>
          </a:xfrm>
        </p:spPr>
        <p:txBody>
          <a:bodyPr lIns="90170" tIns="46990" rIns="90170" bIns="4699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7956257" y="5053054"/>
            <a:ext cx="1187744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等腰三角形 10"/>
            <p:cNvSpPr/>
            <p:nvPr>
              <p:custDataLst>
                <p:tags r:id="rId4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691281" y="2778617"/>
            <a:ext cx="3761438" cy="113978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 flipH="1">
            <a:off x="6452719" y="3180660"/>
            <a:ext cx="327554" cy="406670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8" name="等腰三角形 7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2363726" y="3187277"/>
            <a:ext cx="327554" cy="406670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10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11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</p:spTree>
  </p:cSld>
  <p:clrMapOvr>
    <a:masterClrMapping/>
  </p:clrMapOvr>
</p:sldLayout>
</file>

<file path=ppt/slideLayouts/slideLayout10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等腰三角形 9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628650" y="861887"/>
            <a:ext cx="7886700" cy="405363"/>
          </a:xfrm>
        </p:spPr>
        <p:txBody>
          <a:bodyPr>
            <a:normAutofit/>
          </a:bodyPr>
          <a:lstStyle>
            <a:lvl1pPr>
              <a:defRPr sz="165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8190309" y="533241"/>
            <a:ext cx="553403" cy="687229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5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6"/>
            </p:custDataLst>
          </p:nvPr>
        </p:nvGrpSpPr>
        <p:grpSpPr>
          <a:xfrm rot="5400000">
            <a:off x="265986" y="5766276"/>
            <a:ext cx="553403" cy="687229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>
            <a:normAutofit/>
          </a:bodyPr>
          <a:lstStyle>
            <a:lvl1pPr marL="0" indent="0"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95483" y="5"/>
            <a:ext cx="9322027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7"/>
            </p:custDataLst>
          </p:nvPr>
        </p:nvSpPr>
        <p:spPr>
          <a:xfrm rot="16200000">
            <a:off x="3343278" y="5860568"/>
            <a:ext cx="997432" cy="5800725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047739" y="2842611"/>
            <a:ext cx="5338159" cy="838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95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047739" y="3971224"/>
            <a:ext cx="5338159" cy="50723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1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722907" y="4733589"/>
            <a:ext cx="1892347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4801641" y="4733589"/>
            <a:ext cx="1892345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>
            <a:normAutofit/>
          </a:bodyPr>
          <a:lstStyle>
            <a:lvl1pPr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40100" y="2275650"/>
            <a:ext cx="2967300" cy="3069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3825900" y="1405930"/>
            <a:ext cx="4860000" cy="3815953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>
            <a:off x="-1" y="0"/>
            <a:ext cx="3617595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1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10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59000" y="1763100"/>
            <a:ext cx="8231981" cy="621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459581" y="3236850"/>
            <a:ext cx="8224200" cy="25731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10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1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10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453390" y="739934"/>
            <a:ext cx="8232458" cy="423863"/>
          </a:xfrm>
        </p:spPr>
        <p:txBody>
          <a:bodyPr anchor="ctr"/>
          <a:lstStyle>
            <a:lvl1pPr algn="ctr"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453628" y="2082600"/>
            <a:ext cx="8243100" cy="2408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445500" y="5306850"/>
            <a:ext cx="8251200" cy="7587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00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025000"/>
            <a:ext cx="4025700" cy="217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914450"/>
            <a:ext cx="40068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910850"/>
            <a:ext cx="40257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0800000">
            <a:off x="0" y="0"/>
            <a:ext cx="4093369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6"/>
            </p:custDataLst>
          </p:nvPr>
        </p:nvGrpSpPr>
        <p:grpSpPr>
          <a:xfrm>
            <a:off x="5050631" y="5323840"/>
            <a:ext cx="4093369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3"/>
            </p:custDataLst>
          </p:nvPr>
        </p:nvSpPr>
        <p:spPr>
          <a:xfrm>
            <a:off x="1141810" y="4069800"/>
            <a:ext cx="6858000" cy="1242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95483" y="5"/>
            <a:ext cx="9322027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7"/>
            </p:custDataLst>
          </p:nvPr>
        </p:nvSpPr>
        <p:spPr>
          <a:xfrm rot="16200000">
            <a:off x="3343278" y="5860568"/>
            <a:ext cx="997432" cy="5800725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047739" y="2842611"/>
            <a:ext cx="5338159" cy="838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95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047739" y="3971224"/>
            <a:ext cx="5338159" cy="50723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1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722907" y="4733589"/>
            <a:ext cx="1892347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4801641" y="4733589"/>
            <a:ext cx="1892345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3001198" y="5613400"/>
            <a:ext cx="6142802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9" name="等腰三角形 8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0" name="组合 9"/>
          <p:cNvGrpSpPr/>
          <p:nvPr userDrawn="1">
            <p:custDataLst>
              <p:tags r:id="rId5"/>
            </p:custDataLst>
          </p:nvPr>
        </p:nvGrpSpPr>
        <p:grpSpPr>
          <a:xfrm>
            <a:off x="3890252" y="2465874"/>
            <a:ext cx="427628" cy="530915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>
            <a:off x="-1" y="0"/>
            <a:ext cx="9144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2625680" y="3182635"/>
            <a:ext cx="3892639" cy="555545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3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2625680" y="4067741"/>
            <a:ext cx="3892639" cy="1107770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1626121"/>
            <a:ext cx="3962432" cy="4041680"/>
          </a:xfrm>
        </p:spPr>
        <p:txBody>
          <a:bodyPr lIns="90170" tIns="46990" rIns="90170" bIns="4699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7956257" y="5053054"/>
            <a:ext cx="1187744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等腰三角形 10"/>
            <p:cNvSpPr/>
            <p:nvPr>
              <p:custDataLst>
                <p:tags r:id="rId4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691281" y="2778617"/>
            <a:ext cx="3761438" cy="113978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 flipH="1">
            <a:off x="6452719" y="3180660"/>
            <a:ext cx="327554" cy="406670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8" name="等腰三角形 7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2363726" y="3187277"/>
            <a:ext cx="327554" cy="406670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10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11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</p:spTree>
  </p:cSld>
  <p:clrMapOvr>
    <a:masterClrMapping/>
  </p:clrMapOvr>
</p:sldLayout>
</file>

<file path=ppt/slideLayouts/slideLayout10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等腰三角形 9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628650" y="861887"/>
            <a:ext cx="7886700" cy="405363"/>
          </a:xfrm>
        </p:spPr>
        <p:txBody>
          <a:bodyPr>
            <a:normAutofit/>
          </a:bodyPr>
          <a:lstStyle>
            <a:lvl1pPr>
              <a:defRPr sz="165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8190309" y="533241"/>
            <a:ext cx="553403" cy="687229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5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6"/>
            </p:custDataLst>
          </p:nvPr>
        </p:nvGrpSpPr>
        <p:grpSpPr>
          <a:xfrm rot="5400000">
            <a:off x="265986" y="5766276"/>
            <a:ext cx="553403" cy="687229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>
            <a:normAutofit/>
          </a:bodyPr>
          <a:lstStyle>
            <a:lvl1pPr marL="0" indent="0"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0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>
            <a:normAutofit/>
          </a:bodyPr>
          <a:lstStyle>
            <a:lvl1pPr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40100" y="2275650"/>
            <a:ext cx="2967300" cy="3069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3825900" y="1405930"/>
            <a:ext cx="4860000" cy="3815953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>
            <a:off x="-1" y="0"/>
            <a:ext cx="3617595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1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3001198" y="5613400"/>
            <a:ext cx="6142802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9" name="等腰三角形 8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0" name="组合 9"/>
          <p:cNvGrpSpPr/>
          <p:nvPr userDrawn="1">
            <p:custDataLst>
              <p:tags r:id="rId5"/>
            </p:custDataLst>
          </p:nvPr>
        </p:nvGrpSpPr>
        <p:grpSpPr>
          <a:xfrm>
            <a:off x="3890252" y="2465874"/>
            <a:ext cx="427628" cy="530915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>
            <a:off x="-1" y="0"/>
            <a:ext cx="9144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2625680" y="3182635"/>
            <a:ext cx="3892639" cy="555545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3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2625680" y="4067741"/>
            <a:ext cx="3892639" cy="1107770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59000" y="1763100"/>
            <a:ext cx="8231981" cy="621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459581" y="3236850"/>
            <a:ext cx="8224200" cy="25731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10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1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10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453390" y="739934"/>
            <a:ext cx="8232458" cy="423863"/>
          </a:xfrm>
        </p:spPr>
        <p:txBody>
          <a:bodyPr anchor="ctr"/>
          <a:lstStyle>
            <a:lvl1pPr algn="ctr"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453628" y="2082600"/>
            <a:ext cx="8243100" cy="2408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445500" y="5306850"/>
            <a:ext cx="8251200" cy="7587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00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025000"/>
            <a:ext cx="4025700" cy="217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914450"/>
            <a:ext cx="40068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910850"/>
            <a:ext cx="40257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0800000">
            <a:off x="0" y="0"/>
            <a:ext cx="4093369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6"/>
            </p:custDataLst>
          </p:nvPr>
        </p:nvGrpSpPr>
        <p:grpSpPr>
          <a:xfrm>
            <a:off x="5050631" y="5323840"/>
            <a:ext cx="4093369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3"/>
            </p:custDataLst>
          </p:nvPr>
        </p:nvSpPr>
        <p:spPr>
          <a:xfrm>
            <a:off x="1141810" y="4069800"/>
            <a:ext cx="6858000" cy="1242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95483" y="5"/>
            <a:ext cx="9322027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7"/>
            </p:custDataLst>
          </p:nvPr>
        </p:nvSpPr>
        <p:spPr>
          <a:xfrm rot="16200000">
            <a:off x="3343278" y="5860568"/>
            <a:ext cx="997432" cy="5800725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047739" y="2842611"/>
            <a:ext cx="5338159" cy="838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95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047739" y="3971224"/>
            <a:ext cx="5338159" cy="50723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1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722907" y="4733589"/>
            <a:ext cx="1892347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4801641" y="4733589"/>
            <a:ext cx="1892345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3001198" y="5613400"/>
            <a:ext cx="6142802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9" name="等腰三角形 8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0" name="组合 9"/>
          <p:cNvGrpSpPr/>
          <p:nvPr userDrawn="1">
            <p:custDataLst>
              <p:tags r:id="rId5"/>
            </p:custDataLst>
          </p:nvPr>
        </p:nvGrpSpPr>
        <p:grpSpPr>
          <a:xfrm>
            <a:off x="3890252" y="2465874"/>
            <a:ext cx="427628" cy="530915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>
            <a:off x="-1" y="0"/>
            <a:ext cx="9144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2625680" y="3182635"/>
            <a:ext cx="3892639" cy="555545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3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2625680" y="4067741"/>
            <a:ext cx="3892639" cy="1107770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1626121"/>
            <a:ext cx="3962432" cy="4041680"/>
          </a:xfrm>
        </p:spPr>
        <p:txBody>
          <a:bodyPr lIns="90170" tIns="46990" rIns="90170" bIns="4699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1626121"/>
            <a:ext cx="3962432" cy="4041680"/>
          </a:xfrm>
        </p:spPr>
        <p:txBody>
          <a:bodyPr lIns="90170" tIns="46990" rIns="90170" bIns="4699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7956257" y="5053054"/>
            <a:ext cx="1187744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等腰三角形 10"/>
            <p:cNvSpPr/>
            <p:nvPr>
              <p:custDataLst>
                <p:tags r:id="rId4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691281" y="2778617"/>
            <a:ext cx="3761438" cy="113978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 flipH="1">
            <a:off x="6452719" y="3180660"/>
            <a:ext cx="327554" cy="406670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8" name="等腰三角形 7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2363726" y="3187277"/>
            <a:ext cx="327554" cy="406670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10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11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</p:spTree>
  </p:cSld>
  <p:clrMapOvr>
    <a:masterClrMapping/>
  </p:clrMapOvr>
</p:sldLayout>
</file>

<file path=ppt/slideLayouts/slideLayout1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等腰三角形 9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628650" y="861887"/>
            <a:ext cx="7886700" cy="405363"/>
          </a:xfrm>
        </p:spPr>
        <p:txBody>
          <a:bodyPr>
            <a:normAutofit/>
          </a:bodyPr>
          <a:lstStyle>
            <a:lvl1pPr>
              <a:defRPr sz="165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8190309" y="533241"/>
            <a:ext cx="553403" cy="687229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5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6"/>
            </p:custDataLst>
          </p:nvPr>
        </p:nvGrpSpPr>
        <p:grpSpPr>
          <a:xfrm rot="5400000">
            <a:off x="265986" y="5766276"/>
            <a:ext cx="553403" cy="687229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>
            <a:normAutofit/>
          </a:bodyPr>
          <a:lstStyle>
            <a:lvl1pPr marL="0" indent="0"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>
            <a:normAutofit/>
          </a:bodyPr>
          <a:lstStyle>
            <a:lvl1pPr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40100" y="2275650"/>
            <a:ext cx="2967300" cy="3069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3825900" y="1405930"/>
            <a:ext cx="4860000" cy="3815953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>
            <a:off x="-1" y="0"/>
            <a:ext cx="3617595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1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1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59000" y="1763100"/>
            <a:ext cx="8231981" cy="621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459581" y="3236850"/>
            <a:ext cx="8224200" cy="25731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10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1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453390" y="739934"/>
            <a:ext cx="8232458" cy="423863"/>
          </a:xfrm>
        </p:spPr>
        <p:txBody>
          <a:bodyPr anchor="ctr"/>
          <a:lstStyle>
            <a:lvl1pPr algn="ctr"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453628" y="2082600"/>
            <a:ext cx="8243100" cy="2408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445500" y="5306850"/>
            <a:ext cx="8251200" cy="7587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00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025000"/>
            <a:ext cx="4025700" cy="217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914450"/>
            <a:ext cx="40068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910850"/>
            <a:ext cx="40257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0800000">
            <a:off x="0" y="0"/>
            <a:ext cx="4093369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6"/>
            </p:custDataLst>
          </p:nvPr>
        </p:nvGrpSpPr>
        <p:grpSpPr>
          <a:xfrm>
            <a:off x="5050631" y="5323840"/>
            <a:ext cx="4093369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3"/>
            </p:custDataLst>
          </p:nvPr>
        </p:nvSpPr>
        <p:spPr>
          <a:xfrm>
            <a:off x="1141810" y="4069800"/>
            <a:ext cx="6858000" cy="1242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95483" y="5"/>
            <a:ext cx="9322027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7"/>
            </p:custDataLst>
          </p:nvPr>
        </p:nvSpPr>
        <p:spPr>
          <a:xfrm rot="16200000">
            <a:off x="3343278" y="5860568"/>
            <a:ext cx="997432" cy="5800725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047739" y="2842611"/>
            <a:ext cx="5338159" cy="838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95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047739" y="3971224"/>
            <a:ext cx="5338159" cy="50723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1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722907" y="4733589"/>
            <a:ext cx="1892347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4801641" y="4733589"/>
            <a:ext cx="1892345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3001198" y="5613400"/>
            <a:ext cx="6142802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9" name="等腰三角形 8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0" name="组合 9"/>
          <p:cNvGrpSpPr/>
          <p:nvPr userDrawn="1">
            <p:custDataLst>
              <p:tags r:id="rId5"/>
            </p:custDataLst>
          </p:nvPr>
        </p:nvGrpSpPr>
        <p:grpSpPr>
          <a:xfrm>
            <a:off x="3890252" y="2465874"/>
            <a:ext cx="427628" cy="530915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>
            <a:off x="-1" y="0"/>
            <a:ext cx="9144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2625680" y="3182635"/>
            <a:ext cx="3892639" cy="555545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3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2625680" y="4067741"/>
            <a:ext cx="3892639" cy="1107770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1626121"/>
            <a:ext cx="3962432" cy="4041680"/>
          </a:xfrm>
        </p:spPr>
        <p:txBody>
          <a:bodyPr lIns="90170" tIns="46990" rIns="90170" bIns="4699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7956257" y="5053054"/>
            <a:ext cx="1187744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等腰三角形 10"/>
            <p:cNvSpPr/>
            <p:nvPr>
              <p:custDataLst>
                <p:tags r:id="rId4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7956257" y="5053054"/>
            <a:ext cx="1187744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等腰三角形 10"/>
            <p:cNvSpPr/>
            <p:nvPr>
              <p:custDataLst>
                <p:tags r:id="rId4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691281" y="2778617"/>
            <a:ext cx="3761438" cy="113978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 flipH="1">
            <a:off x="6452719" y="3180660"/>
            <a:ext cx="327554" cy="406670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8" name="等腰三角形 7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2363726" y="3187277"/>
            <a:ext cx="327554" cy="406670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10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11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</p:spTree>
  </p:cSld>
  <p:clrMapOvr>
    <a:masterClrMapping/>
  </p:clrMapOvr>
</p:sldLayout>
</file>

<file path=ppt/slideLayouts/slideLayout1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等腰三角形 9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628650" y="861887"/>
            <a:ext cx="7886700" cy="405363"/>
          </a:xfrm>
        </p:spPr>
        <p:txBody>
          <a:bodyPr>
            <a:normAutofit/>
          </a:bodyPr>
          <a:lstStyle>
            <a:lvl1pPr>
              <a:defRPr sz="165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8190309" y="533241"/>
            <a:ext cx="553403" cy="687229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5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6"/>
            </p:custDataLst>
          </p:nvPr>
        </p:nvGrpSpPr>
        <p:grpSpPr>
          <a:xfrm rot="5400000">
            <a:off x="265986" y="5766276"/>
            <a:ext cx="553403" cy="687229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>
            <a:normAutofit/>
          </a:bodyPr>
          <a:lstStyle>
            <a:lvl1pPr marL="0" indent="0"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>
            <a:normAutofit/>
          </a:bodyPr>
          <a:lstStyle>
            <a:lvl1pPr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40100" y="2275650"/>
            <a:ext cx="2967300" cy="3069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3825900" y="1405930"/>
            <a:ext cx="4860000" cy="3815953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>
            <a:off x="-1" y="0"/>
            <a:ext cx="3617595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1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1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59000" y="1763100"/>
            <a:ext cx="8231981" cy="621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459581" y="3236850"/>
            <a:ext cx="8224200" cy="25731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10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1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1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453390" y="739934"/>
            <a:ext cx="8232458" cy="423863"/>
          </a:xfrm>
        </p:spPr>
        <p:txBody>
          <a:bodyPr anchor="ctr"/>
          <a:lstStyle>
            <a:lvl1pPr algn="ctr"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453628" y="2082600"/>
            <a:ext cx="8243100" cy="2408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445500" y="5306850"/>
            <a:ext cx="8251200" cy="7587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00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025000"/>
            <a:ext cx="4025700" cy="217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914450"/>
            <a:ext cx="40068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910850"/>
            <a:ext cx="40257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0800000">
            <a:off x="0" y="0"/>
            <a:ext cx="4093369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6"/>
            </p:custDataLst>
          </p:nvPr>
        </p:nvGrpSpPr>
        <p:grpSpPr>
          <a:xfrm>
            <a:off x="5050631" y="5323840"/>
            <a:ext cx="4093369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3"/>
            </p:custDataLst>
          </p:nvPr>
        </p:nvSpPr>
        <p:spPr>
          <a:xfrm>
            <a:off x="1141810" y="4069800"/>
            <a:ext cx="6858000" cy="1242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95483" y="5"/>
            <a:ext cx="9322027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7"/>
            </p:custDataLst>
          </p:nvPr>
        </p:nvSpPr>
        <p:spPr>
          <a:xfrm rot="16200000">
            <a:off x="3343278" y="5860568"/>
            <a:ext cx="997432" cy="5800725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047739" y="2842611"/>
            <a:ext cx="5338159" cy="838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95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047739" y="3971224"/>
            <a:ext cx="5338159" cy="50723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1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722907" y="4733589"/>
            <a:ext cx="1892347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4801641" y="4733589"/>
            <a:ext cx="1892345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3001198" y="5613400"/>
            <a:ext cx="6142802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9" name="等腰三角形 8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0" name="组合 9"/>
          <p:cNvGrpSpPr/>
          <p:nvPr userDrawn="1">
            <p:custDataLst>
              <p:tags r:id="rId5"/>
            </p:custDataLst>
          </p:nvPr>
        </p:nvGrpSpPr>
        <p:grpSpPr>
          <a:xfrm>
            <a:off x="3890252" y="2465874"/>
            <a:ext cx="427628" cy="530915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>
            <a:off x="-1" y="0"/>
            <a:ext cx="9144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2625680" y="3182635"/>
            <a:ext cx="3892639" cy="555545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3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2625680" y="4067741"/>
            <a:ext cx="3892639" cy="1107770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1626121"/>
            <a:ext cx="3962432" cy="4041680"/>
          </a:xfrm>
        </p:spPr>
        <p:txBody>
          <a:bodyPr lIns="90170" tIns="46990" rIns="90170" bIns="4699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7956257" y="5053054"/>
            <a:ext cx="1187744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等腰三角形 10"/>
            <p:cNvSpPr/>
            <p:nvPr>
              <p:custDataLst>
                <p:tags r:id="rId4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691281" y="2778617"/>
            <a:ext cx="3761438" cy="113978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 flipH="1">
            <a:off x="6452719" y="3180660"/>
            <a:ext cx="327554" cy="406670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8" name="等腰三角形 7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2363726" y="3187277"/>
            <a:ext cx="327554" cy="406670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10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11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</p:spTree>
  </p:cSld>
  <p:clrMapOvr>
    <a:masterClrMapping/>
  </p:clrMapOvr>
</p:sldLayout>
</file>

<file path=ppt/slideLayouts/slideLayout1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等腰三角形 9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628650" y="861887"/>
            <a:ext cx="7886700" cy="405363"/>
          </a:xfrm>
        </p:spPr>
        <p:txBody>
          <a:bodyPr>
            <a:normAutofit/>
          </a:bodyPr>
          <a:lstStyle>
            <a:lvl1pPr>
              <a:defRPr sz="165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8190309" y="533241"/>
            <a:ext cx="553403" cy="687229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5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6"/>
            </p:custDataLst>
          </p:nvPr>
        </p:nvGrpSpPr>
        <p:grpSpPr>
          <a:xfrm rot="5400000">
            <a:off x="265986" y="5766276"/>
            <a:ext cx="553403" cy="687229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>
            <a:normAutofit/>
          </a:bodyPr>
          <a:lstStyle>
            <a:lvl1pPr marL="0" indent="0"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>
            <a:normAutofit/>
          </a:bodyPr>
          <a:lstStyle>
            <a:lvl1pPr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40100" y="2275650"/>
            <a:ext cx="2967300" cy="3069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3825900" y="1405930"/>
            <a:ext cx="4860000" cy="3815953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>
            <a:off x="-1" y="0"/>
            <a:ext cx="3617595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1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1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59000" y="1763100"/>
            <a:ext cx="8231981" cy="621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459581" y="3236850"/>
            <a:ext cx="8224200" cy="25731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10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1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1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453390" y="739934"/>
            <a:ext cx="8232458" cy="423863"/>
          </a:xfrm>
        </p:spPr>
        <p:txBody>
          <a:bodyPr anchor="ctr"/>
          <a:lstStyle>
            <a:lvl1pPr algn="ctr"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453628" y="2082600"/>
            <a:ext cx="8243100" cy="2408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445500" y="5306850"/>
            <a:ext cx="8251200" cy="7587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00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025000"/>
            <a:ext cx="4025700" cy="217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914450"/>
            <a:ext cx="40068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910850"/>
            <a:ext cx="40257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0800000">
            <a:off x="0" y="0"/>
            <a:ext cx="4093369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6"/>
            </p:custDataLst>
          </p:nvPr>
        </p:nvGrpSpPr>
        <p:grpSpPr>
          <a:xfrm>
            <a:off x="5050631" y="5323840"/>
            <a:ext cx="4093369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3"/>
            </p:custDataLst>
          </p:nvPr>
        </p:nvSpPr>
        <p:spPr>
          <a:xfrm>
            <a:off x="1141810" y="4069800"/>
            <a:ext cx="6858000" cy="1242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95483" y="5"/>
            <a:ext cx="9322027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7"/>
            </p:custDataLst>
          </p:nvPr>
        </p:nvSpPr>
        <p:spPr>
          <a:xfrm rot="16200000">
            <a:off x="3343278" y="5860568"/>
            <a:ext cx="997432" cy="5800725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047739" y="2842611"/>
            <a:ext cx="5338159" cy="838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95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047739" y="3971224"/>
            <a:ext cx="5338159" cy="50723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1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722907" y="4733589"/>
            <a:ext cx="1892347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4801641" y="4733589"/>
            <a:ext cx="1892345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3001198" y="5613400"/>
            <a:ext cx="6142802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9" name="等腰三角形 8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0" name="组合 9"/>
          <p:cNvGrpSpPr/>
          <p:nvPr userDrawn="1">
            <p:custDataLst>
              <p:tags r:id="rId5"/>
            </p:custDataLst>
          </p:nvPr>
        </p:nvGrpSpPr>
        <p:grpSpPr>
          <a:xfrm>
            <a:off x="3890252" y="2465874"/>
            <a:ext cx="427628" cy="530915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>
            <a:off x="-1" y="0"/>
            <a:ext cx="9144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2625680" y="3182635"/>
            <a:ext cx="3892639" cy="555545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3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2625680" y="4067741"/>
            <a:ext cx="3892639" cy="1107770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1626121"/>
            <a:ext cx="3962432" cy="4041680"/>
          </a:xfrm>
        </p:spPr>
        <p:txBody>
          <a:bodyPr lIns="90170" tIns="46990" rIns="90170" bIns="4699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7956257" y="5053054"/>
            <a:ext cx="1187744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等腰三角形 10"/>
            <p:cNvSpPr/>
            <p:nvPr>
              <p:custDataLst>
                <p:tags r:id="rId4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691281" y="2778617"/>
            <a:ext cx="3761438" cy="113978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 flipH="1">
            <a:off x="6452719" y="3180660"/>
            <a:ext cx="327554" cy="406670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8" name="等腰三角形 7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2363726" y="3187277"/>
            <a:ext cx="327554" cy="406670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10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11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</p:spTree>
  </p:cSld>
  <p:clrMapOvr>
    <a:masterClrMapping/>
  </p:clrMapOvr>
</p:sldLayout>
</file>

<file path=ppt/slideLayouts/slideLayout1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等腰三角形 9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628650" y="861887"/>
            <a:ext cx="7886700" cy="405363"/>
          </a:xfrm>
        </p:spPr>
        <p:txBody>
          <a:bodyPr>
            <a:normAutofit/>
          </a:bodyPr>
          <a:lstStyle>
            <a:lvl1pPr>
              <a:defRPr sz="165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8190309" y="533241"/>
            <a:ext cx="553403" cy="687229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5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6"/>
            </p:custDataLst>
          </p:nvPr>
        </p:nvGrpSpPr>
        <p:grpSpPr>
          <a:xfrm rot="5400000">
            <a:off x="265986" y="5766276"/>
            <a:ext cx="553403" cy="687229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>
            <a:normAutofit/>
          </a:bodyPr>
          <a:lstStyle>
            <a:lvl1pPr marL="0" indent="0"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>
            <a:normAutofit/>
          </a:bodyPr>
          <a:lstStyle>
            <a:lvl1pPr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40100" y="2275650"/>
            <a:ext cx="2967300" cy="3069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3825900" y="1405930"/>
            <a:ext cx="4860000" cy="3815953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>
            <a:off x="-1" y="0"/>
            <a:ext cx="3617595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1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1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59000" y="1763100"/>
            <a:ext cx="8231981" cy="621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459581" y="3236850"/>
            <a:ext cx="8224200" cy="25731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10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1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1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453390" y="739934"/>
            <a:ext cx="8232458" cy="423863"/>
          </a:xfrm>
        </p:spPr>
        <p:txBody>
          <a:bodyPr anchor="ctr"/>
          <a:lstStyle>
            <a:lvl1pPr algn="ctr"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453628" y="2082600"/>
            <a:ext cx="8243100" cy="2408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445500" y="5306850"/>
            <a:ext cx="8251200" cy="7587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00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025000"/>
            <a:ext cx="4025700" cy="217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914450"/>
            <a:ext cx="40068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910850"/>
            <a:ext cx="40257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0800000">
            <a:off x="0" y="0"/>
            <a:ext cx="4093369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6"/>
            </p:custDataLst>
          </p:nvPr>
        </p:nvGrpSpPr>
        <p:grpSpPr>
          <a:xfrm>
            <a:off x="5050631" y="5323840"/>
            <a:ext cx="4093369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3"/>
            </p:custDataLst>
          </p:nvPr>
        </p:nvSpPr>
        <p:spPr>
          <a:xfrm>
            <a:off x="1141810" y="4069800"/>
            <a:ext cx="6858000" cy="1242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691281" y="2778617"/>
            <a:ext cx="3761438" cy="113978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 flipH="1">
            <a:off x="6452719" y="3180660"/>
            <a:ext cx="327554" cy="406670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8" name="等腰三角形 7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2363726" y="3187277"/>
            <a:ext cx="327554" cy="406670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10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11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</p:spTree>
  </p:cSld>
  <p:clrMapOvr>
    <a:masterClrMapping/>
  </p:clrMapOvr>
</p:sldLayout>
</file>

<file path=ppt/slideLayouts/slideLayout1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等腰三角形 9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628650" y="861887"/>
            <a:ext cx="7886700" cy="405363"/>
          </a:xfrm>
        </p:spPr>
        <p:txBody>
          <a:bodyPr>
            <a:normAutofit/>
          </a:bodyPr>
          <a:lstStyle>
            <a:lvl1pPr>
              <a:defRPr sz="165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8190309" y="533241"/>
            <a:ext cx="553403" cy="687229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5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6"/>
            </p:custDataLst>
          </p:nvPr>
        </p:nvGrpSpPr>
        <p:grpSpPr>
          <a:xfrm rot="5400000">
            <a:off x="265986" y="5766276"/>
            <a:ext cx="553403" cy="687229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>
            <a:normAutofit/>
          </a:bodyPr>
          <a:lstStyle>
            <a:lvl1pPr marL="0" indent="0"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95483" y="5"/>
            <a:ext cx="9322027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</a:endParaRPr>
            </a:p>
          </p:txBody>
        </p:sp>
      </p:grpSp>
      <p:sp>
        <p:nvSpPr>
          <p:cNvPr id="12" name="等腰三角形 11"/>
          <p:cNvSpPr/>
          <p:nvPr userDrawn="1">
            <p:custDataLst>
              <p:tags r:id="rId7"/>
            </p:custDataLst>
          </p:nvPr>
        </p:nvSpPr>
        <p:spPr>
          <a:xfrm rot="16200000">
            <a:off x="3343278" y="5860568"/>
            <a:ext cx="997432" cy="5800725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047739" y="2842611"/>
            <a:ext cx="5338159" cy="838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95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047739" y="3971224"/>
            <a:ext cx="5338159" cy="50723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1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722907" y="4733589"/>
            <a:ext cx="1892347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4801641" y="4733589"/>
            <a:ext cx="1892345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>
            <a:normAutofit/>
          </a:bodyPr>
          <a:lstStyle>
            <a:lvl1pPr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40100" y="2275650"/>
            <a:ext cx="2967300" cy="3069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3825900" y="1405930"/>
            <a:ext cx="4860000" cy="3815953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>
            <a:off x="-1" y="0"/>
            <a:ext cx="3617595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1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59000" y="1763100"/>
            <a:ext cx="8231981" cy="621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459581" y="3236850"/>
            <a:ext cx="8224200" cy="25731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10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1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453390" y="739934"/>
            <a:ext cx="8232458" cy="423863"/>
          </a:xfrm>
        </p:spPr>
        <p:txBody>
          <a:bodyPr anchor="ctr"/>
          <a:lstStyle>
            <a:lvl1pPr algn="ctr"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453628" y="2082600"/>
            <a:ext cx="8243100" cy="2408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445500" y="5306850"/>
            <a:ext cx="8251200" cy="7587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00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025000"/>
            <a:ext cx="4025700" cy="217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914450"/>
            <a:ext cx="40068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910850"/>
            <a:ext cx="40257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0800000">
            <a:off x="0" y="0"/>
            <a:ext cx="4093369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6"/>
            </p:custDataLst>
          </p:nvPr>
        </p:nvGrpSpPr>
        <p:grpSpPr>
          <a:xfrm>
            <a:off x="5050631" y="5323840"/>
            <a:ext cx="4093369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3"/>
            </p:custDataLst>
          </p:nvPr>
        </p:nvSpPr>
        <p:spPr>
          <a:xfrm>
            <a:off x="1141810" y="4069800"/>
            <a:ext cx="6858000" cy="1242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95483" y="5"/>
            <a:ext cx="9322027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7"/>
            </p:custDataLst>
          </p:nvPr>
        </p:nvSpPr>
        <p:spPr>
          <a:xfrm rot="16200000">
            <a:off x="3343278" y="5860568"/>
            <a:ext cx="997432" cy="5800725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047739" y="2842611"/>
            <a:ext cx="5338159" cy="838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95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047739" y="3971224"/>
            <a:ext cx="5338159" cy="50723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1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722907" y="4733589"/>
            <a:ext cx="1892347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4801641" y="4733589"/>
            <a:ext cx="1892345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3001198" y="5613400"/>
            <a:ext cx="6142802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9" name="等腰三角形 8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0" name="组合 9"/>
          <p:cNvGrpSpPr/>
          <p:nvPr userDrawn="1">
            <p:custDataLst>
              <p:tags r:id="rId5"/>
            </p:custDataLst>
          </p:nvPr>
        </p:nvGrpSpPr>
        <p:grpSpPr>
          <a:xfrm>
            <a:off x="3890252" y="2465874"/>
            <a:ext cx="427628" cy="530915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>
            <a:off x="-1" y="0"/>
            <a:ext cx="9144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2625680" y="3182635"/>
            <a:ext cx="3892639" cy="555545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3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2625680" y="4067741"/>
            <a:ext cx="3892639" cy="1107770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1626121"/>
            <a:ext cx="3962432" cy="4041680"/>
          </a:xfrm>
        </p:spPr>
        <p:txBody>
          <a:bodyPr lIns="90170" tIns="46990" rIns="90170" bIns="4699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7956257" y="5053054"/>
            <a:ext cx="1187744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等腰三角形 10"/>
            <p:cNvSpPr/>
            <p:nvPr>
              <p:custDataLst>
                <p:tags r:id="rId4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691281" y="2778617"/>
            <a:ext cx="3761438" cy="113978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 flipH="1">
            <a:off x="6452719" y="3180660"/>
            <a:ext cx="327554" cy="406670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8" name="等腰三角形 7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2363726" y="3187277"/>
            <a:ext cx="327554" cy="406670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10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11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等腰三角形 9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628650" y="861887"/>
            <a:ext cx="7886700" cy="405363"/>
          </a:xfrm>
        </p:spPr>
        <p:txBody>
          <a:bodyPr>
            <a:normAutofit/>
          </a:bodyPr>
          <a:lstStyle>
            <a:lvl1pPr>
              <a:defRPr sz="165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8190309" y="533241"/>
            <a:ext cx="553403" cy="687229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5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6"/>
            </p:custDataLst>
          </p:nvPr>
        </p:nvGrpSpPr>
        <p:grpSpPr>
          <a:xfrm rot="5400000">
            <a:off x="265986" y="5766276"/>
            <a:ext cx="553403" cy="687229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>
            <a:normAutofit/>
          </a:bodyPr>
          <a:lstStyle>
            <a:lvl1pPr marL="0" indent="0"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>
            <a:normAutofit/>
          </a:bodyPr>
          <a:lstStyle>
            <a:lvl1pPr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40100" y="2275650"/>
            <a:ext cx="2967300" cy="3069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3825900" y="1405930"/>
            <a:ext cx="4860000" cy="3815953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>
            <a:off x="-1" y="0"/>
            <a:ext cx="3617595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1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3001198" y="5613400"/>
            <a:ext cx="6142802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9" name="等腰三角形 8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0" name="组合 9"/>
          <p:cNvGrpSpPr/>
          <p:nvPr userDrawn="1">
            <p:custDataLst>
              <p:tags r:id="rId5"/>
            </p:custDataLst>
          </p:nvPr>
        </p:nvGrpSpPr>
        <p:grpSpPr>
          <a:xfrm>
            <a:off x="3890252" y="2465874"/>
            <a:ext cx="427628" cy="530915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>
            <a:off x="-1" y="0"/>
            <a:ext cx="9144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2625680" y="3182635"/>
            <a:ext cx="3892639" cy="555545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3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2625680" y="4067741"/>
            <a:ext cx="3892639" cy="1107770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59000" y="1763100"/>
            <a:ext cx="8231981" cy="621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459581" y="3236850"/>
            <a:ext cx="8224200" cy="25731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10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1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453390" y="739934"/>
            <a:ext cx="8232458" cy="423863"/>
          </a:xfrm>
        </p:spPr>
        <p:txBody>
          <a:bodyPr anchor="ctr"/>
          <a:lstStyle>
            <a:lvl1pPr algn="ctr"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453628" y="2082600"/>
            <a:ext cx="8243100" cy="2408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445500" y="5306850"/>
            <a:ext cx="8251200" cy="7587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00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025000"/>
            <a:ext cx="4025700" cy="217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914450"/>
            <a:ext cx="40068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910850"/>
            <a:ext cx="40257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0800000">
            <a:off x="0" y="0"/>
            <a:ext cx="4093369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6"/>
            </p:custDataLst>
          </p:nvPr>
        </p:nvGrpSpPr>
        <p:grpSpPr>
          <a:xfrm>
            <a:off x="5050631" y="5323840"/>
            <a:ext cx="4093369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3"/>
            </p:custDataLst>
          </p:nvPr>
        </p:nvSpPr>
        <p:spPr>
          <a:xfrm>
            <a:off x="1141810" y="4069800"/>
            <a:ext cx="6858000" cy="1242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95483" y="5"/>
            <a:ext cx="9322027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7"/>
            </p:custDataLst>
          </p:nvPr>
        </p:nvSpPr>
        <p:spPr>
          <a:xfrm rot="16200000">
            <a:off x="3343278" y="5860568"/>
            <a:ext cx="997432" cy="5800725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047739" y="2842611"/>
            <a:ext cx="5338159" cy="838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95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047739" y="3971224"/>
            <a:ext cx="5338159" cy="50723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1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722907" y="4733589"/>
            <a:ext cx="1892347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4801641" y="4733589"/>
            <a:ext cx="1892345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3001198" y="5613400"/>
            <a:ext cx="6142802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9" name="等腰三角形 8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0" name="组合 9"/>
          <p:cNvGrpSpPr/>
          <p:nvPr userDrawn="1">
            <p:custDataLst>
              <p:tags r:id="rId5"/>
            </p:custDataLst>
          </p:nvPr>
        </p:nvGrpSpPr>
        <p:grpSpPr>
          <a:xfrm>
            <a:off x="3890252" y="2465874"/>
            <a:ext cx="427628" cy="530915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>
            <a:off x="-1" y="0"/>
            <a:ext cx="9144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2625680" y="3182635"/>
            <a:ext cx="3892639" cy="555545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3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2625680" y="4067741"/>
            <a:ext cx="3892639" cy="1107770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1626121"/>
            <a:ext cx="3962432" cy="4041680"/>
          </a:xfrm>
        </p:spPr>
        <p:txBody>
          <a:bodyPr lIns="90170" tIns="46990" rIns="90170" bIns="4699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1626121"/>
            <a:ext cx="3962432" cy="4041680"/>
          </a:xfrm>
        </p:spPr>
        <p:txBody>
          <a:bodyPr lIns="90170" tIns="46990" rIns="90170" bIns="4699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7956257" y="5053054"/>
            <a:ext cx="1187744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等腰三角形 10"/>
            <p:cNvSpPr/>
            <p:nvPr>
              <p:custDataLst>
                <p:tags r:id="rId4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691281" y="2778617"/>
            <a:ext cx="3761438" cy="113978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 flipH="1">
            <a:off x="6452719" y="3180660"/>
            <a:ext cx="327554" cy="406670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8" name="等腰三角形 7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2363726" y="3187277"/>
            <a:ext cx="327554" cy="406670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10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11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等腰三角形 9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628650" y="861887"/>
            <a:ext cx="7886700" cy="405363"/>
          </a:xfrm>
        </p:spPr>
        <p:txBody>
          <a:bodyPr>
            <a:normAutofit/>
          </a:bodyPr>
          <a:lstStyle>
            <a:lvl1pPr>
              <a:defRPr sz="165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8190309" y="533241"/>
            <a:ext cx="553403" cy="687229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5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6"/>
            </p:custDataLst>
          </p:nvPr>
        </p:nvGrpSpPr>
        <p:grpSpPr>
          <a:xfrm rot="5400000">
            <a:off x="265986" y="5766276"/>
            <a:ext cx="553403" cy="687229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>
            <a:normAutofit/>
          </a:bodyPr>
          <a:lstStyle>
            <a:lvl1pPr marL="0" indent="0"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>
            <a:normAutofit/>
          </a:bodyPr>
          <a:lstStyle>
            <a:lvl1pPr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40100" y="2275650"/>
            <a:ext cx="2967300" cy="3069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3825900" y="1405930"/>
            <a:ext cx="4860000" cy="3815953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>
            <a:off x="-1" y="0"/>
            <a:ext cx="3617595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1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59000" y="1763100"/>
            <a:ext cx="8231981" cy="621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459581" y="3236850"/>
            <a:ext cx="8224200" cy="25731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10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1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453390" y="739934"/>
            <a:ext cx="8232458" cy="423863"/>
          </a:xfrm>
        </p:spPr>
        <p:txBody>
          <a:bodyPr anchor="ctr"/>
          <a:lstStyle>
            <a:lvl1pPr algn="ctr"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453628" y="2082600"/>
            <a:ext cx="8243100" cy="2408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445500" y="5306850"/>
            <a:ext cx="8251200" cy="7587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00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025000"/>
            <a:ext cx="4025700" cy="217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914450"/>
            <a:ext cx="40068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910850"/>
            <a:ext cx="40257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0800000">
            <a:off x="0" y="0"/>
            <a:ext cx="4093369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6"/>
            </p:custDataLst>
          </p:nvPr>
        </p:nvGrpSpPr>
        <p:grpSpPr>
          <a:xfrm>
            <a:off x="5050631" y="5323840"/>
            <a:ext cx="4093369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3"/>
            </p:custDataLst>
          </p:nvPr>
        </p:nvSpPr>
        <p:spPr>
          <a:xfrm>
            <a:off x="1141810" y="4069800"/>
            <a:ext cx="6858000" cy="1242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95483" y="5"/>
            <a:ext cx="9322027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7"/>
            </p:custDataLst>
          </p:nvPr>
        </p:nvSpPr>
        <p:spPr>
          <a:xfrm rot="16200000">
            <a:off x="3343278" y="5860568"/>
            <a:ext cx="997432" cy="5800725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047739" y="2842611"/>
            <a:ext cx="5338159" cy="838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95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047739" y="3971224"/>
            <a:ext cx="5338159" cy="50723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1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722907" y="4733589"/>
            <a:ext cx="1892347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4801641" y="4733589"/>
            <a:ext cx="1892345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3001198" y="5613400"/>
            <a:ext cx="6142802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9" name="等腰三角形 8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0" name="组合 9"/>
          <p:cNvGrpSpPr/>
          <p:nvPr userDrawn="1">
            <p:custDataLst>
              <p:tags r:id="rId5"/>
            </p:custDataLst>
          </p:nvPr>
        </p:nvGrpSpPr>
        <p:grpSpPr>
          <a:xfrm>
            <a:off x="3890252" y="2465874"/>
            <a:ext cx="427628" cy="530915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>
            <a:off x="-1" y="0"/>
            <a:ext cx="9144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2625680" y="3182635"/>
            <a:ext cx="3892639" cy="555545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3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2625680" y="4067741"/>
            <a:ext cx="3892639" cy="1107770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1626121"/>
            <a:ext cx="3962432" cy="4041680"/>
          </a:xfrm>
        </p:spPr>
        <p:txBody>
          <a:bodyPr lIns="90170" tIns="46990" rIns="90170" bIns="4699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7956257" y="5053054"/>
            <a:ext cx="1187744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等腰三角形 10"/>
            <p:cNvSpPr/>
            <p:nvPr>
              <p:custDataLst>
                <p:tags r:id="rId4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7956257" y="5053054"/>
            <a:ext cx="1187744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等腰三角形 10"/>
            <p:cNvSpPr/>
            <p:nvPr>
              <p:custDataLst>
                <p:tags r:id="rId4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691281" y="2778617"/>
            <a:ext cx="3761438" cy="113978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 flipH="1">
            <a:off x="6452719" y="3180660"/>
            <a:ext cx="327554" cy="406670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8" name="等腰三角形 7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2363726" y="3187277"/>
            <a:ext cx="327554" cy="406670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10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11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等腰三角形 9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628650" y="861887"/>
            <a:ext cx="7886700" cy="405363"/>
          </a:xfrm>
        </p:spPr>
        <p:txBody>
          <a:bodyPr>
            <a:normAutofit/>
          </a:bodyPr>
          <a:lstStyle>
            <a:lvl1pPr>
              <a:defRPr sz="165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8190309" y="533241"/>
            <a:ext cx="553403" cy="687229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5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6"/>
            </p:custDataLst>
          </p:nvPr>
        </p:nvGrpSpPr>
        <p:grpSpPr>
          <a:xfrm rot="5400000">
            <a:off x="265986" y="5766276"/>
            <a:ext cx="553403" cy="687229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>
            <a:normAutofit/>
          </a:bodyPr>
          <a:lstStyle>
            <a:lvl1pPr marL="0" indent="0"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>
            <a:normAutofit/>
          </a:bodyPr>
          <a:lstStyle>
            <a:lvl1pPr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40100" y="2275650"/>
            <a:ext cx="2967300" cy="3069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3825900" y="1405930"/>
            <a:ext cx="4860000" cy="3815953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>
            <a:off x="-1" y="0"/>
            <a:ext cx="3617595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1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59000" y="1763100"/>
            <a:ext cx="8231981" cy="621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459581" y="3236850"/>
            <a:ext cx="8224200" cy="25731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10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1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453390" y="739934"/>
            <a:ext cx="8232458" cy="423863"/>
          </a:xfrm>
        </p:spPr>
        <p:txBody>
          <a:bodyPr anchor="ctr"/>
          <a:lstStyle>
            <a:lvl1pPr algn="ctr"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453628" y="2082600"/>
            <a:ext cx="8243100" cy="2408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445500" y="5306850"/>
            <a:ext cx="8251200" cy="7587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00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025000"/>
            <a:ext cx="4025700" cy="217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914450"/>
            <a:ext cx="40068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910850"/>
            <a:ext cx="40257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0800000">
            <a:off x="0" y="0"/>
            <a:ext cx="4093369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6"/>
            </p:custDataLst>
          </p:nvPr>
        </p:nvGrpSpPr>
        <p:grpSpPr>
          <a:xfrm>
            <a:off x="5050631" y="5323840"/>
            <a:ext cx="4093369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3"/>
            </p:custDataLst>
          </p:nvPr>
        </p:nvSpPr>
        <p:spPr>
          <a:xfrm>
            <a:off x="1141810" y="4069800"/>
            <a:ext cx="6858000" cy="1242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95483" y="5"/>
            <a:ext cx="9322027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7"/>
            </p:custDataLst>
          </p:nvPr>
        </p:nvSpPr>
        <p:spPr>
          <a:xfrm rot="16200000">
            <a:off x="3343278" y="5860568"/>
            <a:ext cx="997432" cy="5800725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047739" y="2842611"/>
            <a:ext cx="5338159" cy="838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95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047739" y="3971224"/>
            <a:ext cx="5338159" cy="50723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1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722907" y="4733589"/>
            <a:ext cx="1892347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4801641" y="4733589"/>
            <a:ext cx="1892345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3001198" y="5613400"/>
            <a:ext cx="6142802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9" name="等腰三角形 8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0" name="组合 9"/>
          <p:cNvGrpSpPr/>
          <p:nvPr userDrawn="1">
            <p:custDataLst>
              <p:tags r:id="rId5"/>
            </p:custDataLst>
          </p:nvPr>
        </p:nvGrpSpPr>
        <p:grpSpPr>
          <a:xfrm>
            <a:off x="3890252" y="2465874"/>
            <a:ext cx="427628" cy="530915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>
            <a:off x="-1" y="0"/>
            <a:ext cx="9144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2625680" y="3182635"/>
            <a:ext cx="3892639" cy="555545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3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2625680" y="4067741"/>
            <a:ext cx="3892639" cy="1107770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1626121"/>
            <a:ext cx="3962432" cy="4041680"/>
          </a:xfrm>
        </p:spPr>
        <p:txBody>
          <a:bodyPr lIns="90170" tIns="46990" rIns="90170" bIns="4699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7956257" y="5053054"/>
            <a:ext cx="1187744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等腰三角形 10"/>
            <p:cNvSpPr/>
            <p:nvPr>
              <p:custDataLst>
                <p:tags r:id="rId4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691281" y="2778617"/>
            <a:ext cx="3761438" cy="113978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 flipH="1">
            <a:off x="6452719" y="3180660"/>
            <a:ext cx="327554" cy="406670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8" name="等腰三角形 7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2363726" y="3187277"/>
            <a:ext cx="327554" cy="406670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10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11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等腰三角形 9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628650" y="861887"/>
            <a:ext cx="7886700" cy="405363"/>
          </a:xfrm>
        </p:spPr>
        <p:txBody>
          <a:bodyPr>
            <a:normAutofit/>
          </a:bodyPr>
          <a:lstStyle>
            <a:lvl1pPr>
              <a:defRPr sz="165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8190309" y="533241"/>
            <a:ext cx="553403" cy="687229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5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6"/>
            </p:custDataLst>
          </p:nvPr>
        </p:nvGrpSpPr>
        <p:grpSpPr>
          <a:xfrm rot="5400000">
            <a:off x="265986" y="5766276"/>
            <a:ext cx="553403" cy="687229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>
            <a:normAutofit/>
          </a:bodyPr>
          <a:lstStyle>
            <a:lvl1pPr marL="0" indent="0"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>
            <a:normAutofit/>
          </a:bodyPr>
          <a:lstStyle>
            <a:lvl1pPr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40100" y="2275650"/>
            <a:ext cx="2967300" cy="3069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3825900" y="1405930"/>
            <a:ext cx="4860000" cy="3815953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>
            <a:off x="-1" y="0"/>
            <a:ext cx="3617595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1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59000" y="1763100"/>
            <a:ext cx="8231981" cy="621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459581" y="3236850"/>
            <a:ext cx="8224200" cy="25731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10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1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453390" y="739934"/>
            <a:ext cx="8232458" cy="423863"/>
          </a:xfrm>
        </p:spPr>
        <p:txBody>
          <a:bodyPr anchor="ctr"/>
          <a:lstStyle>
            <a:lvl1pPr algn="ctr"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453628" y="2082600"/>
            <a:ext cx="8243100" cy="2408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445500" y="5306850"/>
            <a:ext cx="8251200" cy="7587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00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025000"/>
            <a:ext cx="4025700" cy="217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914450"/>
            <a:ext cx="40068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910850"/>
            <a:ext cx="40257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0800000">
            <a:off x="0" y="0"/>
            <a:ext cx="4093369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6"/>
            </p:custDataLst>
          </p:nvPr>
        </p:nvGrpSpPr>
        <p:grpSpPr>
          <a:xfrm>
            <a:off x="5050631" y="5323840"/>
            <a:ext cx="4093369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3"/>
            </p:custDataLst>
          </p:nvPr>
        </p:nvSpPr>
        <p:spPr>
          <a:xfrm>
            <a:off x="1141810" y="4069800"/>
            <a:ext cx="6858000" cy="1242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95483" y="5"/>
            <a:ext cx="9322027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7"/>
            </p:custDataLst>
          </p:nvPr>
        </p:nvSpPr>
        <p:spPr>
          <a:xfrm rot="16200000">
            <a:off x="3343278" y="5860568"/>
            <a:ext cx="997432" cy="5800725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047739" y="2842611"/>
            <a:ext cx="5338159" cy="838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95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047739" y="3971224"/>
            <a:ext cx="5338159" cy="50723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1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722907" y="4733589"/>
            <a:ext cx="1892347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4801641" y="4733589"/>
            <a:ext cx="1892345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3001198" y="5613400"/>
            <a:ext cx="6142802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9" name="等腰三角形 8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0" name="组合 9"/>
          <p:cNvGrpSpPr/>
          <p:nvPr userDrawn="1">
            <p:custDataLst>
              <p:tags r:id="rId5"/>
            </p:custDataLst>
          </p:nvPr>
        </p:nvGrpSpPr>
        <p:grpSpPr>
          <a:xfrm>
            <a:off x="3890252" y="2465874"/>
            <a:ext cx="427628" cy="530915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>
            <a:off x="-1" y="0"/>
            <a:ext cx="9144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2625680" y="3182635"/>
            <a:ext cx="3892639" cy="555545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3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2625680" y="4067741"/>
            <a:ext cx="3892639" cy="1107770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1626121"/>
            <a:ext cx="3962432" cy="4041680"/>
          </a:xfrm>
        </p:spPr>
        <p:txBody>
          <a:bodyPr lIns="90170" tIns="46990" rIns="90170" bIns="4699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7956257" y="5053054"/>
            <a:ext cx="1187744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等腰三角形 10"/>
            <p:cNvSpPr/>
            <p:nvPr>
              <p:custDataLst>
                <p:tags r:id="rId4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691281" y="2778617"/>
            <a:ext cx="3761438" cy="113978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 flipH="1">
            <a:off x="6452719" y="3180660"/>
            <a:ext cx="327554" cy="406670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8" name="等腰三角形 7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2363726" y="3187277"/>
            <a:ext cx="327554" cy="406670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10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11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等腰三角形 9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628650" y="861887"/>
            <a:ext cx="7886700" cy="405363"/>
          </a:xfrm>
        </p:spPr>
        <p:txBody>
          <a:bodyPr>
            <a:normAutofit/>
          </a:bodyPr>
          <a:lstStyle>
            <a:lvl1pPr>
              <a:defRPr sz="165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8190309" y="533241"/>
            <a:ext cx="553403" cy="687229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5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6"/>
            </p:custDataLst>
          </p:nvPr>
        </p:nvGrpSpPr>
        <p:grpSpPr>
          <a:xfrm rot="5400000">
            <a:off x="265986" y="5766276"/>
            <a:ext cx="553403" cy="687229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>
            <a:normAutofit/>
          </a:bodyPr>
          <a:lstStyle>
            <a:lvl1pPr marL="0" indent="0"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>
            <a:normAutofit/>
          </a:bodyPr>
          <a:lstStyle>
            <a:lvl1pPr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40100" y="2275650"/>
            <a:ext cx="2967300" cy="3069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3825900" y="1405930"/>
            <a:ext cx="4860000" cy="3815953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>
            <a:off x="-1" y="0"/>
            <a:ext cx="3617595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1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59000" y="1763100"/>
            <a:ext cx="8231981" cy="621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459581" y="3236850"/>
            <a:ext cx="8224200" cy="25731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10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1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453390" y="739934"/>
            <a:ext cx="8232458" cy="423863"/>
          </a:xfrm>
        </p:spPr>
        <p:txBody>
          <a:bodyPr anchor="ctr"/>
          <a:lstStyle>
            <a:lvl1pPr algn="ctr"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453628" y="2082600"/>
            <a:ext cx="8243100" cy="2408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445500" y="5306850"/>
            <a:ext cx="8251200" cy="7587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00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025000"/>
            <a:ext cx="4025700" cy="217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914450"/>
            <a:ext cx="40068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910850"/>
            <a:ext cx="40257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0800000">
            <a:off x="0" y="0"/>
            <a:ext cx="4093369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6"/>
            </p:custDataLst>
          </p:nvPr>
        </p:nvGrpSpPr>
        <p:grpSpPr>
          <a:xfrm>
            <a:off x="5050631" y="5323840"/>
            <a:ext cx="4093369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3"/>
            </p:custDataLst>
          </p:nvPr>
        </p:nvSpPr>
        <p:spPr>
          <a:xfrm>
            <a:off x="1141810" y="4069800"/>
            <a:ext cx="6858000" cy="1242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691281" y="2778617"/>
            <a:ext cx="3761438" cy="113978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 flipH="1">
            <a:off x="6452719" y="3180660"/>
            <a:ext cx="327554" cy="406670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8" name="等腰三角形 7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2363726" y="3187277"/>
            <a:ext cx="327554" cy="406670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10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11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95483" y="5"/>
            <a:ext cx="9322027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7"/>
            </p:custDataLst>
          </p:nvPr>
        </p:nvSpPr>
        <p:spPr>
          <a:xfrm rot="16200000">
            <a:off x="3343278" y="5860568"/>
            <a:ext cx="997432" cy="5800725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047739" y="2842611"/>
            <a:ext cx="5338159" cy="838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95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047739" y="3971224"/>
            <a:ext cx="5338159" cy="50723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1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722907" y="4733589"/>
            <a:ext cx="1892347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4801641" y="4733589"/>
            <a:ext cx="1892345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3001198" y="5613400"/>
            <a:ext cx="6142802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9" name="等腰三角形 8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0" name="组合 9"/>
          <p:cNvGrpSpPr/>
          <p:nvPr userDrawn="1">
            <p:custDataLst>
              <p:tags r:id="rId5"/>
            </p:custDataLst>
          </p:nvPr>
        </p:nvGrpSpPr>
        <p:grpSpPr>
          <a:xfrm>
            <a:off x="3890252" y="2465874"/>
            <a:ext cx="427628" cy="530915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>
            <a:off x="-1" y="0"/>
            <a:ext cx="9144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2625680" y="3182635"/>
            <a:ext cx="3892639" cy="555545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3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2625680" y="4067741"/>
            <a:ext cx="3892639" cy="1107770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1626121"/>
            <a:ext cx="3962432" cy="4041680"/>
          </a:xfrm>
        </p:spPr>
        <p:txBody>
          <a:bodyPr lIns="90170" tIns="46990" rIns="90170" bIns="4699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7956257" y="5053054"/>
            <a:ext cx="1187744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等腰三角形 10"/>
            <p:cNvSpPr/>
            <p:nvPr>
              <p:custDataLst>
                <p:tags r:id="rId4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等腰三角形 9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628650" y="861887"/>
            <a:ext cx="7886700" cy="405363"/>
          </a:xfrm>
        </p:spPr>
        <p:txBody>
          <a:bodyPr>
            <a:normAutofit/>
          </a:bodyPr>
          <a:lstStyle>
            <a:lvl1pPr>
              <a:defRPr sz="165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691281" y="2778617"/>
            <a:ext cx="3761438" cy="113978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 flipH="1">
            <a:off x="6452719" y="3180660"/>
            <a:ext cx="327554" cy="406670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8" name="等腰三角形 7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2363726" y="3187277"/>
            <a:ext cx="327554" cy="406670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10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11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等腰三角形 9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628650" y="861887"/>
            <a:ext cx="7886700" cy="405363"/>
          </a:xfrm>
        </p:spPr>
        <p:txBody>
          <a:bodyPr>
            <a:normAutofit/>
          </a:bodyPr>
          <a:lstStyle>
            <a:lvl1pPr>
              <a:defRPr sz="165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8190309" y="533241"/>
            <a:ext cx="553403" cy="687229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5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6"/>
            </p:custDataLst>
          </p:nvPr>
        </p:nvGrpSpPr>
        <p:grpSpPr>
          <a:xfrm rot="5400000">
            <a:off x="265986" y="5766276"/>
            <a:ext cx="553403" cy="687229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>
            <a:normAutofit/>
          </a:bodyPr>
          <a:lstStyle>
            <a:lvl1pPr marL="0" indent="0"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>
            <a:normAutofit/>
          </a:bodyPr>
          <a:lstStyle>
            <a:lvl1pPr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40100" y="2275650"/>
            <a:ext cx="2967300" cy="3069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3825900" y="1405930"/>
            <a:ext cx="4860000" cy="3815953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>
            <a:off x="-1" y="0"/>
            <a:ext cx="3617595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1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59000" y="1763100"/>
            <a:ext cx="8231981" cy="621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459581" y="3236850"/>
            <a:ext cx="8224200" cy="25731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10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1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453390" y="739934"/>
            <a:ext cx="8232458" cy="423863"/>
          </a:xfrm>
        </p:spPr>
        <p:txBody>
          <a:bodyPr anchor="ctr"/>
          <a:lstStyle>
            <a:lvl1pPr algn="ctr"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453628" y="2082600"/>
            <a:ext cx="8243100" cy="2408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445500" y="5306850"/>
            <a:ext cx="8251200" cy="7587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00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025000"/>
            <a:ext cx="4025700" cy="217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914450"/>
            <a:ext cx="40068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910850"/>
            <a:ext cx="40257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0800000">
            <a:off x="0" y="0"/>
            <a:ext cx="4093369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6"/>
            </p:custDataLst>
          </p:nvPr>
        </p:nvGrpSpPr>
        <p:grpSpPr>
          <a:xfrm>
            <a:off x="5050631" y="5323840"/>
            <a:ext cx="4093369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3"/>
            </p:custDataLst>
          </p:nvPr>
        </p:nvSpPr>
        <p:spPr>
          <a:xfrm>
            <a:off x="1141810" y="4069800"/>
            <a:ext cx="6858000" cy="1242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8190309" y="533241"/>
            <a:ext cx="553403" cy="687229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5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6"/>
            </p:custDataLst>
          </p:nvPr>
        </p:nvGrpSpPr>
        <p:grpSpPr>
          <a:xfrm rot="5400000">
            <a:off x="265986" y="5766276"/>
            <a:ext cx="553403" cy="687229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>
            <a:normAutofit/>
          </a:bodyPr>
          <a:lstStyle>
            <a:lvl1pPr marL="0" indent="0"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95483" y="5"/>
            <a:ext cx="9322027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7"/>
            </p:custDataLst>
          </p:nvPr>
        </p:nvSpPr>
        <p:spPr>
          <a:xfrm rot="16200000">
            <a:off x="3343278" y="5860568"/>
            <a:ext cx="997432" cy="5800725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047739" y="2842611"/>
            <a:ext cx="5338159" cy="838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95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047739" y="3971224"/>
            <a:ext cx="5338159" cy="50723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1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722907" y="4733589"/>
            <a:ext cx="1892347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4801641" y="4733589"/>
            <a:ext cx="1892345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3001198" y="5613400"/>
            <a:ext cx="6142802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9" name="等腰三角形 8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0" name="组合 9"/>
          <p:cNvGrpSpPr/>
          <p:nvPr userDrawn="1">
            <p:custDataLst>
              <p:tags r:id="rId5"/>
            </p:custDataLst>
          </p:nvPr>
        </p:nvGrpSpPr>
        <p:grpSpPr>
          <a:xfrm>
            <a:off x="3890252" y="2465874"/>
            <a:ext cx="427628" cy="530915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>
            <a:off x="-1" y="0"/>
            <a:ext cx="9144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2625680" y="3182635"/>
            <a:ext cx="3892639" cy="555545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3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2625680" y="4067741"/>
            <a:ext cx="3892639" cy="1107770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1626121"/>
            <a:ext cx="3962432" cy="4041680"/>
          </a:xfrm>
        </p:spPr>
        <p:txBody>
          <a:bodyPr lIns="90170" tIns="46990" rIns="90170" bIns="4699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7956257" y="5053054"/>
            <a:ext cx="1187744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等腰三角形 10"/>
            <p:cNvSpPr/>
            <p:nvPr>
              <p:custDataLst>
                <p:tags r:id="rId4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>
            <a:normAutofit/>
          </a:bodyPr>
          <a:lstStyle>
            <a:lvl1pPr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40100" y="2275650"/>
            <a:ext cx="2967300" cy="3069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3825900" y="1405930"/>
            <a:ext cx="4860000" cy="3815953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>
            <a:off x="-1" y="0"/>
            <a:ext cx="3617595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1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691281" y="2778617"/>
            <a:ext cx="3761438" cy="113978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 flipH="1">
            <a:off x="6452719" y="3180660"/>
            <a:ext cx="327554" cy="406670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8" name="等腰三角形 7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2363726" y="3187277"/>
            <a:ext cx="327554" cy="406670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10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11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等腰三角形 9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628650" y="861887"/>
            <a:ext cx="7886700" cy="405363"/>
          </a:xfrm>
        </p:spPr>
        <p:txBody>
          <a:bodyPr>
            <a:normAutofit/>
          </a:bodyPr>
          <a:lstStyle>
            <a:lvl1pPr>
              <a:defRPr sz="165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8190309" y="533241"/>
            <a:ext cx="553403" cy="687229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5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6"/>
            </p:custDataLst>
          </p:nvPr>
        </p:nvGrpSpPr>
        <p:grpSpPr>
          <a:xfrm rot="5400000">
            <a:off x="265986" y="5766276"/>
            <a:ext cx="553403" cy="687229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>
            <a:normAutofit/>
          </a:bodyPr>
          <a:lstStyle>
            <a:lvl1pPr marL="0" indent="0"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>
            <a:normAutofit/>
          </a:bodyPr>
          <a:lstStyle>
            <a:lvl1pPr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40100" y="2275650"/>
            <a:ext cx="2967300" cy="3069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3825900" y="1405930"/>
            <a:ext cx="4860000" cy="3815953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>
            <a:off x="-1" y="0"/>
            <a:ext cx="3617595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1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59000" y="1763100"/>
            <a:ext cx="8231981" cy="621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459581" y="3236850"/>
            <a:ext cx="8224200" cy="25731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10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1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453390" y="739934"/>
            <a:ext cx="8232458" cy="423863"/>
          </a:xfrm>
        </p:spPr>
        <p:txBody>
          <a:bodyPr anchor="ctr"/>
          <a:lstStyle>
            <a:lvl1pPr algn="ctr"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453628" y="2082600"/>
            <a:ext cx="8243100" cy="2408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445500" y="5306850"/>
            <a:ext cx="8251200" cy="7587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00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025000"/>
            <a:ext cx="4025700" cy="217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914450"/>
            <a:ext cx="40068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910850"/>
            <a:ext cx="40257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0800000">
            <a:off x="0" y="0"/>
            <a:ext cx="4093369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6"/>
            </p:custDataLst>
          </p:nvPr>
        </p:nvGrpSpPr>
        <p:grpSpPr>
          <a:xfrm>
            <a:off x="5050631" y="5323840"/>
            <a:ext cx="4093369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3"/>
            </p:custDataLst>
          </p:nvPr>
        </p:nvSpPr>
        <p:spPr>
          <a:xfrm>
            <a:off x="1141810" y="4069800"/>
            <a:ext cx="6858000" cy="1242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95483" y="5"/>
            <a:ext cx="9322027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7"/>
            </p:custDataLst>
          </p:nvPr>
        </p:nvSpPr>
        <p:spPr>
          <a:xfrm rot="16200000">
            <a:off x="3343278" y="5860568"/>
            <a:ext cx="997432" cy="5800725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047739" y="2842611"/>
            <a:ext cx="5338159" cy="838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95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047739" y="3971224"/>
            <a:ext cx="5338159" cy="50723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1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722907" y="4733589"/>
            <a:ext cx="1892347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4801641" y="4733589"/>
            <a:ext cx="1892345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59000" y="1763100"/>
            <a:ext cx="8231981" cy="621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459581" y="3236850"/>
            <a:ext cx="8224200" cy="25731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10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1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3001198" y="5613400"/>
            <a:ext cx="6142802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9" name="等腰三角形 8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0" name="组合 9"/>
          <p:cNvGrpSpPr/>
          <p:nvPr userDrawn="1">
            <p:custDataLst>
              <p:tags r:id="rId5"/>
            </p:custDataLst>
          </p:nvPr>
        </p:nvGrpSpPr>
        <p:grpSpPr>
          <a:xfrm>
            <a:off x="3890252" y="2465874"/>
            <a:ext cx="427628" cy="530915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>
            <a:off x="-1" y="0"/>
            <a:ext cx="9144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2625680" y="3182635"/>
            <a:ext cx="3892639" cy="555545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3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2625680" y="4067741"/>
            <a:ext cx="3892639" cy="1107770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1626121"/>
            <a:ext cx="3962432" cy="4041680"/>
          </a:xfrm>
        </p:spPr>
        <p:txBody>
          <a:bodyPr lIns="90170" tIns="46990" rIns="90170" bIns="4699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7956257" y="5053054"/>
            <a:ext cx="1187744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等腰三角形 10"/>
            <p:cNvSpPr/>
            <p:nvPr>
              <p:custDataLst>
                <p:tags r:id="rId4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691281" y="2778617"/>
            <a:ext cx="3761438" cy="113978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 flipH="1">
            <a:off x="6452719" y="3180660"/>
            <a:ext cx="327554" cy="406670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8" name="等腰三角形 7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2363726" y="3187277"/>
            <a:ext cx="327554" cy="406670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10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11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453390" y="739934"/>
            <a:ext cx="8232458" cy="423863"/>
          </a:xfrm>
        </p:spPr>
        <p:txBody>
          <a:bodyPr anchor="ctr"/>
          <a:lstStyle>
            <a:lvl1pPr algn="ctr"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453628" y="2082600"/>
            <a:ext cx="8243100" cy="2408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445500" y="5306850"/>
            <a:ext cx="8251200" cy="7587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等腰三角形 9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628650" y="861887"/>
            <a:ext cx="7886700" cy="405363"/>
          </a:xfrm>
        </p:spPr>
        <p:txBody>
          <a:bodyPr>
            <a:normAutofit/>
          </a:bodyPr>
          <a:lstStyle>
            <a:lvl1pPr>
              <a:defRPr sz="165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8190309" y="533241"/>
            <a:ext cx="553403" cy="687229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5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6"/>
            </p:custDataLst>
          </p:nvPr>
        </p:nvGrpSpPr>
        <p:grpSpPr>
          <a:xfrm rot="5400000">
            <a:off x="265986" y="5766276"/>
            <a:ext cx="553403" cy="687229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>
            <a:normAutofit/>
          </a:bodyPr>
          <a:lstStyle>
            <a:lvl1pPr marL="0" indent="0"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>
            <a:normAutofit/>
          </a:bodyPr>
          <a:lstStyle>
            <a:lvl1pPr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40100" y="2275650"/>
            <a:ext cx="2967300" cy="3069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3825900" y="1405930"/>
            <a:ext cx="4860000" cy="3815953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>
            <a:off x="-1" y="0"/>
            <a:ext cx="3617595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1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59000" y="1763100"/>
            <a:ext cx="8231981" cy="621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459581" y="3236850"/>
            <a:ext cx="8224200" cy="25731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10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1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453390" y="739934"/>
            <a:ext cx="8232458" cy="423863"/>
          </a:xfrm>
        </p:spPr>
        <p:txBody>
          <a:bodyPr anchor="ctr"/>
          <a:lstStyle>
            <a:lvl1pPr algn="ctr"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453628" y="2082600"/>
            <a:ext cx="8243100" cy="2408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445500" y="5306850"/>
            <a:ext cx="8251200" cy="7587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00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025000"/>
            <a:ext cx="4025700" cy="217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914450"/>
            <a:ext cx="40068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910850"/>
            <a:ext cx="40257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0800000">
            <a:off x="0" y="0"/>
            <a:ext cx="4093369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6"/>
            </p:custDataLst>
          </p:nvPr>
        </p:nvGrpSpPr>
        <p:grpSpPr>
          <a:xfrm>
            <a:off x="5050631" y="5323840"/>
            <a:ext cx="4093369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3"/>
            </p:custDataLst>
          </p:nvPr>
        </p:nvSpPr>
        <p:spPr>
          <a:xfrm>
            <a:off x="1141810" y="4069800"/>
            <a:ext cx="6858000" cy="1242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95483" y="5"/>
            <a:ext cx="9322027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7"/>
            </p:custDataLst>
          </p:nvPr>
        </p:nvSpPr>
        <p:spPr>
          <a:xfrm rot="16200000">
            <a:off x="3343278" y="5860568"/>
            <a:ext cx="997432" cy="5800725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047739" y="2842611"/>
            <a:ext cx="5338159" cy="838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95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047739" y="3971224"/>
            <a:ext cx="5338159" cy="50723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1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722907" y="4733589"/>
            <a:ext cx="1892347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4801641" y="4733589"/>
            <a:ext cx="1892345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00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025000"/>
            <a:ext cx="4025700" cy="217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914450"/>
            <a:ext cx="40068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910850"/>
            <a:ext cx="40257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3001198" y="5613400"/>
            <a:ext cx="6142802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9" name="等腰三角形 8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0" name="组合 9"/>
          <p:cNvGrpSpPr/>
          <p:nvPr userDrawn="1">
            <p:custDataLst>
              <p:tags r:id="rId5"/>
            </p:custDataLst>
          </p:nvPr>
        </p:nvGrpSpPr>
        <p:grpSpPr>
          <a:xfrm>
            <a:off x="3890252" y="2465874"/>
            <a:ext cx="427628" cy="530915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>
            <a:off x="-1" y="0"/>
            <a:ext cx="9144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2625680" y="3182635"/>
            <a:ext cx="3892639" cy="555545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3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2625680" y="4067741"/>
            <a:ext cx="3892639" cy="1107770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1626121"/>
            <a:ext cx="3962432" cy="4041680"/>
          </a:xfrm>
        </p:spPr>
        <p:txBody>
          <a:bodyPr lIns="90170" tIns="46990" rIns="90170" bIns="4699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7956257" y="5053054"/>
            <a:ext cx="1187744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等腰三角形 10"/>
            <p:cNvSpPr/>
            <p:nvPr>
              <p:custDataLst>
                <p:tags r:id="rId4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691281" y="2778617"/>
            <a:ext cx="3761438" cy="113978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 flipH="1">
            <a:off x="6452719" y="3180660"/>
            <a:ext cx="327554" cy="406670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8" name="等腰三角形 7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2363726" y="3187277"/>
            <a:ext cx="327554" cy="406670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10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11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等腰三角形 9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628650" y="861887"/>
            <a:ext cx="7886700" cy="405363"/>
          </a:xfrm>
        </p:spPr>
        <p:txBody>
          <a:bodyPr>
            <a:normAutofit/>
          </a:bodyPr>
          <a:lstStyle>
            <a:lvl1pPr>
              <a:defRPr sz="165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0800000">
            <a:off x="0" y="0"/>
            <a:ext cx="4093369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6"/>
            </p:custDataLst>
          </p:nvPr>
        </p:nvGrpSpPr>
        <p:grpSpPr>
          <a:xfrm>
            <a:off x="5050631" y="5323840"/>
            <a:ext cx="4093369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3"/>
            </p:custDataLst>
          </p:nvPr>
        </p:nvSpPr>
        <p:spPr>
          <a:xfrm>
            <a:off x="1141810" y="4069800"/>
            <a:ext cx="6858000" cy="1242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8190309" y="533241"/>
            <a:ext cx="553403" cy="687229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5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6"/>
            </p:custDataLst>
          </p:nvPr>
        </p:nvGrpSpPr>
        <p:grpSpPr>
          <a:xfrm rot="5400000">
            <a:off x="265986" y="5766276"/>
            <a:ext cx="553403" cy="687229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>
            <a:normAutofit/>
          </a:bodyPr>
          <a:lstStyle>
            <a:lvl1pPr marL="0" indent="0"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>
            <a:normAutofit/>
          </a:bodyPr>
          <a:lstStyle>
            <a:lvl1pPr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40100" y="2275650"/>
            <a:ext cx="2967300" cy="3069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3825900" y="1405930"/>
            <a:ext cx="4860000" cy="3815953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>
            <a:off x="-1" y="0"/>
            <a:ext cx="3617595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1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59000" y="1763100"/>
            <a:ext cx="8231981" cy="621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459581" y="3236850"/>
            <a:ext cx="8224200" cy="25731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10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1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453390" y="739934"/>
            <a:ext cx="8232458" cy="423863"/>
          </a:xfrm>
        </p:spPr>
        <p:txBody>
          <a:bodyPr anchor="ctr"/>
          <a:lstStyle>
            <a:lvl1pPr algn="ctr"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453628" y="2082600"/>
            <a:ext cx="8243100" cy="2408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445500" y="5306850"/>
            <a:ext cx="8251200" cy="7587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00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025000"/>
            <a:ext cx="4025700" cy="217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914450"/>
            <a:ext cx="40068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910850"/>
            <a:ext cx="40257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0800000">
            <a:off x="0" y="0"/>
            <a:ext cx="4093369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6"/>
            </p:custDataLst>
          </p:nvPr>
        </p:nvGrpSpPr>
        <p:grpSpPr>
          <a:xfrm>
            <a:off x="5050631" y="5323840"/>
            <a:ext cx="4093369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3"/>
            </p:custDataLst>
          </p:nvPr>
        </p:nvSpPr>
        <p:spPr>
          <a:xfrm>
            <a:off x="1141810" y="4069800"/>
            <a:ext cx="6858000" cy="1242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95483" y="5"/>
            <a:ext cx="9322027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7"/>
            </p:custDataLst>
          </p:nvPr>
        </p:nvSpPr>
        <p:spPr>
          <a:xfrm rot="16200000">
            <a:off x="3343278" y="5860568"/>
            <a:ext cx="997432" cy="5800725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047739" y="2842611"/>
            <a:ext cx="5338159" cy="838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95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047739" y="3971224"/>
            <a:ext cx="5338159" cy="50723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1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722907" y="4733589"/>
            <a:ext cx="1892347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4801641" y="4733589"/>
            <a:ext cx="1892345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3001198" y="5613400"/>
            <a:ext cx="6142802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9" name="等腰三角形 8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0" name="组合 9"/>
          <p:cNvGrpSpPr/>
          <p:nvPr userDrawn="1">
            <p:custDataLst>
              <p:tags r:id="rId5"/>
            </p:custDataLst>
          </p:nvPr>
        </p:nvGrpSpPr>
        <p:grpSpPr>
          <a:xfrm>
            <a:off x="3890252" y="2465874"/>
            <a:ext cx="427628" cy="530915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>
            <a:off x="-1" y="0"/>
            <a:ext cx="9144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2625680" y="3182635"/>
            <a:ext cx="3892639" cy="555545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3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2625680" y="4067741"/>
            <a:ext cx="3892639" cy="1107770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1626121"/>
            <a:ext cx="3962432" cy="4041680"/>
          </a:xfrm>
        </p:spPr>
        <p:txBody>
          <a:bodyPr lIns="90170" tIns="46990" rIns="90170" bIns="4699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7956257" y="5053054"/>
            <a:ext cx="1187744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等腰三角形 10"/>
            <p:cNvSpPr/>
            <p:nvPr>
              <p:custDataLst>
                <p:tags r:id="rId4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691281" y="2778617"/>
            <a:ext cx="3761438" cy="113978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 flipH="1">
            <a:off x="6452719" y="3180660"/>
            <a:ext cx="327554" cy="406670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8" name="等腰三角形 7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2363726" y="3187277"/>
            <a:ext cx="327554" cy="406670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10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11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等腰三角形 9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628650" y="861887"/>
            <a:ext cx="7886700" cy="405363"/>
          </a:xfrm>
        </p:spPr>
        <p:txBody>
          <a:bodyPr>
            <a:normAutofit/>
          </a:bodyPr>
          <a:lstStyle>
            <a:lvl1pPr>
              <a:defRPr sz="165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8190309" y="533241"/>
            <a:ext cx="553403" cy="687229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5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6"/>
            </p:custDataLst>
          </p:nvPr>
        </p:nvGrpSpPr>
        <p:grpSpPr>
          <a:xfrm rot="5400000">
            <a:off x="265986" y="5766276"/>
            <a:ext cx="553403" cy="687229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>
            <a:normAutofit/>
          </a:bodyPr>
          <a:lstStyle>
            <a:lvl1pPr marL="0" indent="0"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95483" y="5"/>
            <a:ext cx="9322027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7"/>
            </p:custDataLst>
          </p:nvPr>
        </p:nvSpPr>
        <p:spPr>
          <a:xfrm rot="16200000">
            <a:off x="3343278" y="5860568"/>
            <a:ext cx="997432" cy="5800725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047739" y="2842611"/>
            <a:ext cx="5338159" cy="838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95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047739" y="3971224"/>
            <a:ext cx="5338159" cy="50723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1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722907" y="4733589"/>
            <a:ext cx="1892347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4801641" y="4733589"/>
            <a:ext cx="1892345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>
            <a:normAutofit/>
          </a:bodyPr>
          <a:lstStyle>
            <a:lvl1pPr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40100" y="2275650"/>
            <a:ext cx="2967300" cy="3069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3825900" y="1405930"/>
            <a:ext cx="4860000" cy="3815953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>
            <a:off x="-1" y="0"/>
            <a:ext cx="3617595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1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59000" y="1763100"/>
            <a:ext cx="8231981" cy="621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459581" y="3236850"/>
            <a:ext cx="8224200" cy="25731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10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1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453390" y="739934"/>
            <a:ext cx="8232458" cy="423863"/>
          </a:xfrm>
        </p:spPr>
        <p:txBody>
          <a:bodyPr anchor="ctr"/>
          <a:lstStyle>
            <a:lvl1pPr algn="ctr"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453628" y="2082600"/>
            <a:ext cx="8243100" cy="2408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445500" y="5306850"/>
            <a:ext cx="8251200" cy="7587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00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025000"/>
            <a:ext cx="4025700" cy="217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914450"/>
            <a:ext cx="40068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910850"/>
            <a:ext cx="40257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0800000">
            <a:off x="0" y="0"/>
            <a:ext cx="4093369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6"/>
            </p:custDataLst>
          </p:nvPr>
        </p:nvGrpSpPr>
        <p:grpSpPr>
          <a:xfrm>
            <a:off x="5050631" y="5323840"/>
            <a:ext cx="4093369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3"/>
            </p:custDataLst>
          </p:nvPr>
        </p:nvSpPr>
        <p:spPr>
          <a:xfrm>
            <a:off x="1141810" y="4069800"/>
            <a:ext cx="6858000" cy="1242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95483" y="5"/>
            <a:ext cx="9322027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7"/>
            </p:custDataLst>
          </p:nvPr>
        </p:nvSpPr>
        <p:spPr>
          <a:xfrm rot="16200000">
            <a:off x="3343278" y="5860568"/>
            <a:ext cx="997432" cy="5800725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047739" y="2842611"/>
            <a:ext cx="5338159" cy="838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95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047739" y="3971224"/>
            <a:ext cx="5338159" cy="50723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1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722907" y="4733589"/>
            <a:ext cx="1892347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4801641" y="4733589"/>
            <a:ext cx="1892345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3001198" y="5613400"/>
            <a:ext cx="6142802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9" name="等腰三角形 8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0" name="组合 9"/>
          <p:cNvGrpSpPr/>
          <p:nvPr userDrawn="1">
            <p:custDataLst>
              <p:tags r:id="rId5"/>
            </p:custDataLst>
          </p:nvPr>
        </p:nvGrpSpPr>
        <p:grpSpPr>
          <a:xfrm>
            <a:off x="3890252" y="2465874"/>
            <a:ext cx="427628" cy="530915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>
            <a:off x="-1" y="0"/>
            <a:ext cx="9144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2625680" y="3182635"/>
            <a:ext cx="3892639" cy="555545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3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2625680" y="4067741"/>
            <a:ext cx="3892639" cy="1107770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1626121"/>
            <a:ext cx="3962432" cy="4041680"/>
          </a:xfrm>
        </p:spPr>
        <p:txBody>
          <a:bodyPr lIns="90170" tIns="46990" rIns="90170" bIns="4699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7956257" y="5053054"/>
            <a:ext cx="1187744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等腰三角形 10"/>
            <p:cNvSpPr/>
            <p:nvPr>
              <p:custDataLst>
                <p:tags r:id="rId4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691281" y="2778617"/>
            <a:ext cx="3761438" cy="113978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 flipH="1">
            <a:off x="6452719" y="3180660"/>
            <a:ext cx="327554" cy="406670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8" name="等腰三角形 7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2363726" y="3187277"/>
            <a:ext cx="327554" cy="406670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10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11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等腰三角形 9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628650" y="861887"/>
            <a:ext cx="7886700" cy="405363"/>
          </a:xfrm>
        </p:spPr>
        <p:txBody>
          <a:bodyPr>
            <a:normAutofit/>
          </a:bodyPr>
          <a:lstStyle>
            <a:lvl1pPr>
              <a:defRPr sz="165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8190309" y="533241"/>
            <a:ext cx="553403" cy="687229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5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6"/>
            </p:custDataLst>
          </p:nvPr>
        </p:nvGrpSpPr>
        <p:grpSpPr>
          <a:xfrm rot="5400000">
            <a:off x="265986" y="5766276"/>
            <a:ext cx="553403" cy="687229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>
            <a:normAutofit/>
          </a:bodyPr>
          <a:lstStyle>
            <a:lvl1pPr marL="0" indent="0"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>
            <a:normAutofit/>
          </a:bodyPr>
          <a:lstStyle>
            <a:lvl1pPr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40100" y="2275650"/>
            <a:ext cx="2967300" cy="3069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3825900" y="1405930"/>
            <a:ext cx="4860000" cy="3815953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>
            <a:off x="-1" y="0"/>
            <a:ext cx="3617595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1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3001198" y="5613400"/>
            <a:ext cx="6142802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9" name="等腰三角形 8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0" name="组合 9"/>
          <p:cNvGrpSpPr/>
          <p:nvPr userDrawn="1">
            <p:custDataLst>
              <p:tags r:id="rId5"/>
            </p:custDataLst>
          </p:nvPr>
        </p:nvGrpSpPr>
        <p:grpSpPr>
          <a:xfrm>
            <a:off x="3890252" y="2465874"/>
            <a:ext cx="427628" cy="530915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>
            <a:off x="-1" y="0"/>
            <a:ext cx="9144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2625680" y="3182635"/>
            <a:ext cx="3892639" cy="555545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3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2625680" y="4067741"/>
            <a:ext cx="3892639" cy="1107770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59000" y="1763100"/>
            <a:ext cx="8231981" cy="621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459581" y="3236850"/>
            <a:ext cx="8224200" cy="25731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10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1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453390" y="739934"/>
            <a:ext cx="8232458" cy="423863"/>
          </a:xfrm>
        </p:spPr>
        <p:txBody>
          <a:bodyPr anchor="ctr"/>
          <a:lstStyle>
            <a:lvl1pPr algn="ctr"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453628" y="2082600"/>
            <a:ext cx="8243100" cy="2408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445500" y="5306850"/>
            <a:ext cx="8251200" cy="7587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00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025000"/>
            <a:ext cx="4025700" cy="217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914450"/>
            <a:ext cx="40068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910850"/>
            <a:ext cx="40257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0800000">
            <a:off x="0" y="0"/>
            <a:ext cx="4093369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6"/>
            </p:custDataLst>
          </p:nvPr>
        </p:nvGrpSpPr>
        <p:grpSpPr>
          <a:xfrm>
            <a:off x="5050631" y="5323840"/>
            <a:ext cx="4093369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3"/>
            </p:custDataLst>
          </p:nvPr>
        </p:nvSpPr>
        <p:spPr>
          <a:xfrm>
            <a:off x="1141810" y="4069800"/>
            <a:ext cx="6858000" cy="1242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95483" y="5"/>
            <a:ext cx="9322027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7"/>
            </p:custDataLst>
          </p:nvPr>
        </p:nvSpPr>
        <p:spPr>
          <a:xfrm rot="16200000">
            <a:off x="3343278" y="5860568"/>
            <a:ext cx="997432" cy="5800725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047739" y="2842611"/>
            <a:ext cx="5338159" cy="838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95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047739" y="3971224"/>
            <a:ext cx="5338159" cy="50723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1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722907" y="4733589"/>
            <a:ext cx="1892347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4801641" y="4733589"/>
            <a:ext cx="1892345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3001198" y="5613400"/>
            <a:ext cx="6142802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9" name="等腰三角形 8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0" name="组合 9"/>
          <p:cNvGrpSpPr/>
          <p:nvPr userDrawn="1">
            <p:custDataLst>
              <p:tags r:id="rId5"/>
            </p:custDataLst>
          </p:nvPr>
        </p:nvGrpSpPr>
        <p:grpSpPr>
          <a:xfrm>
            <a:off x="3890252" y="2465874"/>
            <a:ext cx="427628" cy="530915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>
            <a:off x="-1" y="0"/>
            <a:ext cx="9144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2625680" y="3182635"/>
            <a:ext cx="3892639" cy="555545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3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2625680" y="4067741"/>
            <a:ext cx="3892639" cy="1107770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1626121"/>
            <a:ext cx="3962432" cy="4041680"/>
          </a:xfrm>
        </p:spPr>
        <p:txBody>
          <a:bodyPr lIns="90170" tIns="46990" rIns="90170" bIns="4699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1626121"/>
            <a:ext cx="3962432" cy="4041680"/>
          </a:xfrm>
        </p:spPr>
        <p:txBody>
          <a:bodyPr lIns="90170" tIns="46990" rIns="90170" bIns="4699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7956257" y="5053054"/>
            <a:ext cx="1187744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等腰三角形 10"/>
            <p:cNvSpPr/>
            <p:nvPr>
              <p:custDataLst>
                <p:tags r:id="rId4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691281" y="2778617"/>
            <a:ext cx="3761438" cy="113978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 flipH="1">
            <a:off x="6452719" y="3180660"/>
            <a:ext cx="327554" cy="406670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8" name="等腰三角形 7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2363726" y="3187277"/>
            <a:ext cx="327554" cy="406670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10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11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等腰三角形 9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628650" y="861887"/>
            <a:ext cx="7886700" cy="405363"/>
          </a:xfrm>
        </p:spPr>
        <p:txBody>
          <a:bodyPr>
            <a:normAutofit/>
          </a:bodyPr>
          <a:lstStyle>
            <a:lvl1pPr>
              <a:defRPr sz="165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8190309" y="533241"/>
            <a:ext cx="553403" cy="687229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5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6"/>
            </p:custDataLst>
          </p:nvPr>
        </p:nvGrpSpPr>
        <p:grpSpPr>
          <a:xfrm rot="5400000">
            <a:off x="265986" y="5766276"/>
            <a:ext cx="553403" cy="687229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>
            <a:normAutofit/>
          </a:bodyPr>
          <a:lstStyle>
            <a:lvl1pPr marL="0" indent="0"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>
            <a:normAutofit/>
          </a:bodyPr>
          <a:lstStyle>
            <a:lvl1pPr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40100" y="2275650"/>
            <a:ext cx="2967300" cy="3069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3825900" y="1405930"/>
            <a:ext cx="4860000" cy="3815953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>
            <a:off x="-1" y="0"/>
            <a:ext cx="3617595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1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59000" y="1763100"/>
            <a:ext cx="8231981" cy="621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459581" y="3236850"/>
            <a:ext cx="8224200" cy="25731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10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1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453390" y="739934"/>
            <a:ext cx="8232458" cy="423863"/>
          </a:xfrm>
        </p:spPr>
        <p:txBody>
          <a:bodyPr anchor="ctr"/>
          <a:lstStyle>
            <a:lvl1pPr algn="ctr"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453628" y="2082600"/>
            <a:ext cx="8243100" cy="2408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445500" y="5306850"/>
            <a:ext cx="8251200" cy="7587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00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025000"/>
            <a:ext cx="4025700" cy="217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914450"/>
            <a:ext cx="40068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910850"/>
            <a:ext cx="40257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0800000">
            <a:off x="0" y="0"/>
            <a:ext cx="4093369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6"/>
            </p:custDataLst>
          </p:nvPr>
        </p:nvGrpSpPr>
        <p:grpSpPr>
          <a:xfrm>
            <a:off x="5050631" y="5323840"/>
            <a:ext cx="4093369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3"/>
            </p:custDataLst>
          </p:nvPr>
        </p:nvSpPr>
        <p:spPr>
          <a:xfrm>
            <a:off x="1141810" y="4069800"/>
            <a:ext cx="6858000" cy="1242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95483" y="5"/>
            <a:ext cx="9322027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7"/>
            </p:custDataLst>
          </p:nvPr>
        </p:nvSpPr>
        <p:spPr>
          <a:xfrm rot="16200000">
            <a:off x="3343278" y="5860568"/>
            <a:ext cx="997432" cy="5800725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047739" y="2842611"/>
            <a:ext cx="5338159" cy="838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95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047739" y="3971224"/>
            <a:ext cx="5338159" cy="50723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1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722907" y="4733589"/>
            <a:ext cx="1892347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4801641" y="4733589"/>
            <a:ext cx="1892345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3001198" y="5613400"/>
            <a:ext cx="6142802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9" name="等腰三角形 8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0" name="组合 9"/>
          <p:cNvGrpSpPr/>
          <p:nvPr userDrawn="1">
            <p:custDataLst>
              <p:tags r:id="rId5"/>
            </p:custDataLst>
          </p:nvPr>
        </p:nvGrpSpPr>
        <p:grpSpPr>
          <a:xfrm>
            <a:off x="3890252" y="2465874"/>
            <a:ext cx="427628" cy="530915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>
            <a:off x="-1" y="0"/>
            <a:ext cx="9144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2625680" y="3182635"/>
            <a:ext cx="3892639" cy="555545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3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2625680" y="4067741"/>
            <a:ext cx="3892639" cy="1107770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1626121"/>
            <a:ext cx="3962432" cy="4041680"/>
          </a:xfrm>
        </p:spPr>
        <p:txBody>
          <a:bodyPr lIns="90170" tIns="46990" rIns="90170" bIns="4699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7956257" y="5053054"/>
            <a:ext cx="1187744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等腰三角形 10"/>
            <p:cNvSpPr/>
            <p:nvPr>
              <p:custDataLst>
                <p:tags r:id="rId4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7956257" y="5053054"/>
            <a:ext cx="1187744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等腰三角形 10"/>
            <p:cNvSpPr/>
            <p:nvPr>
              <p:custDataLst>
                <p:tags r:id="rId4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691281" y="2778617"/>
            <a:ext cx="3761438" cy="113978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 flipH="1">
            <a:off x="6452719" y="3180660"/>
            <a:ext cx="327554" cy="406670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8" name="等腰三角形 7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2363726" y="3187277"/>
            <a:ext cx="327554" cy="406670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10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11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等腰三角形 9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628650" y="861887"/>
            <a:ext cx="7886700" cy="405363"/>
          </a:xfrm>
        </p:spPr>
        <p:txBody>
          <a:bodyPr>
            <a:normAutofit/>
          </a:bodyPr>
          <a:lstStyle>
            <a:lvl1pPr>
              <a:defRPr sz="165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8190309" y="533241"/>
            <a:ext cx="553403" cy="687229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5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6"/>
            </p:custDataLst>
          </p:nvPr>
        </p:nvGrpSpPr>
        <p:grpSpPr>
          <a:xfrm rot="5400000">
            <a:off x="265986" y="5766276"/>
            <a:ext cx="553403" cy="687229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>
            <a:normAutofit/>
          </a:bodyPr>
          <a:lstStyle>
            <a:lvl1pPr marL="0" indent="0"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>
            <a:normAutofit/>
          </a:bodyPr>
          <a:lstStyle>
            <a:lvl1pPr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40100" y="2275650"/>
            <a:ext cx="2967300" cy="3069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3825900" y="1405930"/>
            <a:ext cx="4860000" cy="3815953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>
            <a:off x="-1" y="0"/>
            <a:ext cx="3617595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1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59000" y="1763100"/>
            <a:ext cx="8231981" cy="621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459581" y="3236850"/>
            <a:ext cx="8224200" cy="25731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10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1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453390" y="739934"/>
            <a:ext cx="8232458" cy="423863"/>
          </a:xfrm>
        </p:spPr>
        <p:txBody>
          <a:bodyPr anchor="ctr"/>
          <a:lstStyle>
            <a:lvl1pPr algn="ctr"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453628" y="2082600"/>
            <a:ext cx="8243100" cy="2408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445500" y="5306850"/>
            <a:ext cx="8251200" cy="7587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00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025000"/>
            <a:ext cx="4025700" cy="217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914450"/>
            <a:ext cx="40068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910850"/>
            <a:ext cx="40257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0800000">
            <a:off x="0" y="0"/>
            <a:ext cx="4093369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6"/>
            </p:custDataLst>
          </p:nvPr>
        </p:nvGrpSpPr>
        <p:grpSpPr>
          <a:xfrm>
            <a:off x="5050631" y="5323840"/>
            <a:ext cx="4093369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3"/>
            </p:custDataLst>
          </p:nvPr>
        </p:nvSpPr>
        <p:spPr>
          <a:xfrm>
            <a:off x="1141810" y="4069800"/>
            <a:ext cx="6858000" cy="1242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95483" y="5"/>
            <a:ext cx="9322027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7"/>
            </p:custDataLst>
          </p:nvPr>
        </p:nvSpPr>
        <p:spPr>
          <a:xfrm rot="16200000">
            <a:off x="3343278" y="5860568"/>
            <a:ext cx="997432" cy="5800725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047739" y="2842611"/>
            <a:ext cx="5338159" cy="838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95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047739" y="3971224"/>
            <a:ext cx="5338159" cy="50723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1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722907" y="4733589"/>
            <a:ext cx="1892347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4801641" y="4733589"/>
            <a:ext cx="1892345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3001198" y="5613400"/>
            <a:ext cx="6142802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9" name="等腰三角形 8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0" name="组合 9"/>
          <p:cNvGrpSpPr/>
          <p:nvPr userDrawn="1">
            <p:custDataLst>
              <p:tags r:id="rId5"/>
            </p:custDataLst>
          </p:nvPr>
        </p:nvGrpSpPr>
        <p:grpSpPr>
          <a:xfrm>
            <a:off x="3890252" y="2465874"/>
            <a:ext cx="427628" cy="530915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>
            <a:off x="-1" y="0"/>
            <a:ext cx="9144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2625680" y="3182635"/>
            <a:ext cx="3892639" cy="555545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3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2625680" y="4067741"/>
            <a:ext cx="3892639" cy="1107770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1626121"/>
            <a:ext cx="3962432" cy="4041680"/>
          </a:xfrm>
        </p:spPr>
        <p:txBody>
          <a:bodyPr lIns="90170" tIns="46990" rIns="90170" bIns="4699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7956257" y="5053054"/>
            <a:ext cx="1187744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等腰三角形 10"/>
            <p:cNvSpPr/>
            <p:nvPr>
              <p:custDataLst>
                <p:tags r:id="rId4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691281" y="2778617"/>
            <a:ext cx="3761438" cy="113978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 flipH="1">
            <a:off x="6452719" y="3180660"/>
            <a:ext cx="327554" cy="406670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8" name="等腰三角形 7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2363726" y="3187277"/>
            <a:ext cx="327554" cy="406670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10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11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等腰三角形 9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628650" y="861887"/>
            <a:ext cx="7886700" cy="405363"/>
          </a:xfrm>
        </p:spPr>
        <p:txBody>
          <a:bodyPr>
            <a:normAutofit/>
          </a:bodyPr>
          <a:lstStyle>
            <a:lvl1pPr>
              <a:defRPr sz="165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8190309" y="533241"/>
            <a:ext cx="553403" cy="687229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5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6"/>
            </p:custDataLst>
          </p:nvPr>
        </p:nvGrpSpPr>
        <p:grpSpPr>
          <a:xfrm rot="5400000">
            <a:off x="265986" y="5766276"/>
            <a:ext cx="553403" cy="687229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>
            <a:normAutofit/>
          </a:bodyPr>
          <a:lstStyle>
            <a:lvl1pPr marL="0" indent="0"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>
            <a:normAutofit/>
          </a:bodyPr>
          <a:lstStyle>
            <a:lvl1pPr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40100" y="2275650"/>
            <a:ext cx="2967300" cy="3069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3825900" y="1405930"/>
            <a:ext cx="4860000" cy="3815953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>
            <a:off x="-1" y="0"/>
            <a:ext cx="3617595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1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59000" y="1763100"/>
            <a:ext cx="8231981" cy="621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459581" y="3236850"/>
            <a:ext cx="8224200" cy="25731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10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1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453390" y="739934"/>
            <a:ext cx="8232458" cy="423863"/>
          </a:xfrm>
        </p:spPr>
        <p:txBody>
          <a:bodyPr anchor="ctr"/>
          <a:lstStyle>
            <a:lvl1pPr algn="ctr"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453628" y="2082600"/>
            <a:ext cx="8243100" cy="2408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445500" y="5306850"/>
            <a:ext cx="8251200" cy="7587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00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025000"/>
            <a:ext cx="4025700" cy="217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914450"/>
            <a:ext cx="40068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910850"/>
            <a:ext cx="40257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0800000">
            <a:off x="0" y="0"/>
            <a:ext cx="4093369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6"/>
            </p:custDataLst>
          </p:nvPr>
        </p:nvGrpSpPr>
        <p:grpSpPr>
          <a:xfrm>
            <a:off x="5050631" y="5323840"/>
            <a:ext cx="4093369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3"/>
            </p:custDataLst>
          </p:nvPr>
        </p:nvSpPr>
        <p:spPr>
          <a:xfrm>
            <a:off x="1141810" y="4069800"/>
            <a:ext cx="6858000" cy="1242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95483" y="5"/>
            <a:ext cx="9322027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7"/>
            </p:custDataLst>
          </p:nvPr>
        </p:nvSpPr>
        <p:spPr>
          <a:xfrm rot="16200000">
            <a:off x="3343278" y="5860568"/>
            <a:ext cx="997432" cy="5800725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047739" y="2842611"/>
            <a:ext cx="5338159" cy="838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95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047739" y="3971224"/>
            <a:ext cx="5338159" cy="50723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1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722907" y="4733589"/>
            <a:ext cx="1892347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4801641" y="4733589"/>
            <a:ext cx="1892345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3001198" y="5613400"/>
            <a:ext cx="6142802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9" name="等腰三角形 8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0" name="组合 9"/>
          <p:cNvGrpSpPr/>
          <p:nvPr userDrawn="1">
            <p:custDataLst>
              <p:tags r:id="rId5"/>
            </p:custDataLst>
          </p:nvPr>
        </p:nvGrpSpPr>
        <p:grpSpPr>
          <a:xfrm>
            <a:off x="3890252" y="2465874"/>
            <a:ext cx="427628" cy="530915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>
            <a:off x="-1" y="0"/>
            <a:ext cx="9144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2625680" y="3182635"/>
            <a:ext cx="3892639" cy="555545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3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2625680" y="4067741"/>
            <a:ext cx="3892639" cy="1107770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1626121"/>
            <a:ext cx="3962432" cy="4041680"/>
          </a:xfrm>
        </p:spPr>
        <p:txBody>
          <a:bodyPr lIns="90170" tIns="46990" rIns="90170" bIns="4699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7956257" y="5053054"/>
            <a:ext cx="1187744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等腰三角形 10"/>
            <p:cNvSpPr/>
            <p:nvPr>
              <p:custDataLst>
                <p:tags r:id="rId4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691281" y="2778617"/>
            <a:ext cx="3761438" cy="113978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 flipH="1">
            <a:off x="6452719" y="3180660"/>
            <a:ext cx="327554" cy="406670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8" name="等腰三角形 7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2363726" y="3187277"/>
            <a:ext cx="327554" cy="406670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10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11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等腰三角形 9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628650" y="861887"/>
            <a:ext cx="7886700" cy="405363"/>
          </a:xfrm>
        </p:spPr>
        <p:txBody>
          <a:bodyPr>
            <a:normAutofit/>
          </a:bodyPr>
          <a:lstStyle>
            <a:lvl1pPr>
              <a:defRPr sz="165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8190309" y="533241"/>
            <a:ext cx="553403" cy="687229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5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6"/>
            </p:custDataLst>
          </p:nvPr>
        </p:nvGrpSpPr>
        <p:grpSpPr>
          <a:xfrm rot="5400000">
            <a:off x="265986" y="5766276"/>
            <a:ext cx="553403" cy="687229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>
            <a:normAutofit/>
          </a:bodyPr>
          <a:lstStyle>
            <a:lvl1pPr marL="0" indent="0"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>
            <a:normAutofit/>
          </a:bodyPr>
          <a:lstStyle>
            <a:lvl1pPr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40100" y="2275650"/>
            <a:ext cx="2967300" cy="3069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3825900" y="1405930"/>
            <a:ext cx="4860000" cy="3815953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>
            <a:off x="-1" y="0"/>
            <a:ext cx="3617595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1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59000" y="1763100"/>
            <a:ext cx="8231981" cy="621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459581" y="3236850"/>
            <a:ext cx="8224200" cy="25731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10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1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453390" y="739934"/>
            <a:ext cx="8232458" cy="423863"/>
          </a:xfrm>
        </p:spPr>
        <p:txBody>
          <a:bodyPr anchor="ctr"/>
          <a:lstStyle>
            <a:lvl1pPr algn="ctr"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453628" y="2082600"/>
            <a:ext cx="8243100" cy="2408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445500" y="5306850"/>
            <a:ext cx="8251200" cy="7587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00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025000"/>
            <a:ext cx="4025700" cy="217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914450"/>
            <a:ext cx="40068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910850"/>
            <a:ext cx="40257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0800000">
            <a:off x="0" y="0"/>
            <a:ext cx="4093369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6"/>
            </p:custDataLst>
          </p:nvPr>
        </p:nvGrpSpPr>
        <p:grpSpPr>
          <a:xfrm>
            <a:off x="5050631" y="5323840"/>
            <a:ext cx="4093369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3"/>
            </p:custDataLst>
          </p:nvPr>
        </p:nvSpPr>
        <p:spPr>
          <a:xfrm>
            <a:off x="1141810" y="4069800"/>
            <a:ext cx="6858000" cy="1242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691281" y="2778617"/>
            <a:ext cx="3761438" cy="113978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 flipH="1">
            <a:off x="6452719" y="3180660"/>
            <a:ext cx="327554" cy="406670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8" name="等腰三角形 7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2363726" y="3187277"/>
            <a:ext cx="327554" cy="406670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10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11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95483" y="5"/>
            <a:ext cx="9322027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7"/>
            </p:custDataLst>
          </p:nvPr>
        </p:nvSpPr>
        <p:spPr>
          <a:xfrm rot="16200000">
            <a:off x="3343278" y="5860568"/>
            <a:ext cx="997432" cy="5800725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047739" y="2842611"/>
            <a:ext cx="5338159" cy="838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95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047739" y="3971224"/>
            <a:ext cx="5338159" cy="50723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1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722907" y="4733589"/>
            <a:ext cx="1892347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4801641" y="4733589"/>
            <a:ext cx="1892345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3001198" y="5613400"/>
            <a:ext cx="6142802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9" name="等腰三角形 8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0" name="组合 9"/>
          <p:cNvGrpSpPr/>
          <p:nvPr userDrawn="1">
            <p:custDataLst>
              <p:tags r:id="rId5"/>
            </p:custDataLst>
          </p:nvPr>
        </p:nvGrpSpPr>
        <p:grpSpPr>
          <a:xfrm>
            <a:off x="3890252" y="2465874"/>
            <a:ext cx="427628" cy="530915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>
            <a:off x="-1" y="0"/>
            <a:ext cx="9144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2625680" y="3182635"/>
            <a:ext cx="3892639" cy="555545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3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2625680" y="4067741"/>
            <a:ext cx="3892639" cy="1107770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1626121"/>
            <a:ext cx="3962432" cy="4041680"/>
          </a:xfrm>
        </p:spPr>
        <p:txBody>
          <a:bodyPr lIns="90170" tIns="46990" rIns="90170" bIns="4699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7956257" y="5053054"/>
            <a:ext cx="1187744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等腰三角形 10"/>
            <p:cNvSpPr/>
            <p:nvPr>
              <p:custDataLst>
                <p:tags r:id="rId4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等腰三角形 9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628650" y="861887"/>
            <a:ext cx="7886700" cy="405363"/>
          </a:xfrm>
        </p:spPr>
        <p:txBody>
          <a:bodyPr>
            <a:normAutofit/>
          </a:bodyPr>
          <a:lstStyle>
            <a:lvl1pPr>
              <a:defRPr sz="165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691281" y="2778617"/>
            <a:ext cx="3761438" cy="113978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 flipH="1">
            <a:off x="6452719" y="3180660"/>
            <a:ext cx="327554" cy="406670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8" name="等腰三角形 7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2363726" y="3187277"/>
            <a:ext cx="327554" cy="406670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10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11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等腰三角形 9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628650" y="861887"/>
            <a:ext cx="7886700" cy="405363"/>
          </a:xfrm>
        </p:spPr>
        <p:txBody>
          <a:bodyPr>
            <a:normAutofit/>
          </a:bodyPr>
          <a:lstStyle>
            <a:lvl1pPr>
              <a:defRPr sz="165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8190309" y="533241"/>
            <a:ext cx="553403" cy="687229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5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6"/>
            </p:custDataLst>
          </p:nvPr>
        </p:nvGrpSpPr>
        <p:grpSpPr>
          <a:xfrm rot="5400000">
            <a:off x="265986" y="5766276"/>
            <a:ext cx="553403" cy="687229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>
            <a:normAutofit/>
          </a:bodyPr>
          <a:lstStyle>
            <a:lvl1pPr marL="0" indent="0"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>
            <a:normAutofit/>
          </a:bodyPr>
          <a:lstStyle>
            <a:lvl1pPr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40100" y="2275650"/>
            <a:ext cx="2967300" cy="3069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3825900" y="1405930"/>
            <a:ext cx="4860000" cy="3815953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>
            <a:off x="-1" y="0"/>
            <a:ext cx="3617595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1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59000" y="1763100"/>
            <a:ext cx="8231981" cy="621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459581" y="3236850"/>
            <a:ext cx="8224200" cy="25731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10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1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453390" y="739934"/>
            <a:ext cx="8232458" cy="423863"/>
          </a:xfrm>
        </p:spPr>
        <p:txBody>
          <a:bodyPr anchor="ctr"/>
          <a:lstStyle>
            <a:lvl1pPr algn="ctr"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453628" y="2082600"/>
            <a:ext cx="8243100" cy="2408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445500" y="5306850"/>
            <a:ext cx="8251200" cy="7587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00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025000"/>
            <a:ext cx="4025700" cy="217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914450"/>
            <a:ext cx="40068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910850"/>
            <a:ext cx="40257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0800000">
            <a:off x="0" y="0"/>
            <a:ext cx="4093369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6"/>
            </p:custDataLst>
          </p:nvPr>
        </p:nvGrpSpPr>
        <p:grpSpPr>
          <a:xfrm>
            <a:off x="5050631" y="5323840"/>
            <a:ext cx="4093369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3"/>
            </p:custDataLst>
          </p:nvPr>
        </p:nvSpPr>
        <p:spPr>
          <a:xfrm>
            <a:off x="1141810" y="4069800"/>
            <a:ext cx="6858000" cy="1242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8190309" y="533241"/>
            <a:ext cx="553403" cy="687229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5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6"/>
            </p:custDataLst>
          </p:nvPr>
        </p:nvGrpSpPr>
        <p:grpSpPr>
          <a:xfrm rot="5400000">
            <a:off x="265986" y="5766276"/>
            <a:ext cx="553403" cy="687229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>
            <a:normAutofit/>
          </a:bodyPr>
          <a:lstStyle>
            <a:lvl1pPr marL="0" indent="0"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95483" y="5"/>
            <a:ext cx="9322027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7"/>
            </p:custDataLst>
          </p:nvPr>
        </p:nvSpPr>
        <p:spPr>
          <a:xfrm rot="16200000">
            <a:off x="3343278" y="5860568"/>
            <a:ext cx="997432" cy="5800725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047739" y="2842611"/>
            <a:ext cx="5338159" cy="838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95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047739" y="3971224"/>
            <a:ext cx="5338159" cy="50723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1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722907" y="4733589"/>
            <a:ext cx="1892347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4801641" y="4733589"/>
            <a:ext cx="1892345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3001198" y="5613400"/>
            <a:ext cx="6142802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9" name="等腰三角形 8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0" name="组合 9"/>
          <p:cNvGrpSpPr/>
          <p:nvPr userDrawn="1">
            <p:custDataLst>
              <p:tags r:id="rId5"/>
            </p:custDataLst>
          </p:nvPr>
        </p:nvGrpSpPr>
        <p:grpSpPr>
          <a:xfrm>
            <a:off x="3890252" y="2465874"/>
            <a:ext cx="427628" cy="530915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>
            <a:off x="-1" y="0"/>
            <a:ext cx="9144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2625680" y="3182635"/>
            <a:ext cx="3892639" cy="555545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3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2625680" y="4067741"/>
            <a:ext cx="3892639" cy="1107770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1626121"/>
            <a:ext cx="3962432" cy="4041680"/>
          </a:xfrm>
        </p:spPr>
        <p:txBody>
          <a:bodyPr lIns="90170" tIns="46990" rIns="90170" bIns="4699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7956257" y="5053054"/>
            <a:ext cx="1187744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等腰三角形 10"/>
            <p:cNvSpPr/>
            <p:nvPr>
              <p:custDataLst>
                <p:tags r:id="rId4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>
            <a:normAutofit/>
          </a:bodyPr>
          <a:lstStyle>
            <a:lvl1pPr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40100" y="2275650"/>
            <a:ext cx="2967300" cy="3069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3825900" y="1405930"/>
            <a:ext cx="4860000" cy="3815953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>
            <a:off x="-1" y="0"/>
            <a:ext cx="3617595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1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691281" y="2778617"/>
            <a:ext cx="3761438" cy="113978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 flipH="1">
            <a:off x="6452719" y="3180660"/>
            <a:ext cx="327554" cy="406670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8" name="等腰三角形 7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2363726" y="3187277"/>
            <a:ext cx="327554" cy="406670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10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11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等腰三角形 9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628650" y="861887"/>
            <a:ext cx="7886700" cy="405363"/>
          </a:xfrm>
        </p:spPr>
        <p:txBody>
          <a:bodyPr>
            <a:normAutofit/>
          </a:bodyPr>
          <a:lstStyle>
            <a:lvl1pPr>
              <a:defRPr sz="165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8190309" y="533241"/>
            <a:ext cx="553403" cy="687229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5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6"/>
            </p:custDataLst>
          </p:nvPr>
        </p:nvGrpSpPr>
        <p:grpSpPr>
          <a:xfrm rot="5400000">
            <a:off x="265986" y="5766276"/>
            <a:ext cx="553403" cy="687229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>
            <a:normAutofit/>
          </a:bodyPr>
          <a:lstStyle>
            <a:lvl1pPr marL="0" indent="0"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>
            <a:normAutofit/>
          </a:bodyPr>
          <a:lstStyle>
            <a:lvl1pPr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40100" y="2275650"/>
            <a:ext cx="2967300" cy="3069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3825900" y="1405930"/>
            <a:ext cx="4860000" cy="3815953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>
            <a:off x="-1" y="0"/>
            <a:ext cx="3617595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1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59000" y="1763100"/>
            <a:ext cx="8231981" cy="621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459581" y="3236850"/>
            <a:ext cx="8224200" cy="25731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10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1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453390" y="739934"/>
            <a:ext cx="8232458" cy="423863"/>
          </a:xfrm>
        </p:spPr>
        <p:txBody>
          <a:bodyPr anchor="ctr"/>
          <a:lstStyle>
            <a:lvl1pPr algn="ctr"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453628" y="2082600"/>
            <a:ext cx="8243100" cy="2408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445500" y="5306850"/>
            <a:ext cx="8251200" cy="7587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00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025000"/>
            <a:ext cx="4025700" cy="217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914450"/>
            <a:ext cx="40068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910850"/>
            <a:ext cx="40257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0800000">
            <a:off x="0" y="0"/>
            <a:ext cx="4093369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6"/>
            </p:custDataLst>
          </p:nvPr>
        </p:nvGrpSpPr>
        <p:grpSpPr>
          <a:xfrm>
            <a:off x="5050631" y="5323840"/>
            <a:ext cx="4093369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3"/>
            </p:custDataLst>
          </p:nvPr>
        </p:nvSpPr>
        <p:spPr>
          <a:xfrm>
            <a:off x="1141810" y="4069800"/>
            <a:ext cx="6858000" cy="1242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95483" y="5"/>
            <a:ext cx="9322027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7"/>
            </p:custDataLst>
          </p:nvPr>
        </p:nvSpPr>
        <p:spPr>
          <a:xfrm rot="16200000">
            <a:off x="3343278" y="5860568"/>
            <a:ext cx="997432" cy="5800725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047739" y="2842611"/>
            <a:ext cx="5338159" cy="838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95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047739" y="3971224"/>
            <a:ext cx="5338159" cy="50723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1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722907" y="4733589"/>
            <a:ext cx="1892347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4801641" y="4733589"/>
            <a:ext cx="1892345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59000" y="1763100"/>
            <a:ext cx="8231981" cy="621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459581" y="3236850"/>
            <a:ext cx="8224200" cy="25731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10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1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3001198" y="5613400"/>
            <a:ext cx="6142802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9" name="等腰三角形 8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0" name="组合 9"/>
          <p:cNvGrpSpPr/>
          <p:nvPr userDrawn="1">
            <p:custDataLst>
              <p:tags r:id="rId5"/>
            </p:custDataLst>
          </p:nvPr>
        </p:nvGrpSpPr>
        <p:grpSpPr>
          <a:xfrm>
            <a:off x="3890252" y="2465874"/>
            <a:ext cx="427628" cy="530915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>
            <a:off x="-1" y="0"/>
            <a:ext cx="9144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2625680" y="3182635"/>
            <a:ext cx="3892639" cy="555545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3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2625680" y="4067741"/>
            <a:ext cx="3892639" cy="1107770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1626121"/>
            <a:ext cx="3962432" cy="4041680"/>
          </a:xfrm>
        </p:spPr>
        <p:txBody>
          <a:bodyPr lIns="90170" tIns="46990" rIns="90170" bIns="4699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7956257" y="5053054"/>
            <a:ext cx="1187744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等腰三角形 10"/>
            <p:cNvSpPr/>
            <p:nvPr>
              <p:custDataLst>
                <p:tags r:id="rId4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691281" y="2778617"/>
            <a:ext cx="3761438" cy="113978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 flipH="1">
            <a:off x="6452719" y="3180660"/>
            <a:ext cx="327554" cy="406670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8" name="等腰三角形 7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2363726" y="3187277"/>
            <a:ext cx="327554" cy="406670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10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11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453390" y="739934"/>
            <a:ext cx="8232458" cy="423863"/>
          </a:xfrm>
        </p:spPr>
        <p:txBody>
          <a:bodyPr anchor="ctr"/>
          <a:lstStyle>
            <a:lvl1pPr algn="ctr"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453628" y="2082600"/>
            <a:ext cx="8243100" cy="2408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445500" y="5306850"/>
            <a:ext cx="8251200" cy="7587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等腰三角形 9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628650" y="861887"/>
            <a:ext cx="7886700" cy="405363"/>
          </a:xfrm>
        </p:spPr>
        <p:txBody>
          <a:bodyPr>
            <a:normAutofit/>
          </a:bodyPr>
          <a:lstStyle>
            <a:lvl1pPr>
              <a:defRPr sz="165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8190309" y="533241"/>
            <a:ext cx="553403" cy="687229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5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6"/>
            </p:custDataLst>
          </p:nvPr>
        </p:nvGrpSpPr>
        <p:grpSpPr>
          <a:xfrm rot="5400000">
            <a:off x="265986" y="5766276"/>
            <a:ext cx="553403" cy="687229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>
            <a:normAutofit/>
          </a:bodyPr>
          <a:lstStyle>
            <a:lvl1pPr marL="0" indent="0"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>
            <a:normAutofit/>
          </a:bodyPr>
          <a:lstStyle>
            <a:lvl1pPr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40100" y="2275650"/>
            <a:ext cx="2967300" cy="3069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3825900" y="1405930"/>
            <a:ext cx="4860000" cy="3815953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>
            <a:off x="-1" y="0"/>
            <a:ext cx="3617595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1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59000" y="1763100"/>
            <a:ext cx="8231981" cy="621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459581" y="3236850"/>
            <a:ext cx="8224200" cy="25731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10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1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453390" y="739934"/>
            <a:ext cx="8232458" cy="423863"/>
          </a:xfrm>
        </p:spPr>
        <p:txBody>
          <a:bodyPr anchor="ctr"/>
          <a:lstStyle>
            <a:lvl1pPr algn="ctr"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453628" y="2082600"/>
            <a:ext cx="8243100" cy="2408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445500" y="5306850"/>
            <a:ext cx="8251200" cy="7587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00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025000"/>
            <a:ext cx="4025700" cy="217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914450"/>
            <a:ext cx="40068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910850"/>
            <a:ext cx="40257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0800000">
            <a:off x="0" y="0"/>
            <a:ext cx="4093369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6"/>
            </p:custDataLst>
          </p:nvPr>
        </p:nvGrpSpPr>
        <p:grpSpPr>
          <a:xfrm>
            <a:off x="5050631" y="5323840"/>
            <a:ext cx="4093369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3"/>
            </p:custDataLst>
          </p:nvPr>
        </p:nvSpPr>
        <p:spPr>
          <a:xfrm>
            <a:off x="1141810" y="4069800"/>
            <a:ext cx="6858000" cy="1242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95483" y="5"/>
            <a:ext cx="9322027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7"/>
            </p:custDataLst>
          </p:nvPr>
        </p:nvSpPr>
        <p:spPr>
          <a:xfrm rot="16200000">
            <a:off x="3343278" y="5860568"/>
            <a:ext cx="997432" cy="5800725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047739" y="2842611"/>
            <a:ext cx="5338159" cy="838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95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047739" y="3971224"/>
            <a:ext cx="5338159" cy="50723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1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722907" y="4733589"/>
            <a:ext cx="1892347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4801641" y="4733589"/>
            <a:ext cx="1892345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00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025000"/>
            <a:ext cx="4025700" cy="217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914450"/>
            <a:ext cx="40068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910850"/>
            <a:ext cx="40257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3001198" y="5613400"/>
            <a:ext cx="6142802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9" name="等腰三角形 8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0" name="组合 9"/>
          <p:cNvGrpSpPr/>
          <p:nvPr userDrawn="1">
            <p:custDataLst>
              <p:tags r:id="rId5"/>
            </p:custDataLst>
          </p:nvPr>
        </p:nvGrpSpPr>
        <p:grpSpPr>
          <a:xfrm>
            <a:off x="3890252" y="2465874"/>
            <a:ext cx="427628" cy="530915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>
            <a:off x="-1" y="0"/>
            <a:ext cx="9144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2625680" y="3182635"/>
            <a:ext cx="3892639" cy="555545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3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2625680" y="4067741"/>
            <a:ext cx="3892639" cy="1107770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1626121"/>
            <a:ext cx="3962432" cy="4041680"/>
          </a:xfrm>
        </p:spPr>
        <p:txBody>
          <a:bodyPr lIns="90170" tIns="46990" rIns="90170" bIns="4699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7956257" y="5053054"/>
            <a:ext cx="1187744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等腰三角形 10"/>
            <p:cNvSpPr/>
            <p:nvPr>
              <p:custDataLst>
                <p:tags r:id="rId4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691281" y="2778617"/>
            <a:ext cx="3761438" cy="113978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 flipH="1">
            <a:off x="6452719" y="3180660"/>
            <a:ext cx="327554" cy="406670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8" name="等腰三角形 7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2363726" y="3187277"/>
            <a:ext cx="327554" cy="406670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10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11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等腰三角形 9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628650" y="861887"/>
            <a:ext cx="7886700" cy="405363"/>
          </a:xfrm>
        </p:spPr>
        <p:txBody>
          <a:bodyPr>
            <a:normAutofit/>
          </a:bodyPr>
          <a:lstStyle>
            <a:lvl1pPr>
              <a:defRPr sz="165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0800000">
            <a:off x="0" y="0"/>
            <a:ext cx="4093369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6"/>
            </p:custDataLst>
          </p:nvPr>
        </p:nvGrpSpPr>
        <p:grpSpPr>
          <a:xfrm>
            <a:off x="5050631" y="5323840"/>
            <a:ext cx="4093369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3"/>
            </p:custDataLst>
          </p:nvPr>
        </p:nvSpPr>
        <p:spPr>
          <a:xfrm>
            <a:off x="1141810" y="4069800"/>
            <a:ext cx="6858000" cy="1242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8190309" y="533241"/>
            <a:ext cx="553403" cy="687229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5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6"/>
            </p:custDataLst>
          </p:nvPr>
        </p:nvGrpSpPr>
        <p:grpSpPr>
          <a:xfrm rot="5400000">
            <a:off x="265986" y="5766276"/>
            <a:ext cx="553403" cy="687229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>
            <a:normAutofit/>
          </a:bodyPr>
          <a:lstStyle>
            <a:lvl1pPr marL="0" indent="0"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>
            <a:normAutofit/>
          </a:bodyPr>
          <a:lstStyle>
            <a:lvl1pPr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40100" y="2275650"/>
            <a:ext cx="2967300" cy="3069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3825900" y="1405930"/>
            <a:ext cx="4860000" cy="3815953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>
            <a:off x="-1" y="0"/>
            <a:ext cx="3617595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1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59000" y="1763100"/>
            <a:ext cx="8231981" cy="621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459581" y="3236850"/>
            <a:ext cx="8224200" cy="25731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10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1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453390" y="739934"/>
            <a:ext cx="8232458" cy="423863"/>
          </a:xfrm>
        </p:spPr>
        <p:txBody>
          <a:bodyPr anchor="ctr"/>
          <a:lstStyle>
            <a:lvl1pPr algn="ctr"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453628" y="2082600"/>
            <a:ext cx="8243100" cy="2408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445500" y="5306850"/>
            <a:ext cx="8251200" cy="7587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00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025000"/>
            <a:ext cx="4025700" cy="217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914450"/>
            <a:ext cx="40068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910850"/>
            <a:ext cx="40257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0800000">
            <a:off x="0" y="0"/>
            <a:ext cx="4093369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6"/>
            </p:custDataLst>
          </p:nvPr>
        </p:nvGrpSpPr>
        <p:grpSpPr>
          <a:xfrm>
            <a:off x="5050631" y="5323840"/>
            <a:ext cx="4093369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3"/>
            </p:custDataLst>
          </p:nvPr>
        </p:nvSpPr>
        <p:spPr>
          <a:xfrm>
            <a:off x="1141810" y="4069800"/>
            <a:ext cx="6858000" cy="1242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95483" y="5"/>
            <a:ext cx="9322027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7"/>
            </p:custDataLst>
          </p:nvPr>
        </p:nvSpPr>
        <p:spPr>
          <a:xfrm rot="16200000">
            <a:off x="3343278" y="5860568"/>
            <a:ext cx="997432" cy="5800725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047739" y="2842611"/>
            <a:ext cx="5338159" cy="838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95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047739" y="3971224"/>
            <a:ext cx="5338159" cy="50723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1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722907" y="4733589"/>
            <a:ext cx="1892347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4801641" y="4733589"/>
            <a:ext cx="1892345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3001198" y="5613400"/>
            <a:ext cx="6142802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9" name="等腰三角形 8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0" name="组合 9"/>
          <p:cNvGrpSpPr/>
          <p:nvPr userDrawn="1">
            <p:custDataLst>
              <p:tags r:id="rId5"/>
            </p:custDataLst>
          </p:nvPr>
        </p:nvGrpSpPr>
        <p:grpSpPr>
          <a:xfrm>
            <a:off x="3890252" y="2465874"/>
            <a:ext cx="427628" cy="530915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>
            <a:off x="-1" y="0"/>
            <a:ext cx="9144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2625680" y="3182635"/>
            <a:ext cx="3892639" cy="555545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3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2625680" y="4067741"/>
            <a:ext cx="3892639" cy="1107770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1626121"/>
            <a:ext cx="3962432" cy="4041680"/>
          </a:xfrm>
        </p:spPr>
        <p:txBody>
          <a:bodyPr lIns="90170" tIns="46990" rIns="90170" bIns="4699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7956257" y="5053054"/>
            <a:ext cx="1187744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等腰三角形 10"/>
            <p:cNvSpPr/>
            <p:nvPr>
              <p:custDataLst>
                <p:tags r:id="rId4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691281" y="2778617"/>
            <a:ext cx="3761438" cy="113978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 flipH="1">
            <a:off x="6452719" y="3180660"/>
            <a:ext cx="327554" cy="406670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8" name="等腰三角形 7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2363726" y="3187277"/>
            <a:ext cx="327554" cy="406670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10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11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等腰三角形 9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628650" y="861887"/>
            <a:ext cx="7886700" cy="405363"/>
          </a:xfrm>
        </p:spPr>
        <p:txBody>
          <a:bodyPr>
            <a:normAutofit/>
          </a:bodyPr>
          <a:lstStyle>
            <a:lvl1pPr>
              <a:defRPr sz="165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8190309" y="533241"/>
            <a:ext cx="553403" cy="687229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5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6"/>
            </p:custDataLst>
          </p:nvPr>
        </p:nvGrpSpPr>
        <p:grpSpPr>
          <a:xfrm rot="5400000">
            <a:off x="265986" y="5766276"/>
            <a:ext cx="553403" cy="687229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>
            <a:normAutofit/>
          </a:bodyPr>
          <a:lstStyle>
            <a:lvl1pPr marL="0" indent="0"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95483" y="5"/>
            <a:ext cx="9322027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7"/>
            </p:custDataLst>
          </p:nvPr>
        </p:nvSpPr>
        <p:spPr>
          <a:xfrm rot="16200000">
            <a:off x="3343278" y="5860568"/>
            <a:ext cx="997432" cy="5800725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047739" y="2842611"/>
            <a:ext cx="5338159" cy="838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95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047739" y="3971224"/>
            <a:ext cx="5338159" cy="50723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1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722907" y="4733589"/>
            <a:ext cx="1892347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4801641" y="4733589"/>
            <a:ext cx="1892345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>
            <a:normAutofit/>
          </a:bodyPr>
          <a:lstStyle>
            <a:lvl1pPr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40100" y="2275650"/>
            <a:ext cx="2967300" cy="3069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3825900" y="1405930"/>
            <a:ext cx="4860000" cy="3815953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>
            <a:off x="-1" y="0"/>
            <a:ext cx="3617595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1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59000" y="1763100"/>
            <a:ext cx="8231981" cy="621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459581" y="3236850"/>
            <a:ext cx="8224200" cy="25731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10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1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453390" y="739934"/>
            <a:ext cx="8232458" cy="423863"/>
          </a:xfrm>
        </p:spPr>
        <p:txBody>
          <a:bodyPr anchor="ctr"/>
          <a:lstStyle>
            <a:lvl1pPr algn="ctr"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453628" y="2082600"/>
            <a:ext cx="8243100" cy="2408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445500" y="5306850"/>
            <a:ext cx="8251200" cy="7587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00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025000"/>
            <a:ext cx="4025700" cy="217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914450"/>
            <a:ext cx="40068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910850"/>
            <a:ext cx="40257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0800000">
            <a:off x="0" y="0"/>
            <a:ext cx="4093369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6"/>
            </p:custDataLst>
          </p:nvPr>
        </p:nvGrpSpPr>
        <p:grpSpPr>
          <a:xfrm>
            <a:off x="5050631" y="5323840"/>
            <a:ext cx="4093369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3"/>
            </p:custDataLst>
          </p:nvPr>
        </p:nvSpPr>
        <p:spPr>
          <a:xfrm>
            <a:off x="1141810" y="4069800"/>
            <a:ext cx="6858000" cy="1242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95483" y="5"/>
            <a:ext cx="9322027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7"/>
            </p:custDataLst>
          </p:nvPr>
        </p:nvSpPr>
        <p:spPr>
          <a:xfrm rot="16200000">
            <a:off x="3343278" y="5860568"/>
            <a:ext cx="997432" cy="5800725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047739" y="2842611"/>
            <a:ext cx="5338159" cy="838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95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047739" y="3971224"/>
            <a:ext cx="5338159" cy="50723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1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722907" y="4733589"/>
            <a:ext cx="1892347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4801641" y="4733589"/>
            <a:ext cx="1892345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3001198" y="5613400"/>
            <a:ext cx="6142802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9" name="等腰三角形 8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0" name="组合 9"/>
          <p:cNvGrpSpPr/>
          <p:nvPr userDrawn="1">
            <p:custDataLst>
              <p:tags r:id="rId5"/>
            </p:custDataLst>
          </p:nvPr>
        </p:nvGrpSpPr>
        <p:grpSpPr>
          <a:xfrm>
            <a:off x="3890252" y="2465874"/>
            <a:ext cx="427628" cy="530915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>
            <a:off x="-1" y="0"/>
            <a:ext cx="9144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2625680" y="3182635"/>
            <a:ext cx="3892639" cy="555545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3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2625680" y="4067741"/>
            <a:ext cx="3892639" cy="1107770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1626121"/>
            <a:ext cx="3962432" cy="4041680"/>
          </a:xfrm>
        </p:spPr>
        <p:txBody>
          <a:bodyPr lIns="90170" tIns="46990" rIns="90170" bIns="4699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7956257" y="5053054"/>
            <a:ext cx="1187744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等腰三角形 10"/>
            <p:cNvSpPr/>
            <p:nvPr>
              <p:custDataLst>
                <p:tags r:id="rId4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691281" y="2778617"/>
            <a:ext cx="3761438" cy="113978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 flipH="1">
            <a:off x="6452719" y="3180660"/>
            <a:ext cx="327554" cy="406670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8" name="等腰三角形 7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2363726" y="3187277"/>
            <a:ext cx="327554" cy="406670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10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11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</p:spTree>
  </p:cSld>
  <p:clrMapOvr>
    <a:masterClrMapping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等腰三角形 9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628650" y="861887"/>
            <a:ext cx="7886700" cy="405363"/>
          </a:xfrm>
        </p:spPr>
        <p:txBody>
          <a:bodyPr>
            <a:normAutofit/>
          </a:bodyPr>
          <a:lstStyle>
            <a:lvl1pPr>
              <a:defRPr sz="165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8190309" y="533241"/>
            <a:ext cx="553403" cy="687229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5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6"/>
            </p:custDataLst>
          </p:nvPr>
        </p:nvGrpSpPr>
        <p:grpSpPr>
          <a:xfrm rot="5400000">
            <a:off x="265986" y="5766276"/>
            <a:ext cx="553403" cy="687229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>
            <a:normAutofit/>
          </a:bodyPr>
          <a:lstStyle>
            <a:lvl1pPr marL="0" indent="0"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>
            <a:normAutofit/>
          </a:bodyPr>
          <a:lstStyle>
            <a:lvl1pPr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40100" y="2275650"/>
            <a:ext cx="2967300" cy="3069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3825900" y="1405930"/>
            <a:ext cx="4860000" cy="3815953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>
            <a:off x="-1" y="0"/>
            <a:ext cx="3617595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1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3001198" y="5613400"/>
            <a:ext cx="6142802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9" name="等腰三角形 8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0" name="组合 9"/>
          <p:cNvGrpSpPr/>
          <p:nvPr userDrawn="1">
            <p:custDataLst>
              <p:tags r:id="rId5"/>
            </p:custDataLst>
          </p:nvPr>
        </p:nvGrpSpPr>
        <p:grpSpPr>
          <a:xfrm>
            <a:off x="3890252" y="2465874"/>
            <a:ext cx="427628" cy="530915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>
            <a:off x="-1" y="0"/>
            <a:ext cx="9144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2625680" y="3182635"/>
            <a:ext cx="3892639" cy="555545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3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2625680" y="4067741"/>
            <a:ext cx="3892639" cy="1107770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59000" y="1763100"/>
            <a:ext cx="8231981" cy="621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459581" y="3236850"/>
            <a:ext cx="8224200" cy="25731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10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1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453390" y="739934"/>
            <a:ext cx="8232458" cy="423863"/>
          </a:xfrm>
        </p:spPr>
        <p:txBody>
          <a:bodyPr anchor="ctr"/>
          <a:lstStyle>
            <a:lvl1pPr algn="ctr"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453628" y="2082600"/>
            <a:ext cx="8243100" cy="2408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445500" y="5306850"/>
            <a:ext cx="8251200" cy="7587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00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025000"/>
            <a:ext cx="4025700" cy="217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914450"/>
            <a:ext cx="40068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910850"/>
            <a:ext cx="40257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0800000">
            <a:off x="0" y="0"/>
            <a:ext cx="4093369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6"/>
            </p:custDataLst>
          </p:nvPr>
        </p:nvGrpSpPr>
        <p:grpSpPr>
          <a:xfrm>
            <a:off x="5050631" y="5323840"/>
            <a:ext cx="4093369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3"/>
            </p:custDataLst>
          </p:nvPr>
        </p:nvSpPr>
        <p:spPr>
          <a:xfrm>
            <a:off x="1141810" y="4069800"/>
            <a:ext cx="6858000" cy="1242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95483" y="5"/>
            <a:ext cx="9322027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7"/>
            </p:custDataLst>
          </p:nvPr>
        </p:nvSpPr>
        <p:spPr>
          <a:xfrm rot="16200000">
            <a:off x="3343278" y="5860568"/>
            <a:ext cx="997432" cy="5800725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047739" y="2842611"/>
            <a:ext cx="5338159" cy="838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95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047739" y="3971224"/>
            <a:ext cx="5338159" cy="50723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1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722907" y="4733589"/>
            <a:ext cx="1892347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4801641" y="4733589"/>
            <a:ext cx="1892345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3001198" y="5613400"/>
            <a:ext cx="6142802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9" name="等腰三角形 8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0" name="组合 9"/>
          <p:cNvGrpSpPr/>
          <p:nvPr userDrawn="1">
            <p:custDataLst>
              <p:tags r:id="rId5"/>
            </p:custDataLst>
          </p:nvPr>
        </p:nvGrpSpPr>
        <p:grpSpPr>
          <a:xfrm>
            <a:off x="3890252" y="2465874"/>
            <a:ext cx="427628" cy="530915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>
            <a:off x="-1" y="0"/>
            <a:ext cx="9144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2625680" y="3182635"/>
            <a:ext cx="3892639" cy="555545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3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2625680" y="4067741"/>
            <a:ext cx="3892639" cy="1107770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1626121"/>
            <a:ext cx="3962432" cy="4041680"/>
          </a:xfrm>
        </p:spPr>
        <p:txBody>
          <a:bodyPr lIns="90170" tIns="46990" rIns="90170" bIns="4699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1626121"/>
            <a:ext cx="3962432" cy="4041680"/>
          </a:xfrm>
        </p:spPr>
        <p:txBody>
          <a:bodyPr lIns="90170" tIns="46990" rIns="90170" bIns="4699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7956257" y="5053054"/>
            <a:ext cx="1187744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等腰三角形 10"/>
            <p:cNvSpPr/>
            <p:nvPr>
              <p:custDataLst>
                <p:tags r:id="rId4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691281" y="2778617"/>
            <a:ext cx="3761438" cy="113978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 flipH="1">
            <a:off x="6452719" y="3180660"/>
            <a:ext cx="327554" cy="406670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8" name="等腰三角形 7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2363726" y="3187277"/>
            <a:ext cx="327554" cy="406670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10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11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</p:spTree>
  </p:cSld>
  <p:clrMapOvr>
    <a:masterClrMapping/>
  </p:clrMapOvr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等腰三角形 9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628650" y="861887"/>
            <a:ext cx="7886700" cy="405363"/>
          </a:xfrm>
        </p:spPr>
        <p:txBody>
          <a:bodyPr>
            <a:normAutofit/>
          </a:bodyPr>
          <a:lstStyle>
            <a:lvl1pPr>
              <a:defRPr sz="165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8190309" y="533241"/>
            <a:ext cx="553403" cy="687229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5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6"/>
            </p:custDataLst>
          </p:nvPr>
        </p:nvGrpSpPr>
        <p:grpSpPr>
          <a:xfrm rot="5400000">
            <a:off x="265986" y="5766276"/>
            <a:ext cx="553403" cy="687229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>
            <a:normAutofit/>
          </a:bodyPr>
          <a:lstStyle>
            <a:lvl1pPr marL="0" indent="0"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>
            <a:normAutofit/>
          </a:bodyPr>
          <a:lstStyle>
            <a:lvl1pPr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40100" y="2275650"/>
            <a:ext cx="2967300" cy="3069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3825900" y="1405930"/>
            <a:ext cx="4860000" cy="3815953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>
            <a:off x="-1" y="0"/>
            <a:ext cx="3617595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1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59000" y="1763100"/>
            <a:ext cx="8231981" cy="621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459581" y="3236850"/>
            <a:ext cx="8224200" cy="25731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10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1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453390" y="739934"/>
            <a:ext cx="8232458" cy="423863"/>
          </a:xfrm>
        </p:spPr>
        <p:txBody>
          <a:bodyPr anchor="ctr"/>
          <a:lstStyle>
            <a:lvl1pPr algn="ctr"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453628" y="2082600"/>
            <a:ext cx="8243100" cy="2408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445500" y="5306850"/>
            <a:ext cx="8251200" cy="7587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00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025000"/>
            <a:ext cx="4025700" cy="217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914450"/>
            <a:ext cx="40068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910850"/>
            <a:ext cx="40257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0800000">
            <a:off x="0" y="0"/>
            <a:ext cx="4093369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6"/>
            </p:custDataLst>
          </p:nvPr>
        </p:nvGrpSpPr>
        <p:grpSpPr>
          <a:xfrm>
            <a:off x="5050631" y="5323840"/>
            <a:ext cx="4093369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3"/>
            </p:custDataLst>
          </p:nvPr>
        </p:nvSpPr>
        <p:spPr>
          <a:xfrm>
            <a:off x="1141810" y="4069800"/>
            <a:ext cx="6858000" cy="1242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95483" y="5"/>
            <a:ext cx="9322027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7"/>
            </p:custDataLst>
          </p:nvPr>
        </p:nvSpPr>
        <p:spPr>
          <a:xfrm rot="16200000">
            <a:off x="3343278" y="5860568"/>
            <a:ext cx="997432" cy="5800725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047739" y="2842611"/>
            <a:ext cx="5338159" cy="838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95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047739" y="3971224"/>
            <a:ext cx="5338159" cy="50723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1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722907" y="4733589"/>
            <a:ext cx="1892347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4801641" y="4733589"/>
            <a:ext cx="1892345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3001198" y="5613400"/>
            <a:ext cx="6142802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9" name="等腰三角形 8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0" name="组合 9"/>
          <p:cNvGrpSpPr/>
          <p:nvPr userDrawn="1">
            <p:custDataLst>
              <p:tags r:id="rId5"/>
            </p:custDataLst>
          </p:nvPr>
        </p:nvGrpSpPr>
        <p:grpSpPr>
          <a:xfrm>
            <a:off x="3890252" y="2465874"/>
            <a:ext cx="427628" cy="530915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>
            <a:off x="-1" y="0"/>
            <a:ext cx="9144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2625680" y="3182635"/>
            <a:ext cx="3892639" cy="555545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3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2625680" y="4067741"/>
            <a:ext cx="3892639" cy="1107770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1626121"/>
            <a:ext cx="3962432" cy="4041680"/>
          </a:xfrm>
        </p:spPr>
        <p:txBody>
          <a:bodyPr lIns="90170" tIns="46990" rIns="90170" bIns="4699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7956257" y="5053054"/>
            <a:ext cx="1187744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等腰三角形 10"/>
            <p:cNvSpPr/>
            <p:nvPr>
              <p:custDataLst>
                <p:tags r:id="rId4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7956257" y="5053054"/>
            <a:ext cx="1187744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等腰三角形 10"/>
            <p:cNvSpPr/>
            <p:nvPr>
              <p:custDataLst>
                <p:tags r:id="rId4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691281" y="2778617"/>
            <a:ext cx="3761438" cy="113978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 flipH="1">
            <a:off x="6452719" y="3180660"/>
            <a:ext cx="327554" cy="406670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8" name="等腰三角形 7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2363726" y="3187277"/>
            <a:ext cx="327554" cy="406670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10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11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</p:spTree>
  </p:cSld>
  <p:clrMapOvr>
    <a:masterClrMapping/>
  </p:clrMapOvr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等腰三角形 9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628650" y="861887"/>
            <a:ext cx="7886700" cy="405363"/>
          </a:xfrm>
        </p:spPr>
        <p:txBody>
          <a:bodyPr>
            <a:normAutofit/>
          </a:bodyPr>
          <a:lstStyle>
            <a:lvl1pPr>
              <a:defRPr sz="165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8190309" y="533241"/>
            <a:ext cx="553403" cy="687229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5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6"/>
            </p:custDataLst>
          </p:nvPr>
        </p:nvGrpSpPr>
        <p:grpSpPr>
          <a:xfrm rot="5400000">
            <a:off x="265986" y="5766276"/>
            <a:ext cx="553403" cy="687229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>
            <a:normAutofit/>
          </a:bodyPr>
          <a:lstStyle>
            <a:lvl1pPr marL="0" indent="0"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>
            <a:normAutofit/>
          </a:bodyPr>
          <a:lstStyle>
            <a:lvl1pPr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40100" y="2275650"/>
            <a:ext cx="2967300" cy="3069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3825900" y="1405930"/>
            <a:ext cx="4860000" cy="3815953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>
            <a:off x="-1" y="0"/>
            <a:ext cx="3617595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1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59000" y="1763100"/>
            <a:ext cx="8231981" cy="621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459581" y="3236850"/>
            <a:ext cx="8224200" cy="25731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10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1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453390" y="739934"/>
            <a:ext cx="8232458" cy="423863"/>
          </a:xfrm>
        </p:spPr>
        <p:txBody>
          <a:bodyPr anchor="ctr"/>
          <a:lstStyle>
            <a:lvl1pPr algn="ctr"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453628" y="2082600"/>
            <a:ext cx="8243100" cy="2408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445500" y="5306850"/>
            <a:ext cx="8251200" cy="7587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00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025000"/>
            <a:ext cx="4025700" cy="217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914450"/>
            <a:ext cx="40068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910850"/>
            <a:ext cx="40257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0800000">
            <a:off x="0" y="0"/>
            <a:ext cx="4093369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6"/>
            </p:custDataLst>
          </p:nvPr>
        </p:nvGrpSpPr>
        <p:grpSpPr>
          <a:xfrm>
            <a:off x="5050631" y="5323840"/>
            <a:ext cx="4093369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3"/>
            </p:custDataLst>
          </p:nvPr>
        </p:nvSpPr>
        <p:spPr>
          <a:xfrm>
            <a:off x="1141810" y="4069800"/>
            <a:ext cx="6858000" cy="1242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95483" y="5"/>
            <a:ext cx="9322027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7"/>
            </p:custDataLst>
          </p:nvPr>
        </p:nvSpPr>
        <p:spPr>
          <a:xfrm rot="16200000">
            <a:off x="3343278" y="5860568"/>
            <a:ext cx="997432" cy="5800725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047739" y="2842611"/>
            <a:ext cx="5338159" cy="838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95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047739" y="3971224"/>
            <a:ext cx="5338159" cy="50723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1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722907" y="4733589"/>
            <a:ext cx="1892347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4801641" y="4733589"/>
            <a:ext cx="1892345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3001198" y="5613400"/>
            <a:ext cx="6142802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9" name="等腰三角形 8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0" name="组合 9"/>
          <p:cNvGrpSpPr/>
          <p:nvPr userDrawn="1">
            <p:custDataLst>
              <p:tags r:id="rId5"/>
            </p:custDataLst>
          </p:nvPr>
        </p:nvGrpSpPr>
        <p:grpSpPr>
          <a:xfrm>
            <a:off x="3890252" y="2465874"/>
            <a:ext cx="427628" cy="530915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>
            <a:off x="-1" y="0"/>
            <a:ext cx="9144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2625680" y="3182635"/>
            <a:ext cx="3892639" cy="555545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3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2625680" y="4067741"/>
            <a:ext cx="3892639" cy="1107770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1626121"/>
            <a:ext cx="3962432" cy="4041680"/>
          </a:xfrm>
        </p:spPr>
        <p:txBody>
          <a:bodyPr lIns="90170" tIns="46990" rIns="90170" bIns="4699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7956257" y="5053054"/>
            <a:ext cx="1187744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等腰三角形 10"/>
            <p:cNvSpPr/>
            <p:nvPr>
              <p:custDataLst>
                <p:tags r:id="rId4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691281" y="2778617"/>
            <a:ext cx="3761438" cy="113978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 flipH="1">
            <a:off x="6452719" y="3180660"/>
            <a:ext cx="327554" cy="406670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8" name="等腰三角形 7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2363726" y="3187277"/>
            <a:ext cx="327554" cy="406670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10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11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</p:spTree>
  </p:cSld>
  <p:clrMapOvr>
    <a:masterClrMapping/>
  </p:clrMapOvr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等腰三角形 9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628650" y="861887"/>
            <a:ext cx="7886700" cy="405363"/>
          </a:xfrm>
        </p:spPr>
        <p:txBody>
          <a:bodyPr>
            <a:normAutofit/>
          </a:bodyPr>
          <a:lstStyle>
            <a:lvl1pPr>
              <a:defRPr sz="165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8190309" y="533241"/>
            <a:ext cx="553403" cy="687229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5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6"/>
            </p:custDataLst>
          </p:nvPr>
        </p:nvGrpSpPr>
        <p:grpSpPr>
          <a:xfrm rot="5400000">
            <a:off x="265986" y="5766276"/>
            <a:ext cx="553403" cy="687229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>
            <a:normAutofit/>
          </a:bodyPr>
          <a:lstStyle>
            <a:lvl1pPr marL="0" indent="0"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>
            <a:normAutofit/>
          </a:bodyPr>
          <a:lstStyle>
            <a:lvl1pPr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40100" y="2275650"/>
            <a:ext cx="2967300" cy="3069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3825900" y="1405930"/>
            <a:ext cx="4860000" cy="3815953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>
            <a:off x="-1" y="0"/>
            <a:ext cx="3617595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1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59000" y="1763100"/>
            <a:ext cx="8231981" cy="621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459581" y="3236850"/>
            <a:ext cx="8224200" cy="25731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10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1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453390" y="739934"/>
            <a:ext cx="8232458" cy="423863"/>
          </a:xfrm>
        </p:spPr>
        <p:txBody>
          <a:bodyPr anchor="ctr"/>
          <a:lstStyle>
            <a:lvl1pPr algn="ctr"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453628" y="2082600"/>
            <a:ext cx="8243100" cy="2408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445500" y="5306850"/>
            <a:ext cx="8251200" cy="7587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00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025000"/>
            <a:ext cx="4025700" cy="217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914450"/>
            <a:ext cx="40068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910850"/>
            <a:ext cx="40257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0800000">
            <a:off x="0" y="0"/>
            <a:ext cx="4093369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6"/>
            </p:custDataLst>
          </p:nvPr>
        </p:nvGrpSpPr>
        <p:grpSpPr>
          <a:xfrm>
            <a:off x="5050631" y="5323840"/>
            <a:ext cx="4093369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3"/>
            </p:custDataLst>
          </p:nvPr>
        </p:nvSpPr>
        <p:spPr>
          <a:xfrm>
            <a:off x="1141810" y="4069800"/>
            <a:ext cx="6858000" cy="1242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95483" y="5"/>
            <a:ext cx="9322027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7"/>
            </p:custDataLst>
          </p:nvPr>
        </p:nvSpPr>
        <p:spPr>
          <a:xfrm rot="16200000">
            <a:off x="3343278" y="5860568"/>
            <a:ext cx="997432" cy="5800725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047739" y="2842611"/>
            <a:ext cx="5338159" cy="838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95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047739" y="3971224"/>
            <a:ext cx="5338159" cy="50723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1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722907" y="4733589"/>
            <a:ext cx="1892347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4801641" y="4733589"/>
            <a:ext cx="1892345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3001198" y="5613400"/>
            <a:ext cx="6142802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9" name="等腰三角形 8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0" name="组合 9"/>
          <p:cNvGrpSpPr/>
          <p:nvPr userDrawn="1">
            <p:custDataLst>
              <p:tags r:id="rId5"/>
            </p:custDataLst>
          </p:nvPr>
        </p:nvGrpSpPr>
        <p:grpSpPr>
          <a:xfrm>
            <a:off x="3890252" y="2465874"/>
            <a:ext cx="427628" cy="530915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>
            <a:off x="-1" y="0"/>
            <a:ext cx="9144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2625680" y="3182635"/>
            <a:ext cx="3892639" cy="555545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3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2625680" y="4067741"/>
            <a:ext cx="3892639" cy="1107770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1626121"/>
            <a:ext cx="3962432" cy="4041680"/>
          </a:xfrm>
        </p:spPr>
        <p:txBody>
          <a:bodyPr lIns="90170" tIns="46990" rIns="90170" bIns="4699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7956257" y="5053054"/>
            <a:ext cx="1187744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等腰三角形 10"/>
            <p:cNvSpPr/>
            <p:nvPr>
              <p:custDataLst>
                <p:tags r:id="rId4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691281" y="2778617"/>
            <a:ext cx="3761438" cy="113978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 flipH="1">
            <a:off x="6452719" y="3180660"/>
            <a:ext cx="327554" cy="406670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8" name="等腰三角形 7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2363726" y="3187277"/>
            <a:ext cx="327554" cy="406670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10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11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</p:spTree>
  </p:cSld>
  <p:clrMapOvr>
    <a:masterClrMapping/>
  </p:clrMapOvr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等腰三角形 9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628650" y="861887"/>
            <a:ext cx="7886700" cy="405363"/>
          </a:xfrm>
        </p:spPr>
        <p:txBody>
          <a:bodyPr>
            <a:normAutofit/>
          </a:bodyPr>
          <a:lstStyle>
            <a:lvl1pPr>
              <a:defRPr sz="165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8190309" y="533241"/>
            <a:ext cx="553403" cy="687229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5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6"/>
            </p:custDataLst>
          </p:nvPr>
        </p:nvGrpSpPr>
        <p:grpSpPr>
          <a:xfrm rot="5400000">
            <a:off x="265986" y="5766276"/>
            <a:ext cx="553403" cy="687229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>
            <a:normAutofit/>
          </a:bodyPr>
          <a:lstStyle>
            <a:lvl1pPr marL="0" indent="0"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>
            <a:normAutofit/>
          </a:bodyPr>
          <a:lstStyle>
            <a:lvl1pPr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40100" y="2275650"/>
            <a:ext cx="2967300" cy="3069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3825900" y="1405930"/>
            <a:ext cx="4860000" cy="3815953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>
            <a:off x="-1" y="0"/>
            <a:ext cx="3617595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1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59000" y="1763100"/>
            <a:ext cx="8231981" cy="621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459581" y="3236850"/>
            <a:ext cx="8224200" cy="25731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10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1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453390" y="739934"/>
            <a:ext cx="8232458" cy="423863"/>
          </a:xfrm>
        </p:spPr>
        <p:txBody>
          <a:bodyPr anchor="ctr"/>
          <a:lstStyle>
            <a:lvl1pPr algn="ctr"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453628" y="2082600"/>
            <a:ext cx="8243100" cy="2408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445500" y="5306850"/>
            <a:ext cx="8251200" cy="7587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00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025000"/>
            <a:ext cx="4025700" cy="217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914450"/>
            <a:ext cx="40068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910850"/>
            <a:ext cx="40257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0800000">
            <a:off x="0" y="0"/>
            <a:ext cx="4093369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6"/>
            </p:custDataLst>
          </p:nvPr>
        </p:nvGrpSpPr>
        <p:grpSpPr>
          <a:xfrm>
            <a:off x="5050631" y="5323840"/>
            <a:ext cx="4093369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3"/>
            </p:custDataLst>
          </p:nvPr>
        </p:nvSpPr>
        <p:spPr>
          <a:xfrm>
            <a:off x="1141810" y="4069800"/>
            <a:ext cx="6858000" cy="1242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691281" y="2778617"/>
            <a:ext cx="3761438" cy="113978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 flipH="1">
            <a:off x="6452719" y="3180660"/>
            <a:ext cx="327554" cy="406670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8" name="等腰三角形 7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2363726" y="3187277"/>
            <a:ext cx="327554" cy="406670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10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11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</p:spTree>
  </p:cSld>
  <p:clrMapOvr>
    <a:masterClrMapping/>
  </p:clrMapOvr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95483" y="5"/>
            <a:ext cx="9322027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7"/>
            </p:custDataLst>
          </p:nvPr>
        </p:nvSpPr>
        <p:spPr>
          <a:xfrm rot="16200000">
            <a:off x="3343278" y="5860568"/>
            <a:ext cx="997432" cy="5800725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047739" y="2842611"/>
            <a:ext cx="5338159" cy="838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95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047739" y="3971224"/>
            <a:ext cx="5338159" cy="50723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1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722907" y="4733589"/>
            <a:ext cx="1892347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4801641" y="4733589"/>
            <a:ext cx="1892345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3001198" y="5613400"/>
            <a:ext cx="6142802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9" name="等腰三角形 8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0" name="组合 9"/>
          <p:cNvGrpSpPr/>
          <p:nvPr userDrawn="1">
            <p:custDataLst>
              <p:tags r:id="rId5"/>
            </p:custDataLst>
          </p:nvPr>
        </p:nvGrpSpPr>
        <p:grpSpPr>
          <a:xfrm>
            <a:off x="3890252" y="2465874"/>
            <a:ext cx="427628" cy="530915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>
            <a:off x="-1" y="0"/>
            <a:ext cx="9144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2625680" y="3182635"/>
            <a:ext cx="3892639" cy="555545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3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2625680" y="4067741"/>
            <a:ext cx="3892639" cy="1107770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1626121"/>
            <a:ext cx="3962432" cy="4041680"/>
          </a:xfrm>
        </p:spPr>
        <p:txBody>
          <a:bodyPr lIns="90170" tIns="46990" rIns="90170" bIns="4699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7956257" y="5053054"/>
            <a:ext cx="1187744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等腰三角形 10"/>
            <p:cNvSpPr/>
            <p:nvPr>
              <p:custDataLst>
                <p:tags r:id="rId4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等腰三角形 9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628650" y="861887"/>
            <a:ext cx="7886700" cy="405363"/>
          </a:xfrm>
        </p:spPr>
        <p:txBody>
          <a:bodyPr>
            <a:normAutofit/>
          </a:bodyPr>
          <a:lstStyle>
            <a:lvl1pPr>
              <a:defRPr sz="165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691281" y="2778617"/>
            <a:ext cx="3761438" cy="113978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 flipH="1">
            <a:off x="6452719" y="3180660"/>
            <a:ext cx="327554" cy="406670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8" name="等腰三角形 7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2363726" y="3187277"/>
            <a:ext cx="327554" cy="406670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10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11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</p:spTree>
  </p:cSld>
  <p:clrMapOvr>
    <a:masterClrMapping/>
  </p:clrMapOvr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等腰三角形 9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628650" y="861887"/>
            <a:ext cx="7886700" cy="405363"/>
          </a:xfrm>
        </p:spPr>
        <p:txBody>
          <a:bodyPr>
            <a:normAutofit/>
          </a:bodyPr>
          <a:lstStyle>
            <a:lvl1pPr>
              <a:defRPr sz="165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8190309" y="533241"/>
            <a:ext cx="553403" cy="687229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5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6"/>
            </p:custDataLst>
          </p:nvPr>
        </p:nvGrpSpPr>
        <p:grpSpPr>
          <a:xfrm rot="5400000">
            <a:off x="265986" y="5766276"/>
            <a:ext cx="553403" cy="687229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>
            <a:normAutofit/>
          </a:bodyPr>
          <a:lstStyle>
            <a:lvl1pPr marL="0" indent="0"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>
            <a:normAutofit/>
          </a:bodyPr>
          <a:lstStyle>
            <a:lvl1pPr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40100" y="2275650"/>
            <a:ext cx="2967300" cy="3069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3825900" y="1405930"/>
            <a:ext cx="4860000" cy="3815953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>
            <a:off x="-1" y="0"/>
            <a:ext cx="3617595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1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59000" y="1763100"/>
            <a:ext cx="8231981" cy="621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459581" y="3236850"/>
            <a:ext cx="8224200" cy="25731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10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1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453390" y="739934"/>
            <a:ext cx="8232458" cy="423863"/>
          </a:xfrm>
        </p:spPr>
        <p:txBody>
          <a:bodyPr anchor="ctr"/>
          <a:lstStyle>
            <a:lvl1pPr algn="ctr"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453628" y="2082600"/>
            <a:ext cx="8243100" cy="2408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445500" y="5306850"/>
            <a:ext cx="8251200" cy="7587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00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025000"/>
            <a:ext cx="4025700" cy="217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914450"/>
            <a:ext cx="40068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910850"/>
            <a:ext cx="40257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0800000">
            <a:off x="0" y="0"/>
            <a:ext cx="4093369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6"/>
            </p:custDataLst>
          </p:nvPr>
        </p:nvGrpSpPr>
        <p:grpSpPr>
          <a:xfrm>
            <a:off x="5050631" y="5323840"/>
            <a:ext cx="4093369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3"/>
            </p:custDataLst>
          </p:nvPr>
        </p:nvSpPr>
        <p:spPr>
          <a:xfrm>
            <a:off x="1141810" y="4069800"/>
            <a:ext cx="6858000" cy="1242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8190309" y="533241"/>
            <a:ext cx="553403" cy="687229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5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6"/>
            </p:custDataLst>
          </p:nvPr>
        </p:nvGrpSpPr>
        <p:grpSpPr>
          <a:xfrm rot="5400000">
            <a:off x="265986" y="5766276"/>
            <a:ext cx="553403" cy="687229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>
            <a:normAutofit/>
          </a:bodyPr>
          <a:lstStyle>
            <a:lvl1pPr marL="0" indent="0"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95483" y="5"/>
            <a:ext cx="9322027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7"/>
            </p:custDataLst>
          </p:nvPr>
        </p:nvSpPr>
        <p:spPr>
          <a:xfrm rot="16200000">
            <a:off x="3343278" y="5860568"/>
            <a:ext cx="997432" cy="5800725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047739" y="2842611"/>
            <a:ext cx="5338159" cy="838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95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047739" y="3971224"/>
            <a:ext cx="5338159" cy="50723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1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722907" y="4733589"/>
            <a:ext cx="1892347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4801641" y="4733589"/>
            <a:ext cx="1892345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3001198" y="5613400"/>
            <a:ext cx="6142802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9" name="等腰三角形 8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0" name="组合 9"/>
          <p:cNvGrpSpPr/>
          <p:nvPr userDrawn="1">
            <p:custDataLst>
              <p:tags r:id="rId5"/>
            </p:custDataLst>
          </p:nvPr>
        </p:nvGrpSpPr>
        <p:grpSpPr>
          <a:xfrm>
            <a:off x="3890252" y="2465874"/>
            <a:ext cx="427628" cy="530915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>
            <a:off x="-1" y="0"/>
            <a:ext cx="9144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2625680" y="3182635"/>
            <a:ext cx="3892639" cy="555545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3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2625680" y="4067741"/>
            <a:ext cx="3892639" cy="1107770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1626121"/>
            <a:ext cx="3962432" cy="4041680"/>
          </a:xfrm>
        </p:spPr>
        <p:txBody>
          <a:bodyPr lIns="90170" tIns="46990" rIns="90170" bIns="4699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7956257" y="5053054"/>
            <a:ext cx="1187744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等腰三角形 10"/>
            <p:cNvSpPr/>
            <p:nvPr>
              <p:custDataLst>
                <p:tags r:id="rId4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>
            <a:normAutofit/>
          </a:bodyPr>
          <a:lstStyle>
            <a:lvl1pPr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40100" y="2275650"/>
            <a:ext cx="2967300" cy="3069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3825900" y="1405930"/>
            <a:ext cx="4860000" cy="3815953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>
            <a:off x="-1" y="0"/>
            <a:ext cx="3617595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1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691281" y="2778617"/>
            <a:ext cx="3761438" cy="113978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 flipH="1">
            <a:off x="6452719" y="3180660"/>
            <a:ext cx="327554" cy="406670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8" name="等腰三角形 7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2363726" y="3187277"/>
            <a:ext cx="327554" cy="406670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10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11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</p:spTree>
  </p:cSld>
  <p:clrMapOvr>
    <a:masterClrMapping/>
  </p:clrMapOvr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等腰三角形 9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628650" y="861887"/>
            <a:ext cx="7886700" cy="405363"/>
          </a:xfrm>
        </p:spPr>
        <p:txBody>
          <a:bodyPr>
            <a:normAutofit/>
          </a:bodyPr>
          <a:lstStyle>
            <a:lvl1pPr>
              <a:defRPr sz="165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8190309" y="533241"/>
            <a:ext cx="553403" cy="687229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5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6"/>
            </p:custDataLst>
          </p:nvPr>
        </p:nvGrpSpPr>
        <p:grpSpPr>
          <a:xfrm rot="5400000">
            <a:off x="265986" y="5766276"/>
            <a:ext cx="553403" cy="687229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>
            <a:normAutofit/>
          </a:bodyPr>
          <a:lstStyle>
            <a:lvl1pPr marL="0" indent="0"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>
            <a:normAutofit/>
          </a:bodyPr>
          <a:lstStyle>
            <a:lvl1pPr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40100" y="2275650"/>
            <a:ext cx="2967300" cy="3069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3825900" y="1405930"/>
            <a:ext cx="4860000" cy="3815953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>
            <a:off x="-1" y="0"/>
            <a:ext cx="3617595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1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59000" y="1763100"/>
            <a:ext cx="8231981" cy="621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459581" y="3236850"/>
            <a:ext cx="8224200" cy="25731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10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1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453390" y="739934"/>
            <a:ext cx="8232458" cy="423863"/>
          </a:xfrm>
        </p:spPr>
        <p:txBody>
          <a:bodyPr anchor="ctr"/>
          <a:lstStyle>
            <a:lvl1pPr algn="ctr"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453628" y="2082600"/>
            <a:ext cx="8243100" cy="2408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445500" y="5306850"/>
            <a:ext cx="8251200" cy="7587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00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025000"/>
            <a:ext cx="4025700" cy="217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914450"/>
            <a:ext cx="40068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910850"/>
            <a:ext cx="40257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0800000">
            <a:off x="0" y="0"/>
            <a:ext cx="4093369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6"/>
            </p:custDataLst>
          </p:nvPr>
        </p:nvGrpSpPr>
        <p:grpSpPr>
          <a:xfrm>
            <a:off x="5050631" y="5323840"/>
            <a:ext cx="4093369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3"/>
            </p:custDataLst>
          </p:nvPr>
        </p:nvSpPr>
        <p:spPr>
          <a:xfrm>
            <a:off x="1141810" y="4069800"/>
            <a:ext cx="6858000" cy="1242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95483" y="5"/>
            <a:ext cx="9322027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7"/>
            </p:custDataLst>
          </p:nvPr>
        </p:nvSpPr>
        <p:spPr>
          <a:xfrm rot="16200000">
            <a:off x="3343278" y="5860568"/>
            <a:ext cx="997432" cy="5800725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047739" y="2842611"/>
            <a:ext cx="5338159" cy="838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95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047739" y="3971224"/>
            <a:ext cx="5338159" cy="50723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1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722907" y="4733589"/>
            <a:ext cx="1892347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4801641" y="4733589"/>
            <a:ext cx="1892345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59000" y="1763100"/>
            <a:ext cx="8231981" cy="621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459581" y="3236850"/>
            <a:ext cx="8224200" cy="25731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10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1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3001198" y="5613400"/>
            <a:ext cx="6142802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9" name="等腰三角形 8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0" name="组合 9"/>
          <p:cNvGrpSpPr/>
          <p:nvPr userDrawn="1">
            <p:custDataLst>
              <p:tags r:id="rId5"/>
            </p:custDataLst>
          </p:nvPr>
        </p:nvGrpSpPr>
        <p:grpSpPr>
          <a:xfrm>
            <a:off x="3890252" y="2465874"/>
            <a:ext cx="427628" cy="530915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>
            <a:off x="-1" y="0"/>
            <a:ext cx="9144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2625680" y="3182635"/>
            <a:ext cx="3892639" cy="555545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3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2625680" y="4067741"/>
            <a:ext cx="3892639" cy="1107770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1626121"/>
            <a:ext cx="3962432" cy="4041680"/>
          </a:xfrm>
        </p:spPr>
        <p:txBody>
          <a:bodyPr lIns="90170" tIns="46990" rIns="90170" bIns="4699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7956257" y="5053054"/>
            <a:ext cx="1187744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等腰三角形 10"/>
            <p:cNvSpPr/>
            <p:nvPr>
              <p:custDataLst>
                <p:tags r:id="rId4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691281" y="2778617"/>
            <a:ext cx="3761438" cy="113978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 flipH="1">
            <a:off x="6452719" y="3180660"/>
            <a:ext cx="327554" cy="406670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8" name="等腰三角形 7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2363726" y="3187277"/>
            <a:ext cx="327554" cy="406670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10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11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453390" y="739934"/>
            <a:ext cx="8232458" cy="423863"/>
          </a:xfrm>
        </p:spPr>
        <p:txBody>
          <a:bodyPr anchor="ctr"/>
          <a:lstStyle>
            <a:lvl1pPr algn="ctr"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453628" y="2082600"/>
            <a:ext cx="8243100" cy="2408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445500" y="5306850"/>
            <a:ext cx="8251200" cy="7587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等腰三角形 9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628650" y="861887"/>
            <a:ext cx="7886700" cy="405363"/>
          </a:xfrm>
        </p:spPr>
        <p:txBody>
          <a:bodyPr>
            <a:normAutofit/>
          </a:bodyPr>
          <a:lstStyle>
            <a:lvl1pPr>
              <a:defRPr sz="165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8190309" y="533241"/>
            <a:ext cx="553403" cy="687229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5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6"/>
            </p:custDataLst>
          </p:nvPr>
        </p:nvGrpSpPr>
        <p:grpSpPr>
          <a:xfrm rot="5400000">
            <a:off x="265986" y="5766276"/>
            <a:ext cx="553403" cy="687229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>
            <a:normAutofit/>
          </a:bodyPr>
          <a:lstStyle>
            <a:lvl1pPr marL="0" indent="0"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>
            <a:normAutofit/>
          </a:bodyPr>
          <a:lstStyle>
            <a:lvl1pPr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40100" y="2275650"/>
            <a:ext cx="2967300" cy="3069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3825900" y="1405930"/>
            <a:ext cx="4860000" cy="3815953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>
            <a:off x="-1" y="0"/>
            <a:ext cx="3617595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1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59000" y="1763100"/>
            <a:ext cx="8231981" cy="621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459581" y="3236850"/>
            <a:ext cx="8224200" cy="25731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10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1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453390" y="739934"/>
            <a:ext cx="8232458" cy="423863"/>
          </a:xfrm>
        </p:spPr>
        <p:txBody>
          <a:bodyPr anchor="ctr"/>
          <a:lstStyle>
            <a:lvl1pPr algn="ctr"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453628" y="2082600"/>
            <a:ext cx="8243100" cy="2408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445500" y="5306850"/>
            <a:ext cx="8251200" cy="7587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00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025000"/>
            <a:ext cx="4025700" cy="217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914450"/>
            <a:ext cx="40068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910850"/>
            <a:ext cx="40257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0800000">
            <a:off x="0" y="0"/>
            <a:ext cx="4093369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6"/>
            </p:custDataLst>
          </p:nvPr>
        </p:nvGrpSpPr>
        <p:grpSpPr>
          <a:xfrm>
            <a:off x="5050631" y="5323840"/>
            <a:ext cx="4093369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3"/>
            </p:custDataLst>
          </p:nvPr>
        </p:nvSpPr>
        <p:spPr>
          <a:xfrm>
            <a:off x="1141810" y="4069800"/>
            <a:ext cx="6858000" cy="1242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95483" y="5"/>
            <a:ext cx="9322027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7"/>
            </p:custDataLst>
          </p:nvPr>
        </p:nvSpPr>
        <p:spPr>
          <a:xfrm rot="16200000">
            <a:off x="3343278" y="5860568"/>
            <a:ext cx="997432" cy="5800725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047739" y="2842611"/>
            <a:ext cx="5338159" cy="838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95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047739" y="3971224"/>
            <a:ext cx="5338159" cy="50723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1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722907" y="4733589"/>
            <a:ext cx="1892347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4801641" y="4733589"/>
            <a:ext cx="1892345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00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025000"/>
            <a:ext cx="4025700" cy="217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914450"/>
            <a:ext cx="40068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910850"/>
            <a:ext cx="40257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3001198" y="5613400"/>
            <a:ext cx="6142802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9" name="等腰三角形 8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0" name="组合 9"/>
          <p:cNvGrpSpPr/>
          <p:nvPr userDrawn="1">
            <p:custDataLst>
              <p:tags r:id="rId5"/>
            </p:custDataLst>
          </p:nvPr>
        </p:nvGrpSpPr>
        <p:grpSpPr>
          <a:xfrm>
            <a:off x="3890252" y="2465874"/>
            <a:ext cx="427628" cy="530915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>
            <a:off x="-1" y="0"/>
            <a:ext cx="9144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2625680" y="3182635"/>
            <a:ext cx="3892639" cy="555545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3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2625680" y="4067741"/>
            <a:ext cx="3892639" cy="1107770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1626121"/>
            <a:ext cx="3962432" cy="4041680"/>
          </a:xfrm>
        </p:spPr>
        <p:txBody>
          <a:bodyPr lIns="90170" tIns="46990" rIns="90170" bIns="4699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7956257" y="5053054"/>
            <a:ext cx="1187744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等腰三角形 10"/>
            <p:cNvSpPr/>
            <p:nvPr>
              <p:custDataLst>
                <p:tags r:id="rId4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691281" y="2778617"/>
            <a:ext cx="3761438" cy="113978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 flipH="1">
            <a:off x="6452719" y="3180660"/>
            <a:ext cx="327554" cy="406670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8" name="等腰三角形 7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2363726" y="3187277"/>
            <a:ext cx="327554" cy="406670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10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11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</p:spTree>
  </p:cSld>
  <p:clrMapOvr>
    <a:masterClrMapping/>
  </p:clrMapOvr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等腰三角形 9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628650" y="861887"/>
            <a:ext cx="7886700" cy="405363"/>
          </a:xfrm>
        </p:spPr>
        <p:txBody>
          <a:bodyPr>
            <a:normAutofit/>
          </a:bodyPr>
          <a:lstStyle>
            <a:lvl1pPr>
              <a:defRPr sz="165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0800000">
            <a:off x="0" y="0"/>
            <a:ext cx="4093369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6"/>
            </p:custDataLst>
          </p:nvPr>
        </p:nvGrpSpPr>
        <p:grpSpPr>
          <a:xfrm>
            <a:off x="5050631" y="5323840"/>
            <a:ext cx="4093369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3"/>
            </p:custDataLst>
          </p:nvPr>
        </p:nvSpPr>
        <p:spPr>
          <a:xfrm>
            <a:off x="1141810" y="4069800"/>
            <a:ext cx="6858000" cy="1242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8190309" y="533241"/>
            <a:ext cx="553403" cy="687229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5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6"/>
            </p:custDataLst>
          </p:nvPr>
        </p:nvGrpSpPr>
        <p:grpSpPr>
          <a:xfrm rot="5400000">
            <a:off x="265986" y="5766276"/>
            <a:ext cx="553403" cy="687229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>
            <a:normAutofit/>
          </a:bodyPr>
          <a:lstStyle>
            <a:lvl1pPr marL="0" indent="0"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>
            <a:normAutofit/>
          </a:bodyPr>
          <a:lstStyle>
            <a:lvl1pPr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40100" y="2275650"/>
            <a:ext cx="2967300" cy="3069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3825900" y="1405930"/>
            <a:ext cx="4860000" cy="3815953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>
            <a:off x="-1" y="0"/>
            <a:ext cx="3617595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1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59000" y="1763100"/>
            <a:ext cx="8231981" cy="621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459581" y="3236850"/>
            <a:ext cx="8224200" cy="25731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10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1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453390" y="739934"/>
            <a:ext cx="8232458" cy="423863"/>
          </a:xfrm>
        </p:spPr>
        <p:txBody>
          <a:bodyPr anchor="ctr"/>
          <a:lstStyle>
            <a:lvl1pPr algn="ctr"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453628" y="2082600"/>
            <a:ext cx="8243100" cy="2408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445500" y="5306850"/>
            <a:ext cx="8251200" cy="7587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00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025000"/>
            <a:ext cx="4025700" cy="217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914450"/>
            <a:ext cx="40068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910850"/>
            <a:ext cx="40257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0800000">
            <a:off x="0" y="0"/>
            <a:ext cx="4093369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6"/>
            </p:custDataLst>
          </p:nvPr>
        </p:nvGrpSpPr>
        <p:grpSpPr>
          <a:xfrm>
            <a:off x="5050631" y="5323840"/>
            <a:ext cx="4093369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3"/>
            </p:custDataLst>
          </p:nvPr>
        </p:nvSpPr>
        <p:spPr>
          <a:xfrm>
            <a:off x="1141810" y="4069800"/>
            <a:ext cx="6858000" cy="1242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95483" y="5"/>
            <a:ext cx="9322027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7"/>
            </p:custDataLst>
          </p:nvPr>
        </p:nvSpPr>
        <p:spPr>
          <a:xfrm rot="16200000">
            <a:off x="3343278" y="5860568"/>
            <a:ext cx="997432" cy="5800725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047739" y="2842611"/>
            <a:ext cx="5338159" cy="838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95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047739" y="3971224"/>
            <a:ext cx="5338159" cy="50723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1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722907" y="4733589"/>
            <a:ext cx="1892347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4801641" y="4733589"/>
            <a:ext cx="1892345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3001198" y="5613400"/>
            <a:ext cx="6142802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9" name="等腰三角形 8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0" name="组合 9"/>
          <p:cNvGrpSpPr/>
          <p:nvPr userDrawn="1">
            <p:custDataLst>
              <p:tags r:id="rId5"/>
            </p:custDataLst>
          </p:nvPr>
        </p:nvGrpSpPr>
        <p:grpSpPr>
          <a:xfrm>
            <a:off x="3890252" y="2465874"/>
            <a:ext cx="427628" cy="530915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>
            <a:off x="-1" y="0"/>
            <a:ext cx="9144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2625680" y="3182635"/>
            <a:ext cx="3892639" cy="555545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3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2625680" y="4067741"/>
            <a:ext cx="3892639" cy="1107770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1626121"/>
            <a:ext cx="3962432" cy="4041680"/>
          </a:xfrm>
        </p:spPr>
        <p:txBody>
          <a:bodyPr lIns="90170" tIns="46990" rIns="90170" bIns="4699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7956257" y="5053054"/>
            <a:ext cx="1187744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等腰三角形 10"/>
            <p:cNvSpPr/>
            <p:nvPr>
              <p:custDataLst>
                <p:tags r:id="rId4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691281" y="2778617"/>
            <a:ext cx="3761438" cy="113978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 flipH="1">
            <a:off x="6452719" y="3180660"/>
            <a:ext cx="327554" cy="406670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8" name="等腰三角形 7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2363726" y="3187277"/>
            <a:ext cx="327554" cy="406670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10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11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</p:spTree>
  </p:cSld>
  <p:clrMapOvr>
    <a:masterClrMapping/>
  </p:clrMapOvr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等腰三角形 9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628650" y="861887"/>
            <a:ext cx="7886700" cy="405363"/>
          </a:xfrm>
        </p:spPr>
        <p:txBody>
          <a:bodyPr>
            <a:normAutofit/>
          </a:bodyPr>
          <a:lstStyle>
            <a:lvl1pPr>
              <a:defRPr sz="165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8190309" y="533241"/>
            <a:ext cx="553403" cy="687229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5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6"/>
            </p:custDataLst>
          </p:nvPr>
        </p:nvGrpSpPr>
        <p:grpSpPr>
          <a:xfrm rot="5400000">
            <a:off x="265986" y="5766276"/>
            <a:ext cx="553403" cy="687229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>
            <a:normAutofit/>
          </a:bodyPr>
          <a:lstStyle>
            <a:lvl1pPr marL="0" indent="0"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95483" y="5"/>
            <a:ext cx="9322027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7"/>
            </p:custDataLst>
          </p:nvPr>
        </p:nvSpPr>
        <p:spPr>
          <a:xfrm rot="16200000">
            <a:off x="3343278" y="5860568"/>
            <a:ext cx="997432" cy="5800725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047739" y="2842611"/>
            <a:ext cx="5338159" cy="838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95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047739" y="3971224"/>
            <a:ext cx="5338159" cy="50723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1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722907" y="4733589"/>
            <a:ext cx="1892347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4801641" y="4733589"/>
            <a:ext cx="1892345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>
            <a:normAutofit/>
          </a:bodyPr>
          <a:lstStyle>
            <a:lvl1pPr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40100" y="2275650"/>
            <a:ext cx="2967300" cy="3069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3825900" y="1405930"/>
            <a:ext cx="4860000" cy="3815953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>
            <a:off x="-1" y="0"/>
            <a:ext cx="3617595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1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59000" y="1763100"/>
            <a:ext cx="8231981" cy="621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459581" y="3236850"/>
            <a:ext cx="8224200" cy="25731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10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1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453390" y="739934"/>
            <a:ext cx="8232458" cy="423863"/>
          </a:xfrm>
        </p:spPr>
        <p:txBody>
          <a:bodyPr anchor="ctr"/>
          <a:lstStyle>
            <a:lvl1pPr algn="ctr"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453628" y="2082600"/>
            <a:ext cx="8243100" cy="2408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445500" y="5306850"/>
            <a:ext cx="8251200" cy="7587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00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025000"/>
            <a:ext cx="4025700" cy="217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914450"/>
            <a:ext cx="40068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910850"/>
            <a:ext cx="40257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0800000">
            <a:off x="0" y="0"/>
            <a:ext cx="4093369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6"/>
            </p:custDataLst>
          </p:nvPr>
        </p:nvGrpSpPr>
        <p:grpSpPr>
          <a:xfrm>
            <a:off x="5050631" y="5323840"/>
            <a:ext cx="4093369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3"/>
            </p:custDataLst>
          </p:nvPr>
        </p:nvSpPr>
        <p:spPr>
          <a:xfrm>
            <a:off x="1141810" y="4069800"/>
            <a:ext cx="6858000" cy="1242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95483" y="5"/>
            <a:ext cx="9322027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7"/>
            </p:custDataLst>
          </p:nvPr>
        </p:nvSpPr>
        <p:spPr>
          <a:xfrm rot="16200000">
            <a:off x="3343278" y="5860568"/>
            <a:ext cx="997432" cy="5800725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047739" y="2842611"/>
            <a:ext cx="5338159" cy="838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95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047739" y="3971224"/>
            <a:ext cx="5338159" cy="50723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1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722907" y="4733589"/>
            <a:ext cx="1892347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4801641" y="4733589"/>
            <a:ext cx="1892345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3001198" y="5613400"/>
            <a:ext cx="6142802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9" name="等腰三角形 8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0" name="组合 9"/>
          <p:cNvGrpSpPr/>
          <p:nvPr userDrawn="1">
            <p:custDataLst>
              <p:tags r:id="rId5"/>
            </p:custDataLst>
          </p:nvPr>
        </p:nvGrpSpPr>
        <p:grpSpPr>
          <a:xfrm>
            <a:off x="3890252" y="2465874"/>
            <a:ext cx="427628" cy="530915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>
            <a:off x="-1" y="0"/>
            <a:ext cx="9144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2625680" y="3182635"/>
            <a:ext cx="3892639" cy="555545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3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2625680" y="4067741"/>
            <a:ext cx="3892639" cy="1107770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1626121"/>
            <a:ext cx="3962432" cy="4041680"/>
          </a:xfrm>
        </p:spPr>
        <p:txBody>
          <a:bodyPr lIns="90170" tIns="46990" rIns="90170" bIns="4699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7956257" y="5053054"/>
            <a:ext cx="1187744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等腰三角形 10"/>
            <p:cNvSpPr/>
            <p:nvPr>
              <p:custDataLst>
                <p:tags r:id="rId4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691281" y="2778617"/>
            <a:ext cx="3761438" cy="113978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 flipH="1">
            <a:off x="6452719" y="3180660"/>
            <a:ext cx="327554" cy="406670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8" name="等腰三角形 7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2363726" y="3187277"/>
            <a:ext cx="327554" cy="406670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10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11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</p:spTree>
  </p:cSld>
  <p:clrMapOvr>
    <a:masterClrMapping/>
  </p:clrMapOvr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等腰三角形 9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628650" y="861887"/>
            <a:ext cx="7886700" cy="405363"/>
          </a:xfrm>
        </p:spPr>
        <p:txBody>
          <a:bodyPr>
            <a:normAutofit/>
          </a:bodyPr>
          <a:lstStyle>
            <a:lvl1pPr>
              <a:defRPr sz="165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8190309" y="533241"/>
            <a:ext cx="553403" cy="687229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5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6"/>
            </p:custDataLst>
          </p:nvPr>
        </p:nvGrpSpPr>
        <p:grpSpPr>
          <a:xfrm rot="5400000">
            <a:off x="265986" y="5766276"/>
            <a:ext cx="553403" cy="687229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>
            <a:normAutofit/>
          </a:bodyPr>
          <a:lstStyle>
            <a:lvl1pPr marL="0" indent="0"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>
            <a:normAutofit/>
          </a:bodyPr>
          <a:lstStyle>
            <a:lvl1pPr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40100" y="2275650"/>
            <a:ext cx="2967300" cy="3069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3825900" y="1405930"/>
            <a:ext cx="4860000" cy="3815953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>
            <a:off x="-1" y="0"/>
            <a:ext cx="3617595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1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3001198" y="5613400"/>
            <a:ext cx="6142802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9" name="等腰三角形 8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0" name="组合 9"/>
          <p:cNvGrpSpPr/>
          <p:nvPr userDrawn="1">
            <p:custDataLst>
              <p:tags r:id="rId5"/>
            </p:custDataLst>
          </p:nvPr>
        </p:nvGrpSpPr>
        <p:grpSpPr>
          <a:xfrm>
            <a:off x="3890252" y="2465874"/>
            <a:ext cx="427628" cy="530915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>
            <a:off x="-1" y="0"/>
            <a:ext cx="9144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2625680" y="3182635"/>
            <a:ext cx="3892639" cy="555545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3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2625680" y="4067741"/>
            <a:ext cx="3892639" cy="1107770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59000" y="1763100"/>
            <a:ext cx="8231981" cy="621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459581" y="3236850"/>
            <a:ext cx="8224200" cy="25731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10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1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453390" y="739934"/>
            <a:ext cx="8232458" cy="423863"/>
          </a:xfrm>
        </p:spPr>
        <p:txBody>
          <a:bodyPr anchor="ctr"/>
          <a:lstStyle>
            <a:lvl1pPr algn="ctr"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453628" y="2082600"/>
            <a:ext cx="8243100" cy="2408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445500" y="5306850"/>
            <a:ext cx="8251200" cy="7587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00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025000"/>
            <a:ext cx="4025700" cy="217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914450"/>
            <a:ext cx="40068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910850"/>
            <a:ext cx="40257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0800000">
            <a:off x="0" y="0"/>
            <a:ext cx="4093369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6"/>
            </p:custDataLst>
          </p:nvPr>
        </p:nvGrpSpPr>
        <p:grpSpPr>
          <a:xfrm>
            <a:off x="5050631" y="5323840"/>
            <a:ext cx="4093369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3"/>
            </p:custDataLst>
          </p:nvPr>
        </p:nvSpPr>
        <p:spPr>
          <a:xfrm>
            <a:off x="1141810" y="4069800"/>
            <a:ext cx="6858000" cy="1242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95483" y="5"/>
            <a:ext cx="9322027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7"/>
            </p:custDataLst>
          </p:nvPr>
        </p:nvSpPr>
        <p:spPr>
          <a:xfrm rot="16200000">
            <a:off x="3343278" y="5860568"/>
            <a:ext cx="997432" cy="5800725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047739" y="2842611"/>
            <a:ext cx="5338159" cy="838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95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047739" y="3971224"/>
            <a:ext cx="5338159" cy="50723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1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722907" y="4733589"/>
            <a:ext cx="1892347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4801641" y="4733589"/>
            <a:ext cx="1892345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3001198" y="5613400"/>
            <a:ext cx="6142802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9" name="等腰三角形 8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0" name="组合 9"/>
          <p:cNvGrpSpPr/>
          <p:nvPr userDrawn="1">
            <p:custDataLst>
              <p:tags r:id="rId5"/>
            </p:custDataLst>
          </p:nvPr>
        </p:nvGrpSpPr>
        <p:grpSpPr>
          <a:xfrm>
            <a:off x="3890252" y="2465874"/>
            <a:ext cx="427628" cy="530915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>
            <a:off x="-1" y="0"/>
            <a:ext cx="9144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2625680" y="3182635"/>
            <a:ext cx="3892639" cy="555545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3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2625680" y="4067741"/>
            <a:ext cx="3892639" cy="1107770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1626121"/>
            <a:ext cx="3962432" cy="4041680"/>
          </a:xfrm>
        </p:spPr>
        <p:txBody>
          <a:bodyPr lIns="90170" tIns="46990" rIns="90170" bIns="4699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1626121"/>
            <a:ext cx="3962432" cy="4041680"/>
          </a:xfrm>
        </p:spPr>
        <p:txBody>
          <a:bodyPr lIns="90170" tIns="46990" rIns="90170" bIns="4699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7956257" y="5053054"/>
            <a:ext cx="1187744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等腰三角形 10"/>
            <p:cNvSpPr/>
            <p:nvPr>
              <p:custDataLst>
                <p:tags r:id="rId4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691281" y="2778617"/>
            <a:ext cx="3761438" cy="113978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 flipH="1">
            <a:off x="6452719" y="3180660"/>
            <a:ext cx="327554" cy="406670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8" name="等腰三角形 7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2363726" y="3187277"/>
            <a:ext cx="327554" cy="406670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10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11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</p:spTree>
  </p:cSld>
  <p:clrMapOvr>
    <a:masterClrMapping/>
  </p:clrMapOvr>
</p:sldLayout>
</file>

<file path=ppt/slideLayouts/slideLayout7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等腰三角形 9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628650" y="861887"/>
            <a:ext cx="7886700" cy="405363"/>
          </a:xfrm>
        </p:spPr>
        <p:txBody>
          <a:bodyPr>
            <a:normAutofit/>
          </a:bodyPr>
          <a:lstStyle>
            <a:lvl1pPr>
              <a:defRPr sz="165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8190309" y="533241"/>
            <a:ext cx="553403" cy="687229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5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6"/>
            </p:custDataLst>
          </p:nvPr>
        </p:nvGrpSpPr>
        <p:grpSpPr>
          <a:xfrm rot="5400000">
            <a:off x="265986" y="5766276"/>
            <a:ext cx="553403" cy="687229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>
            <a:normAutofit/>
          </a:bodyPr>
          <a:lstStyle>
            <a:lvl1pPr marL="0" indent="0"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7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>
            <a:normAutofit/>
          </a:bodyPr>
          <a:lstStyle>
            <a:lvl1pPr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40100" y="2275650"/>
            <a:ext cx="2967300" cy="3069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3825900" y="1405930"/>
            <a:ext cx="4860000" cy="3815953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>
            <a:off x="-1" y="0"/>
            <a:ext cx="3617595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1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7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59000" y="1763100"/>
            <a:ext cx="8231981" cy="621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459581" y="3236850"/>
            <a:ext cx="8224200" cy="25731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10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1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453390" y="739934"/>
            <a:ext cx="8232458" cy="423863"/>
          </a:xfrm>
        </p:spPr>
        <p:txBody>
          <a:bodyPr anchor="ctr"/>
          <a:lstStyle>
            <a:lvl1pPr algn="ctr"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453628" y="2082600"/>
            <a:ext cx="8243100" cy="2408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445500" y="5306850"/>
            <a:ext cx="8251200" cy="7587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00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025000"/>
            <a:ext cx="4025700" cy="217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914450"/>
            <a:ext cx="40068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910850"/>
            <a:ext cx="40257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0800000">
            <a:off x="0" y="0"/>
            <a:ext cx="4093369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6"/>
            </p:custDataLst>
          </p:nvPr>
        </p:nvGrpSpPr>
        <p:grpSpPr>
          <a:xfrm>
            <a:off x="5050631" y="5323840"/>
            <a:ext cx="4093369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3"/>
            </p:custDataLst>
          </p:nvPr>
        </p:nvSpPr>
        <p:spPr>
          <a:xfrm>
            <a:off x="1141810" y="4069800"/>
            <a:ext cx="6858000" cy="1242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95483" y="5"/>
            <a:ext cx="9322027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7"/>
            </p:custDataLst>
          </p:nvPr>
        </p:nvSpPr>
        <p:spPr>
          <a:xfrm rot="16200000">
            <a:off x="3343278" y="5860568"/>
            <a:ext cx="997432" cy="5800725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047739" y="2842611"/>
            <a:ext cx="5338159" cy="838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95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047739" y="3971224"/>
            <a:ext cx="5338159" cy="50723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1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722907" y="4733589"/>
            <a:ext cx="1892347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4801641" y="4733589"/>
            <a:ext cx="1892345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3001198" y="5613400"/>
            <a:ext cx="6142802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9" name="等腰三角形 8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0" name="组合 9"/>
          <p:cNvGrpSpPr/>
          <p:nvPr userDrawn="1">
            <p:custDataLst>
              <p:tags r:id="rId5"/>
            </p:custDataLst>
          </p:nvPr>
        </p:nvGrpSpPr>
        <p:grpSpPr>
          <a:xfrm>
            <a:off x="3890252" y="2465874"/>
            <a:ext cx="427628" cy="530915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>
            <a:off x="-1" y="0"/>
            <a:ext cx="9144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2625680" y="3182635"/>
            <a:ext cx="3892639" cy="555545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3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2625680" y="4067741"/>
            <a:ext cx="3892639" cy="1107770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1626121"/>
            <a:ext cx="3962432" cy="4041680"/>
          </a:xfrm>
        </p:spPr>
        <p:txBody>
          <a:bodyPr lIns="90170" tIns="46990" rIns="90170" bIns="4699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7956257" y="5053054"/>
            <a:ext cx="1187744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等腰三角形 10"/>
            <p:cNvSpPr/>
            <p:nvPr>
              <p:custDataLst>
                <p:tags r:id="rId4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7956257" y="5053054"/>
            <a:ext cx="1187744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等腰三角形 10"/>
            <p:cNvSpPr/>
            <p:nvPr>
              <p:custDataLst>
                <p:tags r:id="rId4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691281" y="2778617"/>
            <a:ext cx="3761438" cy="113978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 flipH="1">
            <a:off x="6452719" y="3180660"/>
            <a:ext cx="327554" cy="406670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8" name="等腰三角形 7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2363726" y="3187277"/>
            <a:ext cx="327554" cy="406670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10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11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</p:spTree>
  </p:cSld>
  <p:clrMapOvr>
    <a:masterClrMapping/>
  </p:clrMapOvr>
</p:sldLayout>
</file>

<file path=ppt/slideLayouts/slideLayout7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等腰三角形 9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628650" y="861887"/>
            <a:ext cx="7886700" cy="405363"/>
          </a:xfrm>
        </p:spPr>
        <p:txBody>
          <a:bodyPr>
            <a:normAutofit/>
          </a:bodyPr>
          <a:lstStyle>
            <a:lvl1pPr>
              <a:defRPr sz="165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8190309" y="533241"/>
            <a:ext cx="553403" cy="687229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5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6"/>
            </p:custDataLst>
          </p:nvPr>
        </p:nvGrpSpPr>
        <p:grpSpPr>
          <a:xfrm rot="5400000">
            <a:off x="265986" y="5766276"/>
            <a:ext cx="553403" cy="687229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>
            <a:normAutofit/>
          </a:bodyPr>
          <a:lstStyle>
            <a:lvl1pPr marL="0" indent="0"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7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>
            <a:normAutofit/>
          </a:bodyPr>
          <a:lstStyle>
            <a:lvl1pPr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40100" y="2275650"/>
            <a:ext cx="2967300" cy="3069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3825900" y="1405930"/>
            <a:ext cx="4860000" cy="3815953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>
            <a:off x="-1" y="0"/>
            <a:ext cx="3617595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1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7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59000" y="1763100"/>
            <a:ext cx="8231981" cy="621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459581" y="3236850"/>
            <a:ext cx="8224200" cy="25731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10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1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7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453390" y="739934"/>
            <a:ext cx="8232458" cy="423863"/>
          </a:xfrm>
        </p:spPr>
        <p:txBody>
          <a:bodyPr anchor="ctr"/>
          <a:lstStyle>
            <a:lvl1pPr algn="ctr"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453628" y="2082600"/>
            <a:ext cx="8243100" cy="2408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445500" y="5306850"/>
            <a:ext cx="8251200" cy="7587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00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025000"/>
            <a:ext cx="4025700" cy="217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914450"/>
            <a:ext cx="40068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910850"/>
            <a:ext cx="40257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0800000">
            <a:off x="0" y="0"/>
            <a:ext cx="4093369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6"/>
            </p:custDataLst>
          </p:nvPr>
        </p:nvGrpSpPr>
        <p:grpSpPr>
          <a:xfrm>
            <a:off x="5050631" y="5323840"/>
            <a:ext cx="4093369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3"/>
            </p:custDataLst>
          </p:nvPr>
        </p:nvSpPr>
        <p:spPr>
          <a:xfrm>
            <a:off x="1141810" y="4069800"/>
            <a:ext cx="6858000" cy="1242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95483" y="5"/>
            <a:ext cx="9322027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7"/>
            </p:custDataLst>
          </p:nvPr>
        </p:nvSpPr>
        <p:spPr>
          <a:xfrm rot="16200000">
            <a:off x="3343278" y="5860568"/>
            <a:ext cx="997432" cy="5800725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047739" y="2842611"/>
            <a:ext cx="5338159" cy="838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95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047739" y="3971224"/>
            <a:ext cx="5338159" cy="50723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1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722907" y="4733589"/>
            <a:ext cx="1892347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4801641" y="4733589"/>
            <a:ext cx="1892345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3001198" y="5613400"/>
            <a:ext cx="6142802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9" name="等腰三角形 8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0" name="组合 9"/>
          <p:cNvGrpSpPr/>
          <p:nvPr userDrawn="1">
            <p:custDataLst>
              <p:tags r:id="rId5"/>
            </p:custDataLst>
          </p:nvPr>
        </p:nvGrpSpPr>
        <p:grpSpPr>
          <a:xfrm>
            <a:off x="3890252" y="2465874"/>
            <a:ext cx="427628" cy="530915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>
            <a:off x="-1" y="0"/>
            <a:ext cx="9144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2625680" y="3182635"/>
            <a:ext cx="3892639" cy="555545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3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2625680" y="4067741"/>
            <a:ext cx="3892639" cy="1107770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1626121"/>
            <a:ext cx="3962432" cy="4041680"/>
          </a:xfrm>
        </p:spPr>
        <p:txBody>
          <a:bodyPr lIns="90170" tIns="46990" rIns="90170" bIns="4699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7956257" y="5053054"/>
            <a:ext cx="1187744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等腰三角形 10"/>
            <p:cNvSpPr/>
            <p:nvPr>
              <p:custDataLst>
                <p:tags r:id="rId4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691281" y="2778617"/>
            <a:ext cx="3761438" cy="113978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 flipH="1">
            <a:off x="6452719" y="3180660"/>
            <a:ext cx="327554" cy="406670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8" name="等腰三角形 7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2363726" y="3187277"/>
            <a:ext cx="327554" cy="406670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10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11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</p:spTree>
  </p:cSld>
  <p:clrMapOvr>
    <a:masterClrMapping/>
  </p:clrMapOvr>
</p:sldLayout>
</file>

<file path=ppt/slideLayouts/slideLayout7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等腰三角形 9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628650" y="861887"/>
            <a:ext cx="7886700" cy="405363"/>
          </a:xfrm>
        </p:spPr>
        <p:txBody>
          <a:bodyPr>
            <a:normAutofit/>
          </a:bodyPr>
          <a:lstStyle>
            <a:lvl1pPr>
              <a:defRPr sz="165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8190309" y="533241"/>
            <a:ext cx="553403" cy="687229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5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6"/>
            </p:custDataLst>
          </p:nvPr>
        </p:nvGrpSpPr>
        <p:grpSpPr>
          <a:xfrm rot="5400000">
            <a:off x="265986" y="5766276"/>
            <a:ext cx="553403" cy="687229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>
            <a:normAutofit/>
          </a:bodyPr>
          <a:lstStyle>
            <a:lvl1pPr marL="0" indent="0"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7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>
            <a:normAutofit/>
          </a:bodyPr>
          <a:lstStyle>
            <a:lvl1pPr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40100" y="2275650"/>
            <a:ext cx="2967300" cy="3069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3825900" y="1405930"/>
            <a:ext cx="4860000" cy="3815953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>
            <a:off x="-1" y="0"/>
            <a:ext cx="3617595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1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7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59000" y="1763100"/>
            <a:ext cx="8231981" cy="621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459581" y="3236850"/>
            <a:ext cx="8224200" cy="25731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10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1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7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453390" y="739934"/>
            <a:ext cx="8232458" cy="423863"/>
          </a:xfrm>
        </p:spPr>
        <p:txBody>
          <a:bodyPr anchor="ctr"/>
          <a:lstStyle>
            <a:lvl1pPr algn="ctr"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453628" y="2082600"/>
            <a:ext cx="8243100" cy="2408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445500" y="5306850"/>
            <a:ext cx="8251200" cy="7587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00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025000"/>
            <a:ext cx="4025700" cy="217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914450"/>
            <a:ext cx="40068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910850"/>
            <a:ext cx="40257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0800000">
            <a:off x="0" y="0"/>
            <a:ext cx="4093369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6"/>
            </p:custDataLst>
          </p:nvPr>
        </p:nvGrpSpPr>
        <p:grpSpPr>
          <a:xfrm>
            <a:off x="5050631" y="5323840"/>
            <a:ext cx="4093369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3"/>
            </p:custDataLst>
          </p:nvPr>
        </p:nvSpPr>
        <p:spPr>
          <a:xfrm>
            <a:off x="1141810" y="4069800"/>
            <a:ext cx="6858000" cy="1242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95483" y="5"/>
            <a:ext cx="9322027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7"/>
            </p:custDataLst>
          </p:nvPr>
        </p:nvSpPr>
        <p:spPr>
          <a:xfrm rot="16200000">
            <a:off x="3343278" y="5860568"/>
            <a:ext cx="997432" cy="5800725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047739" y="2842611"/>
            <a:ext cx="5338159" cy="838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95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047739" y="3971224"/>
            <a:ext cx="5338159" cy="50723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1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722907" y="4733589"/>
            <a:ext cx="1892347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4801641" y="4733589"/>
            <a:ext cx="1892345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3001198" y="5613400"/>
            <a:ext cx="6142802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9" name="等腰三角形 8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0" name="组合 9"/>
          <p:cNvGrpSpPr/>
          <p:nvPr userDrawn="1">
            <p:custDataLst>
              <p:tags r:id="rId5"/>
            </p:custDataLst>
          </p:nvPr>
        </p:nvGrpSpPr>
        <p:grpSpPr>
          <a:xfrm>
            <a:off x="3890252" y="2465874"/>
            <a:ext cx="427628" cy="530915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>
            <a:off x="-1" y="0"/>
            <a:ext cx="9144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2625680" y="3182635"/>
            <a:ext cx="3892639" cy="555545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3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2625680" y="4067741"/>
            <a:ext cx="3892639" cy="1107770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1626121"/>
            <a:ext cx="3962432" cy="4041680"/>
          </a:xfrm>
        </p:spPr>
        <p:txBody>
          <a:bodyPr lIns="90170" tIns="46990" rIns="90170" bIns="4699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7956257" y="5053054"/>
            <a:ext cx="1187744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等腰三角形 10"/>
            <p:cNvSpPr/>
            <p:nvPr>
              <p:custDataLst>
                <p:tags r:id="rId4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691281" y="2778617"/>
            <a:ext cx="3761438" cy="113978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 flipH="1">
            <a:off x="6452719" y="3180660"/>
            <a:ext cx="327554" cy="406670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8" name="等腰三角形 7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2363726" y="3187277"/>
            <a:ext cx="327554" cy="406670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10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11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</p:spTree>
  </p:cSld>
  <p:clrMapOvr>
    <a:masterClrMapping/>
  </p:clrMapOvr>
</p:sldLayout>
</file>

<file path=ppt/slideLayouts/slideLayout7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等腰三角形 9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628650" y="861887"/>
            <a:ext cx="7886700" cy="405363"/>
          </a:xfrm>
        </p:spPr>
        <p:txBody>
          <a:bodyPr>
            <a:normAutofit/>
          </a:bodyPr>
          <a:lstStyle>
            <a:lvl1pPr>
              <a:defRPr sz="165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8190309" y="533241"/>
            <a:ext cx="553403" cy="687229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5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6"/>
            </p:custDataLst>
          </p:nvPr>
        </p:nvGrpSpPr>
        <p:grpSpPr>
          <a:xfrm rot="5400000">
            <a:off x="265986" y="5766276"/>
            <a:ext cx="553403" cy="687229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>
            <a:normAutofit/>
          </a:bodyPr>
          <a:lstStyle>
            <a:lvl1pPr marL="0" indent="0"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7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>
            <a:normAutofit/>
          </a:bodyPr>
          <a:lstStyle>
            <a:lvl1pPr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40100" y="2275650"/>
            <a:ext cx="2967300" cy="3069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3825900" y="1405930"/>
            <a:ext cx="4860000" cy="3815953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>
            <a:off x="-1" y="0"/>
            <a:ext cx="3617595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1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7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59000" y="1763100"/>
            <a:ext cx="8231981" cy="621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459581" y="3236850"/>
            <a:ext cx="8224200" cy="25731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10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1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7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453390" y="739934"/>
            <a:ext cx="8232458" cy="423863"/>
          </a:xfrm>
        </p:spPr>
        <p:txBody>
          <a:bodyPr anchor="ctr"/>
          <a:lstStyle>
            <a:lvl1pPr algn="ctr"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453628" y="2082600"/>
            <a:ext cx="8243100" cy="2408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445500" y="5306850"/>
            <a:ext cx="8251200" cy="7587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00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025000"/>
            <a:ext cx="4025700" cy="217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914450"/>
            <a:ext cx="40068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910850"/>
            <a:ext cx="40257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0800000">
            <a:off x="0" y="0"/>
            <a:ext cx="4093369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6"/>
            </p:custDataLst>
          </p:nvPr>
        </p:nvGrpSpPr>
        <p:grpSpPr>
          <a:xfrm>
            <a:off x="5050631" y="5323840"/>
            <a:ext cx="4093369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3"/>
            </p:custDataLst>
          </p:nvPr>
        </p:nvSpPr>
        <p:spPr>
          <a:xfrm>
            <a:off x="1141810" y="4069800"/>
            <a:ext cx="6858000" cy="1242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691281" y="2778617"/>
            <a:ext cx="3761438" cy="113978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 flipH="1">
            <a:off x="6452719" y="3180660"/>
            <a:ext cx="327554" cy="406670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8" name="等腰三角形 7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2363726" y="3187277"/>
            <a:ext cx="327554" cy="406670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10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11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</p:spTree>
  </p:cSld>
  <p:clrMapOvr>
    <a:masterClrMapping/>
  </p:clrMapOvr>
</p:sldLayout>
</file>

<file path=ppt/slideLayouts/slideLayout7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95483" y="5"/>
            <a:ext cx="9322027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7"/>
            </p:custDataLst>
          </p:nvPr>
        </p:nvSpPr>
        <p:spPr>
          <a:xfrm rot="16200000">
            <a:off x="3343278" y="5860568"/>
            <a:ext cx="997432" cy="5800725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047739" y="2842611"/>
            <a:ext cx="5338159" cy="838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95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047739" y="3971224"/>
            <a:ext cx="5338159" cy="50723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1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722907" y="4733589"/>
            <a:ext cx="1892347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4801641" y="4733589"/>
            <a:ext cx="1892345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3001198" y="5613400"/>
            <a:ext cx="6142802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9" name="等腰三角形 8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0" name="组合 9"/>
          <p:cNvGrpSpPr/>
          <p:nvPr userDrawn="1">
            <p:custDataLst>
              <p:tags r:id="rId5"/>
            </p:custDataLst>
          </p:nvPr>
        </p:nvGrpSpPr>
        <p:grpSpPr>
          <a:xfrm>
            <a:off x="3890252" y="2465874"/>
            <a:ext cx="427628" cy="530915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>
            <a:off x="-1" y="0"/>
            <a:ext cx="9144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2625680" y="3182635"/>
            <a:ext cx="3892639" cy="555545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3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2625680" y="4067741"/>
            <a:ext cx="3892639" cy="1107770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1626121"/>
            <a:ext cx="3962432" cy="4041680"/>
          </a:xfrm>
        </p:spPr>
        <p:txBody>
          <a:bodyPr lIns="90170" tIns="46990" rIns="90170" bIns="4699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7956257" y="5053054"/>
            <a:ext cx="1187744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等腰三角形 10"/>
            <p:cNvSpPr/>
            <p:nvPr>
              <p:custDataLst>
                <p:tags r:id="rId4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等腰三角形 9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628650" y="861887"/>
            <a:ext cx="7886700" cy="405363"/>
          </a:xfrm>
        </p:spPr>
        <p:txBody>
          <a:bodyPr>
            <a:normAutofit/>
          </a:bodyPr>
          <a:lstStyle>
            <a:lvl1pPr>
              <a:defRPr sz="165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691281" y="2778617"/>
            <a:ext cx="3761438" cy="113978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 flipH="1">
            <a:off x="6452719" y="3180660"/>
            <a:ext cx="327554" cy="406670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8" name="等腰三角形 7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2363726" y="3187277"/>
            <a:ext cx="327554" cy="406670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10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11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</p:spTree>
  </p:cSld>
  <p:clrMapOvr>
    <a:masterClrMapping/>
  </p:clrMapOvr>
</p:sldLayout>
</file>

<file path=ppt/slideLayouts/slideLayout8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等腰三角形 9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628650" y="861887"/>
            <a:ext cx="7886700" cy="405363"/>
          </a:xfrm>
        </p:spPr>
        <p:txBody>
          <a:bodyPr>
            <a:normAutofit/>
          </a:bodyPr>
          <a:lstStyle>
            <a:lvl1pPr>
              <a:defRPr sz="165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8190309" y="533241"/>
            <a:ext cx="553403" cy="687229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5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6"/>
            </p:custDataLst>
          </p:nvPr>
        </p:nvGrpSpPr>
        <p:grpSpPr>
          <a:xfrm rot="5400000">
            <a:off x="265986" y="5766276"/>
            <a:ext cx="553403" cy="687229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>
            <a:normAutofit/>
          </a:bodyPr>
          <a:lstStyle>
            <a:lvl1pPr marL="0" indent="0"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8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>
            <a:normAutofit/>
          </a:bodyPr>
          <a:lstStyle>
            <a:lvl1pPr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40100" y="2275650"/>
            <a:ext cx="2967300" cy="3069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3825900" y="1405930"/>
            <a:ext cx="4860000" cy="3815953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>
            <a:off x="-1" y="0"/>
            <a:ext cx="3617595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1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8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59000" y="1763100"/>
            <a:ext cx="8231981" cy="621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459581" y="3236850"/>
            <a:ext cx="8224200" cy="25731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10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1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8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453390" y="739934"/>
            <a:ext cx="8232458" cy="423863"/>
          </a:xfrm>
        </p:spPr>
        <p:txBody>
          <a:bodyPr anchor="ctr"/>
          <a:lstStyle>
            <a:lvl1pPr algn="ctr"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453628" y="2082600"/>
            <a:ext cx="8243100" cy="2408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445500" y="5306850"/>
            <a:ext cx="8251200" cy="7587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00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025000"/>
            <a:ext cx="4025700" cy="217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914450"/>
            <a:ext cx="40068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910850"/>
            <a:ext cx="40257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0800000">
            <a:off x="0" y="0"/>
            <a:ext cx="4093369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6"/>
            </p:custDataLst>
          </p:nvPr>
        </p:nvGrpSpPr>
        <p:grpSpPr>
          <a:xfrm>
            <a:off x="5050631" y="5323840"/>
            <a:ext cx="4093369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3"/>
            </p:custDataLst>
          </p:nvPr>
        </p:nvSpPr>
        <p:spPr>
          <a:xfrm>
            <a:off x="1141810" y="4069800"/>
            <a:ext cx="6858000" cy="1242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8190309" y="533241"/>
            <a:ext cx="553403" cy="687229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5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6"/>
            </p:custDataLst>
          </p:nvPr>
        </p:nvGrpSpPr>
        <p:grpSpPr>
          <a:xfrm rot="5400000">
            <a:off x="265986" y="5766276"/>
            <a:ext cx="553403" cy="687229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>
            <a:normAutofit/>
          </a:bodyPr>
          <a:lstStyle>
            <a:lvl1pPr marL="0" indent="0"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8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95483" y="5"/>
            <a:ext cx="9322027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7"/>
            </p:custDataLst>
          </p:nvPr>
        </p:nvSpPr>
        <p:spPr>
          <a:xfrm rot="16200000">
            <a:off x="3343278" y="5860568"/>
            <a:ext cx="997432" cy="5800725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047739" y="2842611"/>
            <a:ext cx="5338159" cy="838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95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047739" y="3971224"/>
            <a:ext cx="5338159" cy="50723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1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722907" y="4733589"/>
            <a:ext cx="1892347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4801641" y="4733589"/>
            <a:ext cx="1892345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3001198" y="5613400"/>
            <a:ext cx="6142802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9" name="等腰三角形 8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0" name="组合 9"/>
          <p:cNvGrpSpPr/>
          <p:nvPr userDrawn="1">
            <p:custDataLst>
              <p:tags r:id="rId5"/>
            </p:custDataLst>
          </p:nvPr>
        </p:nvGrpSpPr>
        <p:grpSpPr>
          <a:xfrm>
            <a:off x="3890252" y="2465874"/>
            <a:ext cx="427628" cy="530915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>
            <a:off x="-1" y="0"/>
            <a:ext cx="9144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2625680" y="3182635"/>
            <a:ext cx="3892639" cy="555545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3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2625680" y="4067741"/>
            <a:ext cx="3892639" cy="1107770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1626121"/>
            <a:ext cx="3962432" cy="4041680"/>
          </a:xfrm>
        </p:spPr>
        <p:txBody>
          <a:bodyPr lIns="90170" tIns="46990" rIns="90170" bIns="4699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7956257" y="5053054"/>
            <a:ext cx="1187744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等腰三角形 10"/>
            <p:cNvSpPr/>
            <p:nvPr>
              <p:custDataLst>
                <p:tags r:id="rId4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>
            <a:normAutofit/>
          </a:bodyPr>
          <a:lstStyle>
            <a:lvl1pPr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40100" y="2275650"/>
            <a:ext cx="2967300" cy="3069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3825900" y="1405930"/>
            <a:ext cx="4860000" cy="3815953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>
            <a:off x="-1" y="0"/>
            <a:ext cx="3617595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1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8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691281" y="2778617"/>
            <a:ext cx="3761438" cy="113978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 flipH="1">
            <a:off x="6452719" y="3180660"/>
            <a:ext cx="327554" cy="406670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8" name="等腰三角形 7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2363726" y="3187277"/>
            <a:ext cx="327554" cy="406670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10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11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</p:spTree>
  </p:cSld>
  <p:clrMapOvr>
    <a:masterClrMapping/>
  </p:clrMapOvr>
</p:sldLayout>
</file>

<file path=ppt/slideLayouts/slideLayout8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等腰三角形 9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628650" y="861887"/>
            <a:ext cx="7886700" cy="405363"/>
          </a:xfrm>
        </p:spPr>
        <p:txBody>
          <a:bodyPr>
            <a:normAutofit/>
          </a:bodyPr>
          <a:lstStyle>
            <a:lvl1pPr>
              <a:defRPr sz="165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8190309" y="533241"/>
            <a:ext cx="553403" cy="687229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5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6"/>
            </p:custDataLst>
          </p:nvPr>
        </p:nvGrpSpPr>
        <p:grpSpPr>
          <a:xfrm rot="5400000">
            <a:off x="265986" y="5766276"/>
            <a:ext cx="553403" cy="687229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>
            <a:normAutofit/>
          </a:bodyPr>
          <a:lstStyle>
            <a:lvl1pPr marL="0" indent="0"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8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>
            <a:normAutofit/>
          </a:bodyPr>
          <a:lstStyle>
            <a:lvl1pPr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40100" y="2275650"/>
            <a:ext cx="2967300" cy="3069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3825900" y="1405930"/>
            <a:ext cx="4860000" cy="3815953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>
            <a:off x="-1" y="0"/>
            <a:ext cx="3617595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1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8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59000" y="1763100"/>
            <a:ext cx="8231981" cy="621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459581" y="3236850"/>
            <a:ext cx="8224200" cy="25731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10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1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8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453390" y="739934"/>
            <a:ext cx="8232458" cy="423863"/>
          </a:xfrm>
        </p:spPr>
        <p:txBody>
          <a:bodyPr anchor="ctr"/>
          <a:lstStyle>
            <a:lvl1pPr algn="ctr"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453628" y="2082600"/>
            <a:ext cx="8243100" cy="2408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445500" y="5306850"/>
            <a:ext cx="8251200" cy="7587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00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025000"/>
            <a:ext cx="4025700" cy="217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914450"/>
            <a:ext cx="40068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910850"/>
            <a:ext cx="40257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0800000">
            <a:off x="0" y="0"/>
            <a:ext cx="4093369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6"/>
            </p:custDataLst>
          </p:nvPr>
        </p:nvGrpSpPr>
        <p:grpSpPr>
          <a:xfrm>
            <a:off x="5050631" y="5323840"/>
            <a:ext cx="4093369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3"/>
            </p:custDataLst>
          </p:nvPr>
        </p:nvSpPr>
        <p:spPr>
          <a:xfrm>
            <a:off x="1141810" y="4069800"/>
            <a:ext cx="6858000" cy="1242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95483" y="5"/>
            <a:ext cx="9322027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7"/>
            </p:custDataLst>
          </p:nvPr>
        </p:nvSpPr>
        <p:spPr>
          <a:xfrm rot="16200000">
            <a:off x="3343278" y="5860568"/>
            <a:ext cx="997432" cy="5800725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047739" y="2842611"/>
            <a:ext cx="5338159" cy="838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95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047739" y="3971224"/>
            <a:ext cx="5338159" cy="50723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1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722907" y="4733589"/>
            <a:ext cx="1892347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4801641" y="4733589"/>
            <a:ext cx="1892345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59000" y="1763100"/>
            <a:ext cx="8231981" cy="621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459581" y="3236850"/>
            <a:ext cx="8224200" cy="25731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10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1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8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3001198" y="5613400"/>
            <a:ext cx="6142802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9" name="等腰三角形 8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0" name="组合 9"/>
          <p:cNvGrpSpPr/>
          <p:nvPr userDrawn="1">
            <p:custDataLst>
              <p:tags r:id="rId5"/>
            </p:custDataLst>
          </p:nvPr>
        </p:nvGrpSpPr>
        <p:grpSpPr>
          <a:xfrm>
            <a:off x="3890252" y="2465874"/>
            <a:ext cx="427628" cy="530915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>
            <a:off x="-1" y="0"/>
            <a:ext cx="9144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2625680" y="3182635"/>
            <a:ext cx="3892639" cy="555545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3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2625680" y="4067741"/>
            <a:ext cx="3892639" cy="1107770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1626121"/>
            <a:ext cx="3962432" cy="4041680"/>
          </a:xfrm>
        </p:spPr>
        <p:txBody>
          <a:bodyPr lIns="90170" tIns="46990" rIns="90170" bIns="4699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7956257" y="5053054"/>
            <a:ext cx="1187744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等腰三角形 10"/>
            <p:cNvSpPr/>
            <p:nvPr>
              <p:custDataLst>
                <p:tags r:id="rId4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691281" y="2778617"/>
            <a:ext cx="3761438" cy="113978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 flipH="1">
            <a:off x="6452719" y="3180660"/>
            <a:ext cx="327554" cy="406670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8" name="等腰三角形 7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2363726" y="3187277"/>
            <a:ext cx="327554" cy="406670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10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11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453390" y="739934"/>
            <a:ext cx="8232458" cy="423863"/>
          </a:xfrm>
        </p:spPr>
        <p:txBody>
          <a:bodyPr anchor="ctr"/>
          <a:lstStyle>
            <a:lvl1pPr algn="ctr"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453628" y="2082600"/>
            <a:ext cx="8243100" cy="2408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445500" y="5306850"/>
            <a:ext cx="8251200" cy="7587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等腰三角形 9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628650" y="861887"/>
            <a:ext cx="7886700" cy="405363"/>
          </a:xfrm>
        </p:spPr>
        <p:txBody>
          <a:bodyPr>
            <a:normAutofit/>
          </a:bodyPr>
          <a:lstStyle>
            <a:lvl1pPr>
              <a:defRPr sz="165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8190309" y="533241"/>
            <a:ext cx="553403" cy="687229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5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6"/>
            </p:custDataLst>
          </p:nvPr>
        </p:nvGrpSpPr>
        <p:grpSpPr>
          <a:xfrm rot="5400000">
            <a:off x="265986" y="5766276"/>
            <a:ext cx="553403" cy="687229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>
            <a:normAutofit/>
          </a:bodyPr>
          <a:lstStyle>
            <a:lvl1pPr marL="0" indent="0"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8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>
            <a:normAutofit/>
          </a:bodyPr>
          <a:lstStyle>
            <a:lvl1pPr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40100" y="2275650"/>
            <a:ext cx="2967300" cy="3069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3825900" y="1405930"/>
            <a:ext cx="4860000" cy="3815953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>
            <a:off x="-1" y="0"/>
            <a:ext cx="3617595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1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8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59000" y="1763100"/>
            <a:ext cx="8231981" cy="621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459581" y="3236850"/>
            <a:ext cx="8224200" cy="25731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10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1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8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453390" y="739934"/>
            <a:ext cx="8232458" cy="423863"/>
          </a:xfrm>
        </p:spPr>
        <p:txBody>
          <a:bodyPr anchor="ctr"/>
          <a:lstStyle>
            <a:lvl1pPr algn="ctr"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453628" y="2082600"/>
            <a:ext cx="8243100" cy="2408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445500" y="5306850"/>
            <a:ext cx="8251200" cy="7587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00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025000"/>
            <a:ext cx="4025700" cy="217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914450"/>
            <a:ext cx="40068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910850"/>
            <a:ext cx="40257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0800000">
            <a:off x="0" y="0"/>
            <a:ext cx="4093369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6"/>
            </p:custDataLst>
          </p:nvPr>
        </p:nvGrpSpPr>
        <p:grpSpPr>
          <a:xfrm>
            <a:off x="5050631" y="5323840"/>
            <a:ext cx="4093369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3"/>
            </p:custDataLst>
          </p:nvPr>
        </p:nvSpPr>
        <p:spPr>
          <a:xfrm>
            <a:off x="1141810" y="4069800"/>
            <a:ext cx="6858000" cy="1242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95483" y="5"/>
            <a:ext cx="9322027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7"/>
            </p:custDataLst>
          </p:nvPr>
        </p:nvSpPr>
        <p:spPr>
          <a:xfrm rot="16200000">
            <a:off x="3343278" y="5860568"/>
            <a:ext cx="997432" cy="5800725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047739" y="2842611"/>
            <a:ext cx="5338159" cy="838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95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047739" y="3971224"/>
            <a:ext cx="5338159" cy="50723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1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722907" y="4733589"/>
            <a:ext cx="1892347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4801641" y="4733589"/>
            <a:ext cx="1892345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00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025000"/>
            <a:ext cx="4025700" cy="217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914450"/>
            <a:ext cx="40068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910850"/>
            <a:ext cx="40257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3001198" y="5613400"/>
            <a:ext cx="6142802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9" name="等腰三角形 8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0" name="组合 9"/>
          <p:cNvGrpSpPr/>
          <p:nvPr userDrawn="1">
            <p:custDataLst>
              <p:tags r:id="rId5"/>
            </p:custDataLst>
          </p:nvPr>
        </p:nvGrpSpPr>
        <p:grpSpPr>
          <a:xfrm>
            <a:off x="3890252" y="2465874"/>
            <a:ext cx="427628" cy="530915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>
            <a:off x="-1" y="0"/>
            <a:ext cx="9144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2625680" y="3182635"/>
            <a:ext cx="3892639" cy="555545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3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2625680" y="4067741"/>
            <a:ext cx="3892639" cy="1107770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1626121"/>
            <a:ext cx="3962432" cy="4041680"/>
          </a:xfrm>
        </p:spPr>
        <p:txBody>
          <a:bodyPr lIns="90170" tIns="46990" rIns="90170" bIns="4699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7956257" y="5053054"/>
            <a:ext cx="1187744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等腰三角形 10"/>
            <p:cNvSpPr/>
            <p:nvPr>
              <p:custDataLst>
                <p:tags r:id="rId4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691281" y="2778617"/>
            <a:ext cx="3761438" cy="113978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 flipH="1">
            <a:off x="6452719" y="3180660"/>
            <a:ext cx="327554" cy="406670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8" name="等腰三角形 7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2363726" y="3187277"/>
            <a:ext cx="327554" cy="406670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10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11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</p:spTree>
  </p:cSld>
  <p:clrMapOvr>
    <a:masterClrMapping/>
  </p:clrMapOvr>
</p:sldLayout>
</file>

<file path=ppt/slideLayouts/slideLayout8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等腰三角形 9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628650" y="861887"/>
            <a:ext cx="7886700" cy="405363"/>
          </a:xfrm>
        </p:spPr>
        <p:txBody>
          <a:bodyPr>
            <a:normAutofit/>
          </a:bodyPr>
          <a:lstStyle>
            <a:lvl1pPr>
              <a:defRPr sz="165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0800000">
            <a:off x="0" y="0"/>
            <a:ext cx="4093369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6"/>
            </p:custDataLst>
          </p:nvPr>
        </p:nvGrpSpPr>
        <p:grpSpPr>
          <a:xfrm>
            <a:off x="5050631" y="5323840"/>
            <a:ext cx="4093369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3"/>
            </p:custDataLst>
          </p:nvPr>
        </p:nvSpPr>
        <p:spPr>
          <a:xfrm>
            <a:off x="1141810" y="4069800"/>
            <a:ext cx="6858000" cy="1242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8190309" y="533241"/>
            <a:ext cx="553403" cy="687229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5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6"/>
            </p:custDataLst>
          </p:nvPr>
        </p:nvGrpSpPr>
        <p:grpSpPr>
          <a:xfrm rot="5400000">
            <a:off x="265986" y="5766276"/>
            <a:ext cx="553403" cy="687229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>
            <a:normAutofit/>
          </a:bodyPr>
          <a:lstStyle>
            <a:lvl1pPr marL="0" indent="0"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8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>
            <a:normAutofit/>
          </a:bodyPr>
          <a:lstStyle>
            <a:lvl1pPr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40100" y="2275650"/>
            <a:ext cx="2967300" cy="3069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3825900" y="1405930"/>
            <a:ext cx="4860000" cy="3815953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>
            <a:off x="-1" y="0"/>
            <a:ext cx="3617595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1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8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59000" y="1763100"/>
            <a:ext cx="8231981" cy="621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459581" y="3236850"/>
            <a:ext cx="8224200" cy="25731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10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1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8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453390" y="739934"/>
            <a:ext cx="8232458" cy="423863"/>
          </a:xfrm>
        </p:spPr>
        <p:txBody>
          <a:bodyPr anchor="ctr"/>
          <a:lstStyle>
            <a:lvl1pPr algn="ctr"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453628" y="2082600"/>
            <a:ext cx="8243100" cy="2408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445500" y="5306850"/>
            <a:ext cx="8251200" cy="7587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00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025000"/>
            <a:ext cx="4025700" cy="217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914450"/>
            <a:ext cx="40068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910850"/>
            <a:ext cx="40257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0800000">
            <a:off x="0" y="0"/>
            <a:ext cx="4093369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6"/>
            </p:custDataLst>
          </p:nvPr>
        </p:nvGrpSpPr>
        <p:grpSpPr>
          <a:xfrm>
            <a:off x="5050631" y="5323840"/>
            <a:ext cx="4093369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3"/>
            </p:custDataLst>
          </p:nvPr>
        </p:nvSpPr>
        <p:spPr>
          <a:xfrm>
            <a:off x="1141810" y="4069800"/>
            <a:ext cx="6858000" cy="1242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95483" y="5"/>
            <a:ext cx="9322027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7"/>
            </p:custDataLst>
          </p:nvPr>
        </p:nvSpPr>
        <p:spPr>
          <a:xfrm rot="16200000">
            <a:off x="3343278" y="5860568"/>
            <a:ext cx="997432" cy="5800725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047739" y="2842611"/>
            <a:ext cx="5338159" cy="838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95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047739" y="3971224"/>
            <a:ext cx="5338159" cy="50723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1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722907" y="4733589"/>
            <a:ext cx="1892347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4801641" y="4733589"/>
            <a:ext cx="1892345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3001198" y="5613400"/>
            <a:ext cx="6142802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9" name="等腰三角形 8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0" name="组合 9"/>
          <p:cNvGrpSpPr/>
          <p:nvPr userDrawn="1">
            <p:custDataLst>
              <p:tags r:id="rId5"/>
            </p:custDataLst>
          </p:nvPr>
        </p:nvGrpSpPr>
        <p:grpSpPr>
          <a:xfrm>
            <a:off x="3890252" y="2465874"/>
            <a:ext cx="427628" cy="530915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>
            <a:off x="-1" y="0"/>
            <a:ext cx="9144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2625680" y="3182635"/>
            <a:ext cx="3892639" cy="555545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3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2625680" y="4067741"/>
            <a:ext cx="3892639" cy="1107770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1626121"/>
            <a:ext cx="3962432" cy="4041680"/>
          </a:xfrm>
        </p:spPr>
        <p:txBody>
          <a:bodyPr lIns="90170" tIns="46990" rIns="90170" bIns="4699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7956257" y="5053054"/>
            <a:ext cx="1187744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等腰三角形 10"/>
            <p:cNvSpPr/>
            <p:nvPr>
              <p:custDataLst>
                <p:tags r:id="rId4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691281" y="2778617"/>
            <a:ext cx="3761438" cy="113978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 flipH="1">
            <a:off x="6452719" y="3180660"/>
            <a:ext cx="327554" cy="406670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8" name="等腰三角形 7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2363726" y="3187277"/>
            <a:ext cx="327554" cy="406670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10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11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</p:spTree>
  </p:cSld>
  <p:clrMapOvr>
    <a:masterClrMapping/>
  </p:clrMapOvr>
</p:sldLayout>
</file>

<file path=ppt/slideLayouts/slideLayout8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等腰三角形 9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628650" y="861887"/>
            <a:ext cx="7886700" cy="405363"/>
          </a:xfrm>
        </p:spPr>
        <p:txBody>
          <a:bodyPr>
            <a:normAutofit/>
          </a:bodyPr>
          <a:lstStyle>
            <a:lvl1pPr>
              <a:defRPr sz="165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8190309" y="533241"/>
            <a:ext cx="553403" cy="687229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5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6"/>
            </p:custDataLst>
          </p:nvPr>
        </p:nvGrpSpPr>
        <p:grpSpPr>
          <a:xfrm rot="5400000">
            <a:off x="265986" y="5766276"/>
            <a:ext cx="553403" cy="687229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>
            <a:normAutofit/>
          </a:bodyPr>
          <a:lstStyle>
            <a:lvl1pPr marL="0" indent="0"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95483" y="5"/>
            <a:ext cx="9322027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7"/>
            </p:custDataLst>
          </p:nvPr>
        </p:nvSpPr>
        <p:spPr>
          <a:xfrm rot="16200000">
            <a:off x="3343278" y="5860568"/>
            <a:ext cx="997432" cy="5800725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047739" y="2842611"/>
            <a:ext cx="5338159" cy="838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95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047739" y="3971224"/>
            <a:ext cx="5338159" cy="50723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1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722907" y="4733589"/>
            <a:ext cx="1892347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4801641" y="4733589"/>
            <a:ext cx="1892345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>
            <a:normAutofit/>
          </a:bodyPr>
          <a:lstStyle>
            <a:lvl1pPr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40100" y="2275650"/>
            <a:ext cx="2967300" cy="3069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3825900" y="1405930"/>
            <a:ext cx="4860000" cy="3815953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>
            <a:off x="-1" y="0"/>
            <a:ext cx="3617595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1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8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59000" y="1763100"/>
            <a:ext cx="8231981" cy="621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459581" y="3236850"/>
            <a:ext cx="8224200" cy="25731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10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1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8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453390" y="739934"/>
            <a:ext cx="8232458" cy="423863"/>
          </a:xfrm>
        </p:spPr>
        <p:txBody>
          <a:bodyPr anchor="ctr"/>
          <a:lstStyle>
            <a:lvl1pPr algn="ctr"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453628" y="2082600"/>
            <a:ext cx="8243100" cy="2408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445500" y="5306850"/>
            <a:ext cx="8251200" cy="7587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00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025000"/>
            <a:ext cx="4025700" cy="217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914450"/>
            <a:ext cx="40068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910850"/>
            <a:ext cx="40257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0800000">
            <a:off x="0" y="0"/>
            <a:ext cx="4093369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6"/>
            </p:custDataLst>
          </p:nvPr>
        </p:nvGrpSpPr>
        <p:grpSpPr>
          <a:xfrm>
            <a:off x="5050631" y="5323840"/>
            <a:ext cx="4093369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3"/>
            </p:custDataLst>
          </p:nvPr>
        </p:nvSpPr>
        <p:spPr>
          <a:xfrm>
            <a:off x="1141810" y="4069800"/>
            <a:ext cx="6858000" cy="1242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95483" y="5"/>
            <a:ext cx="9322027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7"/>
            </p:custDataLst>
          </p:nvPr>
        </p:nvSpPr>
        <p:spPr>
          <a:xfrm rot="16200000">
            <a:off x="3343278" y="5860568"/>
            <a:ext cx="997432" cy="5800725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047739" y="2842611"/>
            <a:ext cx="5338159" cy="838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95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047739" y="3971224"/>
            <a:ext cx="5338159" cy="50723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1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722907" y="4733589"/>
            <a:ext cx="1892347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4801641" y="4733589"/>
            <a:ext cx="1892345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3001198" y="5613400"/>
            <a:ext cx="6142802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9" name="等腰三角形 8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0" name="组合 9"/>
          <p:cNvGrpSpPr/>
          <p:nvPr userDrawn="1">
            <p:custDataLst>
              <p:tags r:id="rId5"/>
            </p:custDataLst>
          </p:nvPr>
        </p:nvGrpSpPr>
        <p:grpSpPr>
          <a:xfrm>
            <a:off x="3890252" y="2465874"/>
            <a:ext cx="427628" cy="530915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>
            <a:off x="-1" y="0"/>
            <a:ext cx="9144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2625680" y="3182635"/>
            <a:ext cx="3892639" cy="555545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3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2625680" y="4067741"/>
            <a:ext cx="3892639" cy="1107770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1626121"/>
            <a:ext cx="3962432" cy="4041680"/>
          </a:xfrm>
        </p:spPr>
        <p:txBody>
          <a:bodyPr lIns="90170" tIns="46990" rIns="90170" bIns="4699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7956257" y="5053054"/>
            <a:ext cx="1187744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等腰三角形 10"/>
            <p:cNvSpPr/>
            <p:nvPr>
              <p:custDataLst>
                <p:tags r:id="rId4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691281" y="2778617"/>
            <a:ext cx="3761438" cy="113978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 flipH="1">
            <a:off x="6452719" y="3180660"/>
            <a:ext cx="327554" cy="406670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8" name="等腰三角形 7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2363726" y="3187277"/>
            <a:ext cx="327554" cy="406670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10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11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</p:spTree>
  </p:cSld>
  <p:clrMapOvr>
    <a:masterClrMapping/>
  </p:clrMapOvr>
</p:sldLayout>
</file>

<file path=ppt/slideLayouts/slideLayout8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等腰三角形 9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628650" y="861887"/>
            <a:ext cx="7886700" cy="405363"/>
          </a:xfrm>
        </p:spPr>
        <p:txBody>
          <a:bodyPr>
            <a:normAutofit/>
          </a:bodyPr>
          <a:lstStyle>
            <a:lvl1pPr>
              <a:defRPr sz="165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8190309" y="533241"/>
            <a:ext cx="553403" cy="687229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5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6"/>
            </p:custDataLst>
          </p:nvPr>
        </p:nvGrpSpPr>
        <p:grpSpPr>
          <a:xfrm rot="5400000">
            <a:off x="265986" y="5766276"/>
            <a:ext cx="553403" cy="687229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>
            <a:normAutofit/>
          </a:bodyPr>
          <a:lstStyle>
            <a:lvl1pPr marL="0" indent="0"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8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>
            <a:normAutofit/>
          </a:bodyPr>
          <a:lstStyle>
            <a:lvl1pPr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40100" y="2275650"/>
            <a:ext cx="2967300" cy="3069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3825900" y="1405930"/>
            <a:ext cx="4860000" cy="3815953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>
            <a:off x="-1" y="0"/>
            <a:ext cx="3617595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1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3001198" y="5613400"/>
            <a:ext cx="6142802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9" name="等腰三角形 8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0" name="组合 9"/>
          <p:cNvGrpSpPr/>
          <p:nvPr userDrawn="1">
            <p:custDataLst>
              <p:tags r:id="rId5"/>
            </p:custDataLst>
          </p:nvPr>
        </p:nvGrpSpPr>
        <p:grpSpPr>
          <a:xfrm>
            <a:off x="3890252" y="2465874"/>
            <a:ext cx="427628" cy="530915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>
            <a:off x="-1" y="0"/>
            <a:ext cx="9144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2625680" y="3182635"/>
            <a:ext cx="3892639" cy="555545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3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2625680" y="4067741"/>
            <a:ext cx="3892639" cy="1107770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59000" y="1763100"/>
            <a:ext cx="8231981" cy="621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459581" y="3236850"/>
            <a:ext cx="8224200" cy="25731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10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1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9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453390" y="739934"/>
            <a:ext cx="8232458" cy="423863"/>
          </a:xfrm>
        </p:spPr>
        <p:txBody>
          <a:bodyPr anchor="ctr"/>
          <a:lstStyle>
            <a:lvl1pPr algn="ctr"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453628" y="2082600"/>
            <a:ext cx="8243100" cy="2408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445500" y="5306850"/>
            <a:ext cx="8251200" cy="7587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00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025000"/>
            <a:ext cx="4025700" cy="217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914450"/>
            <a:ext cx="40068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910850"/>
            <a:ext cx="40257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0800000">
            <a:off x="0" y="0"/>
            <a:ext cx="4093369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6"/>
            </p:custDataLst>
          </p:nvPr>
        </p:nvGrpSpPr>
        <p:grpSpPr>
          <a:xfrm>
            <a:off x="5050631" y="5323840"/>
            <a:ext cx="4093369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3"/>
            </p:custDataLst>
          </p:nvPr>
        </p:nvSpPr>
        <p:spPr>
          <a:xfrm>
            <a:off x="1141810" y="4069800"/>
            <a:ext cx="6858000" cy="1242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95483" y="5"/>
            <a:ext cx="9322027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7"/>
            </p:custDataLst>
          </p:nvPr>
        </p:nvSpPr>
        <p:spPr>
          <a:xfrm rot="16200000">
            <a:off x="3343278" y="5860568"/>
            <a:ext cx="997432" cy="5800725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047739" y="2842611"/>
            <a:ext cx="5338159" cy="838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95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047739" y="3971224"/>
            <a:ext cx="5338159" cy="50723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1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722907" y="4733589"/>
            <a:ext cx="1892347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4801641" y="4733589"/>
            <a:ext cx="1892345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3001198" y="5613400"/>
            <a:ext cx="6142802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9" name="等腰三角形 8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0" name="组合 9"/>
          <p:cNvGrpSpPr/>
          <p:nvPr userDrawn="1">
            <p:custDataLst>
              <p:tags r:id="rId5"/>
            </p:custDataLst>
          </p:nvPr>
        </p:nvGrpSpPr>
        <p:grpSpPr>
          <a:xfrm>
            <a:off x="3890252" y="2465874"/>
            <a:ext cx="427628" cy="530915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>
            <a:off x="-1" y="0"/>
            <a:ext cx="9144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2625680" y="3182635"/>
            <a:ext cx="3892639" cy="555545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3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2625680" y="4067741"/>
            <a:ext cx="3892639" cy="1107770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1626121"/>
            <a:ext cx="3962432" cy="4041680"/>
          </a:xfrm>
        </p:spPr>
        <p:txBody>
          <a:bodyPr lIns="90170" tIns="46990" rIns="90170" bIns="4699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1626121"/>
            <a:ext cx="3962432" cy="4041680"/>
          </a:xfrm>
        </p:spPr>
        <p:txBody>
          <a:bodyPr lIns="90170" tIns="46990" rIns="90170" bIns="4699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7956257" y="5053054"/>
            <a:ext cx="1187744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等腰三角形 10"/>
            <p:cNvSpPr/>
            <p:nvPr>
              <p:custDataLst>
                <p:tags r:id="rId4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691281" y="2778617"/>
            <a:ext cx="3761438" cy="113978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 flipH="1">
            <a:off x="6452719" y="3180660"/>
            <a:ext cx="327554" cy="406670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8" name="等腰三角形 7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2363726" y="3187277"/>
            <a:ext cx="327554" cy="406670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10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11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</p:spTree>
  </p:cSld>
  <p:clrMapOvr>
    <a:masterClrMapping/>
  </p:clrMapOvr>
</p:sldLayout>
</file>

<file path=ppt/slideLayouts/slideLayout9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等腰三角形 9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628650" y="861887"/>
            <a:ext cx="7886700" cy="405363"/>
          </a:xfrm>
        </p:spPr>
        <p:txBody>
          <a:bodyPr>
            <a:normAutofit/>
          </a:bodyPr>
          <a:lstStyle>
            <a:lvl1pPr>
              <a:defRPr sz="165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8190309" y="533241"/>
            <a:ext cx="553403" cy="687229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5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6"/>
            </p:custDataLst>
          </p:nvPr>
        </p:nvGrpSpPr>
        <p:grpSpPr>
          <a:xfrm rot="5400000">
            <a:off x="265986" y="5766276"/>
            <a:ext cx="553403" cy="687229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>
            <a:normAutofit/>
          </a:bodyPr>
          <a:lstStyle>
            <a:lvl1pPr marL="0" indent="0"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9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>
            <a:normAutofit/>
          </a:bodyPr>
          <a:lstStyle>
            <a:lvl1pPr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40100" y="2275650"/>
            <a:ext cx="2967300" cy="3069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3825900" y="1405930"/>
            <a:ext cx="4860000" cy="3815953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>
            <a:off x="-1" y="0"/>
            <a:ext cx="3617595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1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9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59000" y="1763100"/>
            <a:ext cx="8231981" cy="621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459581" y="3236850"/>
            <a:ext cx="8224200" cy="25731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10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1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453390" y="739934"/>
            <a:ext cx="8232458" cy="423863"/>
          </a:xfrm>
        </p:spPr>
        <p:txBody>
          <a:bodyPr anchor="ctr"/>
          <a:lstStyle>
            <a:lvl1pPr algn="ctr"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453628" y="2082600"/>
            <a:ext cx="8243100" cy="2408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445500" y="5306850"/>
            <a:ext cx="8251200" cy="7587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00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025000"/>
            <a:ext cx="4025700" cy="217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914450"/>
            <a:ext cx="40068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910850"/>
            <a:ext cx="40257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0800000">
            <a:off x="0" y="0"/>
            <a:ext cx="4093369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6"/>
            </p:custDataLst>
          </p:nvPr>
        </p:nvGrpSpPr>
        <p:grpSpPr>
          <a:xfrm>
            <a:off x="5050631" y="5323840"/>
            <a:ext cx="4093369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3"/>
            </p:custDataLst>
          </p:nvPr>
        </p:nvSpPr>
        <p:spPr>
          <a:xfrm>
            <a:off x="1141810" y="4069800"/>
            <a:ext cx="6858000" cy="1242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95483" y="5"/>
            <a:ext cx="9322027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7"/>
            </p:custDataLst>
          </p:nvPr>
        </p:nvSpPr>
        <p:spPr>
          <a:xfrm rot="16200000">
            <a:off x="3343278" y="5860568"/>
            <a:ext cx="997432" cy="5800725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047739" y="2842611"/>
            <a:ext cx="5338159" cy="838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95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047739" y="3971224"/>
            <a:ext cx="5338159" cy="50723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1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722907" y="4733589"/>
            <a:ext cx="1892347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4801641" y="4733589"/>
            <a:ext cx="1892345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3001198" y="5613400"/>
            <a:ext cx="6142802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9" name="等腰三角形 8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0" name="组合 9"/>
          <p:cNvGrpSpPr/>
          <p:nvPr userDrawn="1">
            <p:custDataLst>
              <p:tags r:id="rId5"/>
            </p:custDataLst>
          </p:nvPr>
        </p:nvGrpSpPr>
        <p:grpSpPr>
          <a:xfrm>
            <a:off x="3890252" y="2465874"/>
            <a:ext cx="427628" cy="530915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>
            <a:off x="-1" y="0"/>
            <a:ext cx="9144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2625680" y="3182635"/>
            <a:ext cx="3892639" cy="555545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3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2625680" y="4067741"/>
            <a:ext cx="3892639" cy="1107770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1626121"/>
            <a:ext cx="3962432" cy="4041680"/>
          </a:xfrm>
        </p:spPr>
        <p:txBody>
          <a:bodyPr lIns="90170" tIns="46990" rIns="90170" bIns="4699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7956257" y="5053054"/>
            <a:ext cx="1187744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等腰三角形 10"/>
            <p:cNvSpPr/>
            <p:nvPr>
              <p:custDataLst>
                <p:tags r:id="rId4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7956257" y="5053054"/>
            <a:ext cx="1187744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等腰三角形 10"/>
            <p:cNvSpPr/>
            <p:nvPr>
              <p:custDataLst>
                <p:tags r:id="rId4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691281" y="2778617"/>
            <a:ext cx="3761438" cy="113978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 flipH="1">
            <a:off x="6452719" y="3180660"/>
            <a:ext cx="327554" cy="406670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8" name="等腰三角形 7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2363726" y="3187277"/>
            <a:ext cx="327554" cy="406670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10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11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</p:spTree>
  </p:cSld>
  <p:clrMapOvr>
    <a:masterClrMapping/>
  </p:clrMapOvr>
</p:sldLayout>
</file>

<file path=ppt/slideLayouts/slideLayout9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等腰三角形 9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628650" y="861887"/>
            <a:ext cx="7886700" cy="405363"/>
          </a:xfrm>
        </p:spPr>
        <p:txBody>
          <a:bodyPr>
            <a:normAutofit/>
          </a:bodyPr>
          <a:lstStyle>
            <a:lvl1pPr>
              <a:defRPr sz="165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8190309" y="533241"/>
            <a:ext cx="553403" cy="687229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5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6"/>
            </p:custDataLst>
          </p:nvPr>
        </p:nvGrpSpPr>
        <p:grpSpPr>
          <a:xfrm rot="5400000">
            <a:off x="265986" y="5766276"/>
            <a:ext cx="553403" cy="687229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>
            <a:normAutofit/>
          </a:bodyPr>
          <a:lstStyle>
            <a:lvl1pPr marL="0" indent="0"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9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>
            <a:normAutofit/>
          </a:bodyPr>
          <a:lstStyle>
            <a:lvl1pPr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40100" y="2275650"/>
            <a:ext cx="2967300" cy="3069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3825900" y="1405930"/>
            <a:ext cx="4860000" cy="3815953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>
            <a:off x="-1" y="0"/>
            <a:ext cx="3617595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1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9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59000" y="1763100"/>
            <a:ext cx="8231981" cy="621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459581" y="3236850"/>
            <a:ext cx="8224200" cy="25731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10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1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9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453390" y="739934"/>
            <a:ext cx="8232458" cy="423863"/>
          </a:xfrm>
        </p:spPr>
        <p:txBody>
          <a:bodyPr anchor="ctr"/>
          <a:lstStyle>
            <a:lvl1pPr algn="ctr"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453628" y="2082600"/>
            <a:ext cx="8243100" cy="2408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445500" y="5306850"/>
            <a:ext cx="8251200" cy="7587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00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025000"/>
            <a:ext cx="4025700" cy="217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914450"/>
            <a:ext cx="40068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910850"/>
            <a:ext cx="40257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0800000">
            <a:off x="0" y="0"/>
            <a:ext cx="4093369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6"/>
            </p:custDataLst>
          </p:nvPr>
        </p:nvGrpSpPr>
        <p:grpSpPr>
          <a:xfrm>
            <a:off x="5050631" y="5323840"/>
            <a:ext cx="4093369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3"/>
            </p:custDataLst>
          </p:nvPr>
        </p:nvSpPr>
        <p:spPr>
          <a:xfrm>
            <a:off x="1141810" y="4069800"/>
            <a:ext cx="6858000" cy="1242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95483" y="5"/>
            <a:ext cx="9322027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7"/>
            </p:custDataLst>
          </p:nvPr>
        </p:nvSpPr>
        <p:spPr>
          <a:xfrm rot="16200000">
            <a:off x="3343278" y="5860568"/>
            <a:ext cx="997432" cy="5800725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047739" y="2842611"/>
            <a:ext cx="5338159" cy="838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95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047739" y="3971224"/>
            <a:ext cx="5338159" cy="50723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1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722907" y="4733589"/>
            <a:ext cx="1892347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4801641" y="4733589"/>
            <a:ext cx="1892345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3001198" y="5613400"/>
            <a:ext cx="6142802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9" name="等腰三角形 8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0" name="组合 9"/>
          <p:cNvGrpSpPr/>
          <p:nvPr userDrawn="1">
            <p:custDataLst>
              <p:tags r:id="rId5"/>
            </p:custDataLst>
          </p:nvPr>
        </p:nvGrpSpPr>
        <p:grpSpPr>
          <a:xfrm>
            <a:off x="3890252" y="2465874"/>
            <a:ext cx="427628" cy="530915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>
            <a:off x="-1" y="0"/>
            <a:ext cx="9144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2625680" y="3182635"/>
            <a:ext cx="3892639" cy="555545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3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2625680" y="4067741"/>
            <a:ext cx="3892639" cy="1107770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1626121"/>
            <a:ext cx="3962432" cy="4041680"/>
          </a:xfrm>
        </p:spPr>
        <p:txBody>
          <a:bodyPr lIns="90170" tIns="46990" rIns="90170" bIns="4699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7956257" y="5053054"/>
            <a:ext cx="1187744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等腰三角形 10"/>
            <p:cNvSpPr/>
            <p:nvPr>
              <p:custDataLst>
                <p:tags r:id="rId4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691281" y="2778617"/>
            <a:ext cx="3761438" cy="113978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 flipH="1">
            <a:off x="6452719" y="3180660"/>
            <a:ext cx="327554" cy="406670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8" name="等腰三角形 7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2363726" y="3187277"/>
            <a:ext cx="327554" cy="406670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10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11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</p:spTree>
  </p:cSld>
  <p:clrMapOvr>
    <a:masterClrMapping/>
  </p:clrMapOvr>
</p:sldLayout>
</file>

<file path=ppt/slideLayouts/slideLayout9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等腰三角形 9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628650" y="861887"/>
            <a:ext cx="7886700" cy="405363"/>
          </a:xfrm>
        </p:spPr>
        <p:txBody>
          <a:bodyPr>
            <a:normAutofit/>
          </a:bodyPr>
          <a:lstStyle>
            <a:lvl1pPr>
              <a:defRPr sz="165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8190309" y="533241"/>
            <a:ext cx="553403" cy="687229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5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6"/>
            </p:custDataLst>
          </p:nvPr>
        </p:nvGrpSpPr>
        <p:grpSpPr>
          <a:xfrm rot="5400000">
            <a:off x="265986" y="5766276"/>
            <a:ext cx="553403" cy="687229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>
            <a:normAutofit/>
          </a:bodyPr>
          <a:lstStyle>
            <a:lvl1pPr marL="0" indent="0"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9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>
            <a:normAutofit/>
          </a:bodyPr>
          <a:lstStyle>
            <a:lvl1pPr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40100" y="2275650"/>
            <a:ext cx="2967300" cy="3069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3825900" y="1405930"/>
            <a:ext cx="4860000" cy="3815953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>
            <a:off x="-1" y="0"/>
            <a:ext cx="3617595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1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9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59000" y="1763100"/>
            <a:ext cx="8231981" cy="621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459581" y="3236850"/>
            <a:ext cx="8224200" cy="25731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10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1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9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453390" y="739934"/>
            <a:ext cx="8232458" cy="423863"/>
          </a:xfrm>
        </p:spPr>
        <p:txBody>
          <a:bodyPr anchor="ctr"/>
          <a:lstStyle>
            <a:lvl1pPr algn="ctr"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453628" y="2082600"/>
            <a:ext cx="8243100" cy="2408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445500" y="5306850"/>
            <a:ext cx="8251200" cy="7587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00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025000"/>
            <a:ext cx="4025700" cy="217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914450"/>
            <a:ext cx="40068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910850"/>
            <a:ext cx="40257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0800000">
            <a:off x="0" y="0"/>
            <a:ext cx="4093369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6"/>
            </p:custDataLst>
          </p:nvPr>
        </p:nvGrpSpPr>
        <p:grpSpPr>
          <a:xfrm>
            <a:off x="5050631" y="5323840"/>
            <a:ext cx="4093369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3"/>
            </p:custDataLst>
          </p:nvPr>
        </p:nvSpPr>
        <p:spPr>
          <a:xfrm>
            <a:off x="1141810" y="4069800"/>
            <a:ext cx="6858000" cy="1242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95483" y="5"/>
            <a:ext cx="9322027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7"/>
            </p:custDataLst>
          </p:nvPr>
        </p:nvSpPr>
        <p:spPr>
          <a:xfrm rot="16200000">
            <a:off x="3343278" y="5860568"/>
            <a:ext cx="997432" cy="5800725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047739" y="2842611"/>
            <a:ext cx="5338159" cy="838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95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047739" y="3971224"/>
            <a:ext cx="5338159" cy="50723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1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722907" y="4733589"/>
            <a:ext cx="1892347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4801641" y="4733589"/>
            <a:ext cx="1892345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3001198" y="5613400"/>
            <a:ext cx="6142802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9" name="等腰三角形 8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0" name="组合 9"/>
          <p:cNvGrpSpPr/>
          <p:nvPr userDrawn="1">
            <p:custDataLst>
              <p:tags r:id="rId5"/>
            </p:custDataLst>
          </p:nvPr>
        </p:nvGrpSpPr>
        <p:grpSpPr>
          <a:xfrm>
            <a:off x="3890252" y="2465874"/>
            <a:ext cx="427628" cy="530915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>
            <a:off x="-1" y="0"/>
            <a:ext cx="9144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2625680" y="3182635"/>
            <a:ext cx="3892639" cy="555545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3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2625680" y="4067741"/>
            <a:ext cx="3892639" cy="1107770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1626121"/>
            <a:ext cx="3962432" cy="4041680"/>
          </a:xfrm>
        </p:spPr>
        <p:txBody>
          <a:bodyPr lIns="90170" tIns="46990" rIns="90170" bIns="4699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7956257" y="5053054"/>
            <a:ext cx="1187744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等腰三角形 10"/>
            <p:cNvSpPr/>
            <p:nvPr>
              <p:custDataLst>
                <p:tags r:id="rId4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691281" y="2778617"/>
            <a:ext cx="3761438" cy="113978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 flipH="1">
            <a:off x="6452719" y="3180660"/>
            <a:ext cx="327554" cy="406670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8" name="等腰三角形 7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2363726" y="3187277"/>
            <a:ext cx="327554" cy="406670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10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11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</p:spTree>
  </p:cSld>
  <p:clrMapOvr>
    <a:masterClrMapping/>
  </p:clrMapOvr>
</p:sldLayout>
</file>

<file path=ppt/slideLayouts/slideLayout9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等腰三角形 9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628650" y="861887"/>
            <a:ext cx="7886700" cy="405363"/>
          </a:xfrm>
        </p:spPr>
        <p:txBody>
          <a:bodyPr>
            <a:normAutofit/>
          </a:bodyPr>
          <a:lstStyle>
            <a:lvl1pPr>
              <a:defRPr sz="165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8190309" y="533241"/>
            <a:ext cx="553403" cy="687229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5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6"/>
            </p:custDataLst>
          </p:nvPr>
        </p:nvGrpSpPr>
        <p:grpSpPr>
          <a:xfrm rot="5400000">
            <a:off x="265986" y="5766276"/>
            <a:ext cx="553403" cy="687229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>
            <a:normAutofit/>
          </a:bodyPr>
          <a:lstStyle>
            <a:lvl1pPr marL="0" indent="0"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9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>
            <a:normAutofit/>
          </a:bodyPr>
          <a:lstStyle>
            <a:lvl1pPr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40100" y="2275650"/>
            <a:ext cx="2967300" cy="3069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3825900" y="1405930"/>
            <a:ext cx="4860000" cy="3815953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>
            <a:off x="-1" y="0"/>
            <a:ext cx="3617595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1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9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59000" y="1763100"/>
            <a:ext cx="8231981" cy="621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459581" y="3236850"/>
            <a:ext cx="8224200" cy="25731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10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1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9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453390" y="739934"/>
            <a:ext cx="8232458" cy="423863"/>
          </a:xfrm>
        </p:spPr>
        <p:txBody>
          <a:bodyPr anchor="ctr"/>
          <a:lstStyle>
            <a:lvl1pPr algn="ctr"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453628" y="2082600"/>
            <a:ext cx="8243100" cy="2408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445500" y="5306850"/>
            <a:ext cx="8251200" cy="7587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00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025000"/>
            <a:ext cx="4025700" cy="217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914450"/>
            <a:ext cx="40068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910850"/>
            <a:ext cx="40257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0800000">
            <a:off x="0" y="0"/>
            <a:ext cx="4093369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6"/>
            </p:custDataLst>
          </p:nvPr>
        </p:nvGrpSpPr>
        <p:grpSpPr>
          <a:xfrm>
            <a:off x="5050631" y="5323840"/>
            <a:ext cx="4093369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3"/>
            </p:custDataLst>
          </p:nvPr>
        </p:nvSpPr>
        <p:spPr>
          <a:xfrm>
            <a:off x="1141810" y="4069800"/>
            <a:ext cx="6858000" cy="1242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691281" y="2778617"/>
            <a:ext cx="3761438" cy="113978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 flipH="1">
            <a:off x="6452719" y="3180660"/>
            <a:ext cx="327554" cy="406670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8" name="等腰三角形 7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2363726" y="3187277"/>
            <a:ext cx="327554" cy="406670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10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11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</p:spTree>
  </p:cSld>
  <p:clrMapOvr>
    <a:masterClrMapping/>
  </p:clrMapOvr>
</p:sldLayout>
</file>

<file path=ppt/slideLayouts/slideLayout9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95483" y="5"/>
            <a:ext cx="9322027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7"/>
            </p:custDataLst>
          </p:nvPr>
        </p:nvSpPr>
        <p:spPr>
          <a:xfrm rot="16200000">
            <a:off x="3343278" y="5860568"/>
            <a:ext cx="997432" cy="5800725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047739" y="2842611"/>
            <a:ext cx="5338159" cy="838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95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047739" y="3971224"/>
            <a:ext cx="5338159" cy="50723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1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722907" y="4733589"/>
            <a:ext cx="1892347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4801641" y="4733589"/>
            <a:ext cx="1892345" cy="30962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3001198" y="5613400"/>
            <a:ext cx="6142802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9" name="等腰三角形 8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0" name="组合 9"/>
          <p:cNvGrpSpPr/>
          <p:nvPr userDrawn="1">
            <p:custDataLst>
              <p:tags r:id="rId5"/>
            </p:custDataLst>
          </p:nvPr>
        </p:nvGrpSpPr>
        <p:grpSpPr>
          <a:xfrm>
            <a:off x="3890252" y="2465874"/>
            <a:ext cx="427628" cy="530915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>
            <a:off x="-1" y="0"/>
            <a:ext cx="9144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2625680" y="3182635"/>
            <a:ext cx="3892639" cy="555545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3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2625680" y="4067741"/>
            <a:ext cx="3892639" cy="1107770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1626121"/>
            <a:ext cx="3962432" cy="4041680"/>
          </a:xfrm>
        </p:spPr>
        <p:txBody>
          <a:bodyPr lIns="90170" tIns="46990" rIns="90170" bIns="4699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7956257" y="5053054"/>
            <a:ext cx="1187744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1" name="等腰三角形 10"/>
            <p:cNvSpPr/>
            <p:nvPr>
              <p:custDataLst>
                <p:tags r:id="rId4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等腰三角形 9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628650" y="861887"/>
            <a:ext cx="7886700" cy="405363"/>
          </a:xfrm>
        </p:spPr>
        <p:txBody>
          <a:bodyPr>
            <a:normAutofit/>
          </a:bodyPr>
          <a:lstStyle>
            <a:lvl1pPr>
              <a:defRPr sz="165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691281" y="2778617"/>
            <a:ext cx="3761438" cy="113978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 flipH="1">
            <a:off x="6452719" y="3180660"/>
            <a:ext cx="327554" cy="406670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  <p:sp>
          <p:nvSpPr>
            <p:cNvPr id="8" name="等腰三角形 7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2363726" y="3187277"/>
            <a:ext cx="327554" cy="406670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10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11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27" tIns="35242" rIns="67627" bIns="35242" rtlCol="0" anchor="ctr">
              <a:normAutofit/>
            </a:bodyPr>
            <a:lstStyle/>
            <a:p>
              <a:pPr algn="ctr"/>
              <a:endParaRPr lang="zh-CN" altLang="en-US" sz="100" dirty="0"/>
            </a:p>
          </p:txBody>
        </p:sp>
      </p:grpSp>
    </p:spTree>
  </p:cSld>
  <p:clrMapOvr>
    <a:masterClrMapping/>
  </p:clrMapOvr>
</p:sldLayout>
</file>

<file path=ppt/slideLayouts/slideLayout9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等腰三角形 9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628650" y="861887"/>
            <a:ext cx="7886700" cy="405363"/>
          </a:xfrm>
        </p:spPr>
        <p:txBody>
          <a:bodyPr>
            <a:normAutofit/>
          </a:bodyPr>
          <a:lstStyle>
            <a:lvl1pPr>
              <a:defRPr sz="165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8190309" y="533241"/>
            <a:ext cx="553403" cy="687229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5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6"/>
            </p:custDataLst>
          </p:nvPr>
        </p:nvGrpSpPr>
        <p:grpSpPr>
          <a:xfrm rot="5400000">
            <a:off x="265986" y="5766276"/>
            <a:ext cx="553403" cy="687229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>
            <a:normAutofit/>
          </a:bodyPr>
          <a:lstStyle>
            <a:lvl1pPr marL="0" indent="0"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9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>
            <a:normAutofit/>
          </a:bodyPr>
          <a:lstStyle>
            <a:lvl1pPr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40100" y="2275650"/>
            <a:ext cx="2967300" cy="3069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3825900" y="1405930"/>
            <a:ext cx="4860000" cy="3815953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>
            <a:off x="-1" y="0"/>
            <a:ext cx="3617595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1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9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459000" y="1763100"/>
            <a:ext cx="8231981" cy="621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459581" y="3236850"/>
            <a:ext cx="8224200" cy="25731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10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1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9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flipV="1">
            <a:off x="4441372" y="0"/>
            <a:ext cx="4702628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453390" y="739934"/>
            <a:ext cx="8232458" cy="423863"/>
          </a:xfrm>
        </p:spPr>
        <p:txBody>
          <a:bodyPr anchor="ctr"/>
          <a:lstStyle>
            <a:lvl1pPr algn="ctr"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453628" y="2082600"/>
            <a:ext cx="8243100" cy="2408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445500" y="5306850"/>
            <a:ext cx="8251200" cy="7587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00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025000"/>
            <a:ext cx="4025700" cy="217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6858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0287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371600" indent="0">
              <a:lnSpc>
                <a:spcPct val="130000"/>
              </a:lnSpc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914450"/>
            <a:ext cx="40068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910850"/>
            <a:ext cx="4025700" cy="5859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0800000">
            <a:off x="0" y="0"/>
            <a:ext cx="4093369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6"/>
            </p:custDataLst>
          </p:nvPr>
        </p:nvGrpSpPr>
        <p:grpSpPr>
          <a:xfrm>
            <a:off x="5050631" y="5323840"/>
            <a:ext cx="4093369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3"/>
            </p:custDataLst>
          </p:nvPr>
        </p:nvSpPr>
        <p:spPr>
          <a:xfrm>
            <a:off x="1141810" y="4069800"/>
            <a:ext cx="6858000" cy="1242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2.xml"/><Relationship Id="rId8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0.xml"/><Relationship Id="rId6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68.xml"/><Relationship Id="rId4" Type="http://schemas.openxmlformats.org/officeDocument/2006/relationships/slideLayout" Target="../slideLayouts/slideLayout167.xml"/><Relationship Id="rId3" Type="http://schemas.openxmlformats.org/officeDocument/2006/relationships/slideLayout" Target="../slideLayouts/slideLayout166.xml"/><Relationship Id="rId26" Type="http://schemas.openxmlformats.org/officeDocument/2006/relationships/theme" Target="../theme/theme10.xml"/><Relationship Id="rId25" Type="http://schemas.openxmlformats.org/officeDocument/2006/relationships/tags" Target="../tags/tag1440.xml"/><Relationship Id="rId24" Type="http://schemas.openxmlformats.org/officeDocument/2006/relationships/tags" Target="../tags/tag1439.xml"/><Relationship Id="rId23" Type="http://schemas.openxmlformats.org/officeDocument/2006/relationships/tags" Target="../tags/tag1438.xml"/><Relationship Id="rId22" Type="http://schemas.openxmlformats.org/officeDocument/2006/relationships/tags" Target="../tags/tag1437.xml"/><Relationship Id="rId21" Type="http://schemas.openxmlformats.org/officeDocument/2006/relationships/tags" Target="../tags/tag1436.xml"/><Relationship Id="rId20" Type="http://schemas.openxmlformats.org/officeDocument/2006/relationships/tags" Target="../tags/tag1435.xml"/><Relationship Id="rId2" Type="http://schemas.openxmlformats.org/officeDocument/2006/relationships/slideLayout" Target="../slideLayouts/slideLayout165.xml"/><Relationship Id="rId19" Type="http://schemas.openxmlformats.org/officeDocument/2006/relationships/slideLayout" Target="../slideLayouts/slideLayout182.xml"/><Relationship Id="rId18" Type="http://schemas.openxmlformats.org/officeDocument/2006/relationships/slideLayout" Target="../slideLayouts/slideLayout181.xml"/><Relationship Id="rId17" Type="http://schemas.openxmlformats.org/officeDocument/2006/relationships/slideLayout" Target="../slideLayouts/slideLayout180.xml"/><Relationship Id="rId16" Type="http://schemas.openxmlformats.org/officeDocument/2006/relationships/slideLayout" Target="../slideLayouts/slideLayout179.xml"/><Relationship Id="rId15" Type="http://schemas.openxmlformats.org/officeDocument/2006/relationships/slideLayout" Target="../slideLayouts/slideLayout178.xml"/><Relationship Id="rId14" Type="http://schemas.openxmlformats.org/officeDocument/2006/relationships/slideLayout" Target="../slideLayouts/slideLayout177.xml"/><Relationship Id="rId13" Type="http://schemas.openxmlformats.org/officeDocument/2006/relationships/slideLayout" Target="../slideLayouts/slideLayout176.xml"/><Relationship Id="rId12" Type="http://schemas.openxmlformats.org/officeDocument/2006/relationships/slideLayout" Target="../slideLayouts/slideLayout175.xml"/><Relationship Id="rId11" Type="http://schemas.openxmlformats.org/officeDocument/2006/relationships/slideLayout" Target="../slideLayouts/slideLayout174.xml"/><Relationship Id="rId10" Type="http://schemas.openxmlformats.org/officeDocument/2006/relationships/slideLayout" Target="../slideLayouts/slideLayout173.xml"/><Relationship Id="rId1" Type="http://schemas.openxmlformats.org/officeDocument/2006/relationships/slideLayout" Target="../slideLayouts/slideLayout164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1.xml"/><Relationship Id="rId8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89.xml"/><Relationship Id="rId6" Type="http://schemas.openxmlformats.org/officeDocument/2006/relationships/slideLayout" Target="../slideLayouts/slideLayout188.xml"/><Relationship Id="rId5" Type="http://schemas.openxmlformats.org/officeDocument/2006/relationships/slideLayout" Target="../slideLayouts/slideLayout187.xml"/><Relationship Id="rId4" Type="http://schemas.openxmlformats.org/officeDocument/2006/relationships/slideLayout" Target="../slideLayouts/slideLayout186.xml"/><Relationship Id="rId3" Type="http://schemas.openxmlformats.org/officeDocument/2006/relationships/slideLayout" Target="../slideLayouts/slideLayout185.xml"/><Relationship Id="rId26" Type="http://schemas.openxmlformats.org/officeDocument/2006/relationships/theme" Target="../theme/theme11.xml"/><Relationship Id="rId25" Type="http://schemas.openxmlformats.org/officeDocument/2006/relationships/tags" Target="../tags/tag1600.xml"/><Relationship Id="rId24" Type="http://schemas.openxmlformats.org/officeDocument/2006/relationships/tags" Target="../tags/tag1599.xml"/><Relationship Id="rId23" Type="http://schemas.openxmlformats.org/officeDocument/2006/relationships/tags" Target="../tags/tag1598.xml"/><Relationship Id="rId22" Type="http://schemas.openxmlformats.org/officeDocument/2006/relationships/tags" Target="../tags/tag1597.xml"/><Relationship Id="rId21" Type="http://schemas.openxmlformats.org/officeDocument/2006/relationships/tags" Target="../tags/tag1596.xml"/><Relationship Id="rId20" Type="http://schemas.openxmlformats.org/officeDocument/2006/relationships/tags" Target="../tags/tag1595.xml"/><Relationship Id="rId2" Type="http://schemas.openxmlformats.org/officeDocument/2006/relationships/slideLayout" Target="../slideLayouts/slideLayout184.xml"/><Relationship Id="rId19" Type="http://schemas.openxmlformats.org/officeDocument/2006/relationships/slideLayout" Target="../slideLayouts/slideLayout201.xml"/><Relationship Id="rId18" Type="http://schemas.openxmlformats.org/officeDocument/2006/relationships/slideLayout" Target="../slideLayouts/slideLayout200.xml"/><Relationship Id="rId17" Type="http://schemas.openxmlformats.org/officeDocument/2006/relationships/slideLayout" Target="../slideLayouts/slideLayout199.xml"/><Relationship Id="rId16" Type="http://schemas.openxmlformats.org/officeDocument/2006/relationships/slideLayout" Target="../slideLayouts/slideLayout198.xml"/><Relationship Id="rId15" Type="http://schemas.openxmlformats.org/officeDocument/2006/relationships/slideLayout" Target="../slideLayouts/slideLayout197.xml"/><Relationship Id="rId14" Type="http://schemas.openxmlformats.org/officeDocument/2006/relationships/slideLayout" Target="../slideLayouts/slideLayout196.xml"/><Relationship Id="rId13" Type="http://schemas.openxmlformats.org/officeDocument/2006/relationships/slideLayout" Target="../slideLayouts/slideLayout195.xml"/><Relationship Id="rId12" Type="http://schemas.openxmlformats.org/officeDocument/2006/relationships/slideLayout" Target="../slideLayouts/slideLayout194.xml"/><Relationship Id="rId11" Type="http://schemas.openxmlformats.org/officeDocument/2006/relationships/slideLayout" Target="../slideLayouts/slideLayout193.xml"/><Relationship Id="rId10" Type="http://schemas.openxmlformats.org/officeDocument/2006/relationships/slideLayout" Target="../slideLayouts/slideLayout192.xml"/><Relationship Id="rId1" Type="http://schemas.openxmlformats.org/officeDocument/2006/relationships/slideLayout" Target="../slideLayouts/slideLayout183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0.xml"/><Relationship Id="rId8" Type="http://schemas.openxmlformats.org/officeDocument/2006/relationships/slideLayout" Target="../slideLayouts/slideLayout209.xml"/><Relationship Id="rId7" Type="http://schemas.openxmlformats.org/officeDocument/2006/relationships/slideLayout" Target="../slideLayouts/slideLayout208.xml"/><Relationship Id="rId6" Type="http://schemas.openxmlformats.org/officeDocument/2006/relationships/slideLayout" Target="../slideLayouts/slideLayout207.xml"/><Relationship Id="rId5" Type="http://schemas.openxmlformats.org/officeDocument/2006/relationships/slideLayout" Target="../slideLayouts/slideLayout206.xml"/><Relationship Id="rId4" Type="http://schemas.openxmlformats.org/officeDocument/2006/relationships/slideLayout" Target="../slideLayouts/slideLayout205.xml"/><Relationship Id="rId3" Type="http://schemas.openxmlformats.org/officeDocument/2006/relationships/slideLayout" Target="../slideLayouts/slideLayout204.xml"/><Relationship Id="rId26" Type="http://schemas.openxmlformats.org/officeDocument/2006/relationships/theme" Target="../theme/theme12.xml"/><Relationship Id="rId25" Type="http://schemas.openxmlformats.org/officeDocument/2006/relationships/tags" Target="../tags/tag1760.xml"/><Relationship Id="rId24" Type="http://schemas.openxmlformats.org/officeDocument/2006/relationships/tags" Target="../tags/tag1759.xml"/><Relationship Id="rId23" Type="http://schemas.openxmlformats.org/officeDocument/2006/relationships/tags" Target="../tags/tag1758.xml"/><Relationship Id="rId22" Type="http://schemas.openxmlformats.org/officeDocument/2006/relationships/tags" Target="../tags/tag1757.xml"/><Relationship Id="rId21" Type="http://schemas.openxmlformats.org/officeDocument/2006/relationships/tags" Target="../tags/tag1756.xml"/><Relationship Id="rId20" Type="http://schemas.openxmlformats.org/officeDocument/2006/relationships/tags" Target="../tags/tag1755.xml"/><Relationship Id="rId2" Type="http://schemas.openxmlformats.org/officeDocument/2006/relationships/slideLayout" Target="../slideLayouts/slideLayout203.xml"/><Relationship Id="rId19" Type="http://schemas.openxmlformats.org/officeDocument/2006/relationships/slideLayout" Target="../slideLayouts/slideLayout220.xml"/><Relationship Id="rId18" Type="http://schemas.openxmlformats.org/officeDocument/2006/relationships/slideLayout" Target="../slideLayouts/slideLayout219.xml"/><Relationship Id="rId17" Type="http://schemas.openxmlformats.org/officeDocument/2006/relationships/slideLayout" Target="../slideLayouts/slideLayout218.xml"/><Relationship Id="rId16" Type="http://schemas.openxmlformats.org/officeDocument/2006/relationships/slideLayout" Target="../slideLayouts/slideLayout217.xml"/><Relationship Id="rId15" Type="http://schemas.openxmlformats.org/officeDocument/2006/relationships/slideLayout" Target="../slideLayouts/slideLayout216.xml"/><Relationship Id="rId14" Type="http://schemas.openxmlformats.org/officeDocument/2006/relationships/slideLayout" Target="../slideLayouts/slideLayout215.xml"/><Relationship Id="rId13" Type="http://schemas.openxmlformats.org/officeDocument/2006/relationships/slideLayout" Target="../slideLayouts/slideLayout214.xml"/><Relationship Id="rId12" Type="http://schemas.openxmlformats.org/officeDocument/2006/relationships/slideLayout" Target="../slideLayouts/slideLayout213.xml"/><Relationship Id="rId11" Type="http://schemas.openxmlformats.org/officeDocument/2006/relationships/slideLayout" Target="../slideLayouts/slideLayout212.xml"/><Relationship Id="rId10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202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9.xml"/><Relationship Id="rId8" Type="http://schemas.openxmlformats.org/officeDocument/2006/relationships/slideLayout" Target="../slideLayouts/slideLayout228.xml"/><Relationship Id="rId7" Type="http://schemas.openxmlformats.org/officeDocument/2006/relationships/slideLayout" Target="../slideLayouts/slideLayout227.xml"/><Relationship Id="rId6" Type="http://schemas.openxmlformats.org/officeDocument/2006/relationships/slideLayout" Target="../slideLayouts/slideLayout226.xml"/><Relationship Id="rId5" Type="http://schemas.openxmlformats.org/officeDocument/2006/relationships/slideLayout" Target="../slideLayouts/slideLayout225.xml"/><Relationship Id="rId4" Type="http://schemas.openxmlformats.org/officeDocument/2006/relationships/slideLayout" Target="../slideLayouts/slideLayout224.xml"/><Relationship Id="rId3" Type="http://schemas.openxmlformats.org/officeDocument/2006/relationships/slideLayout" Target="../slideLayouts/slideLayout223.xml"/><Relationship Id="rId26" Type="http://schemas.openxmlformats.org/officeDocument/2006/relationships/theme" Target="../theme/theme13.xml"/><Relationship Id="rId25" Type="http://schemas.openxmlformats.org/officeDocument/2006/relationships/tags" Target="../tags/tag1920.xml"/><Relationship Id="rId24" Type="http://schemas.openxmlformats.org/officeDocument/2006/relationships/tags" Target="../tags/tag1919.xml"/><Relationship Id="rId23" Type="http://schemas.openxmlformats.org/officeDocument/2006/relationships/tags" Target="../tags/tag1918.xml"/><Relationship Id="rId22" Type="http://schemas.openxmlformats.org/officeDocument/2006/relationships/tags" Target="../tags/tag1917.xml"/><Relationship Id="rId21" Type="http://schemas.openxmlformats.org/officeDocument/2006/relationships/tags" Target="../tags/tag1916.xml"/><Relationship Id="rId20" Type="http://schemas.openxmlformats.org/officeDocument/2006/relationships/tags" Target="../tags/tag1915.xml"/><Relationship Id="rId2" Type="http://schemas.openxmlformats.org/officeDocument/2006/relationships/slideLayout" Target="../slideLayouts/slideLayout222.xml"/><Relationship Id="rId19" Type="http://schemas.openxmlformats.org/officeDocument/2006/relationships/slideLayout" Target="../slideLayouts/slideLayout239.xml"/><Relationship Id="rId18" Type="http://schemas.openxmlformats.org/officeDocument/2006/relationships/slideLayout" Target="../slideLayouts/slideLayout238.xml"/><Relationship Id="rId17" Type="http://schemas.openxmlformats.org/officeDocument/2006/relationships/slideLayout" Target="../slideLayouts/slideLayout237.xml"/><Relationship Id="rId16" Type="http://schemas.openxmlformats.org/officeDocument/2006/relationships/slideLayout" Target="../slideLayouts/slideLayout236.xml"/><Relationship Id="rId15" Type="http://schemas.openxmlformats.org/officeDocument/2006/relationships/slideLayout" Target="../slideLayouts/slideLayout235.xml"/><Relationship Id="rId14" Type="http://schemas.openxmlformats.org/officeDocument/2006/relationships/slideLayout" Target="../slideLayouts/slideLayout234.xml"/><Relationship Id="rId13" Type="http://schemas.openxmlformats.org/officeDocument/2006/relationships/slideLayout" Target="../slideLayouts/slideLayout233.xml"/><Relationship Id="rId12" Type="http://schemas.openxmlformats.org/officeDocument/2006/relationships/slideLayout" Target="../slideLayouts/slideLayout232.xml"/><Relationship Id="rId11" Type="http://schemas.openxmlformats.org/officeDocument/2006/relationships/slideLayout" Target="../slideLayouts/slideLayout231.xml"/><Relationship Id="rId10" Type="http://schemas.openxmlformats.org/officeDocument/2006/relationships/slideLayout" Target="../slideLayouts/slideLayout230.xml"/><Relationship Id="rId1" Type="http://schemas.openxmlformats.org/officeDocument/2006/relationships/slideLayout" Target="../slideLayouts/slideLayout221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8.xml"/><Relationship Id="rId8" Type="http://schemas.openxmlformats.org/officeDocument/2006/relationships/slideLayout" Target="../slideLayouts/slideLayout247.xml"/><Relationship Id="rId7" Type="http://schemas.openxmlformats.org/officeDocument/2006/relationships/slideLayout" Target="../slideLayouts/slideLayout246.xml"/><Relationship Id="rId6" Type="http://schemas.openxmlformats.org/officeDocument/2006/relationships/slideLayout" Target="../slideLayouts/slideLayout245.xml"/><Relationship Id="rId5" Type="http://schemas.openxmlformats.org/officeDocument/2006/relationships/slideLayout" Target="../slideLayouts/slideLayout244.xml"/><Relationship Id="rId4" Type="http://schemas.openxmlformats.org/officeDocument/2006/relationships/slideLayout" Target="../slideLayouts/slideLayout243.xml"/><Relationship Id="rId3" Type="http://schemas.openxmlformats.org/officeDocument/2006/relationships/slideLayout" Target="../slideLayouts/slideLayout242.xml"/><Relationship Id="rId26" Type="http://schemas.openxmlformats.org/officeDocument/2006/relationships/theme" Target="../theme/theme14.xml"/><Relationship Id="rId25" Type="http://schemas.openxmlformats.org/officeDocument/2006/relationships/tags" Target="../tags/tag2080.xml"/><Relationship Id="rId24" Type="http://schemas.openxmlformats.org/officeDocument/2006/relationships/tags" Target="../tags/tag2079.xml"/><Relationship Id="rId23" Type="http://schemas.openxmlformats.org/officeDocument/2006/relationships/tags" Target="../tags/tag2078.xml"/><Relationship Id="rId22" Type="http://schemas.openxmlformats.org/officeDocument/2006/relationships/tags" Target="../tags/tag2077.xml"/><Relationship Id="rId21" Type="http://schemas.openxmlformats.org/officeDocument/2006/relationships/tags" Target="../tags/tag2076.xml"/><Relationship Id="rId20" Type="http://schemas.openxmlformats.org/officeDocument/2006/relationships/tags" Target="../tags/tag2075.xml"/><Relationship Id="rId2" Type="http://schemas.openxmlformats.org/officeDocument/2006/relationships/slideLayout" Target="../slideLayouts/slideLayout241.xml"/><Relationship Id="rId19" Type="http://schemas.openxmlformats.org/officeDocument/2006/relationships/slideLayout" Target="../slideLayouts/slideLayout258.xml"/><Relationship Id="rId18" Type="http://schemas.openxmlformats.org/officeDocument/2006/relationships/slideLayout" Target="../slideLayouts/slideLayout257.xml"/><Relationship Id="rId17" Type="http://schemas.openxmlformats.org/officeDocument/2006/relationships/slideLayout" Target="../slideLayouts/slideLayout256.xml"/><Relationship Id="rId16" Type="http://schemas.openxmlformats.org/officeDocument/2006/relationships/slideLayout" Target="../slideLayouts/slideLayout255.xml"/><Relationship Id="rId15" Type="http://schemas.openxmlformats.org/officeDocument/2006/relationships/slideLayout" Target="../slideLayouts/slideLayout254.xml"/><Relationship Id="rId14" Type="http://schemas.openxmlformats.org/officeDocument/2006/relationships/slideLayout" Target="../slideLayouts/slideLayout253.xml"/><Relationship Id="rId13" Type="http://schemas.openxmlformats.org/officeDocument/2006/relationships/slideLayout" Target="../slideLayouts/slideLayout252.xml"/><Relationship Id="rId12" Type="http://schemas.openxmlformats.org/officeDocument/2006/relationships/slideLayout" Target="../slideLayouts/slideLayout251.xml"/><Relationship Id="rId11" Type="http://schemas.openxmlformats.org/officeDocument/2006/relationships/slideLayout" Target="../slideLayouts/slideLayout250.xml"/><Relationship Id="rId10" Type="http://schemas.openxmlformats.org/officeDocument/2006/relationships/slideLayout" Target="../slideLayouts/slideLayout249.xml"/><Relationship Id="rId1" Type="http://schemas.openxmlformats.org/officeDocument/2006/relationships/slideLayout" Target="../slideLayouts/slideLayout240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7.xml"/><Relationship Id="rId8" Type="http://schemas.openxmlformats.org/officeDocument/2006/relationships/slideLayout" Target="../slideLayouts/slideLayout266.xml"/><Relationship Id="rId7" Type="http://schemas.openxmlformats.org/officeDocument/2006/relationships/slideLayout" Target="../slideLayouts/slideLayout265.xml"/><Relationship Id="rId6" Type="http://schemas.openxmlformats.org/officeDocument/2006/relationships/slideLayout" Target="../slideLayouts/slideLayout264.xml"/><Relationship Id="rId5" Type="http://schemas.openxmlformats.org/officeDocument/2006/relationships/slideLayout" Target="../slideLayouts/slideLayout263.xml"/><Relationship Id="rId4" Type="http://schemas.openxmlformats.org/officeDocument/2006/relationships/slideLayout" Target="../slideLayouts/slideLayout262.xml"/><Relationship Id="rId3" Type="http://schemas.openxmlformats.org/officeDocument/2006/relationships/slideLayout" Target="../slideLayouts/slideLayout261.xml"/><Relationship Id="rId26" Type="http://schemas.openxmlformats.org/officeDocument/2006/relationships/theme" Target="../theme/theme15.xml"/><Relationship Id="rId25" Type="http://schemas.openxmlformats.org/officeDocument/2006/relationships/tags" Target="../tags/tag2240.xml"/><Relationship Id="rId24" Type="http://schemas.openxmlformats.org/officeDocument/2006/relationships/tags" Target="../tags/tag2239.xml"/><Relationship Id="rId23" Type="http://schemas.openxmlformats.org/officeDocument/2006/relationships/tags" Target="../tags/tag2238.xml"/><Relationship Id="rId22" Type="http://schemas.openxmlformats.org/officeDocument/2006/relationships/tags" Target="../tags/tag2237.xml"/><Relationship Id="rId21" Type="http://schemas.openxmlformats.org/officeDocument/2006/relationships/tags" Target="../tags/tag2236.xml"/><Relationship Id="rId20" Type="http://schemas.openxmlformats.org/officeDocument/2006/relationships/tags" Target="../tags/tag2235.xml"/><Relationship Id="rId2" Type="http://schemas.openxmlformats.org/officeDocument/2006/relationships/slideLayout" Target="../slideLayouts/slideLayout260.xml"/><Relationship Id="rId19" Type="http://schemas.openxmlformats.org/officeDocument/2006/relationships/slideLayout" Target="../slideLayouts/slideLayout277.xml"/><Relationship Id="rId18" Type="http://schemas.openxmlformats.org/officeDocument/2006/relationships/slideLayout" Target="../slideLayouts/slideLayout276.xml"/><Relationship Id="rId17" Type="http://schemas.openxmlformats.org/officeDocument/2006/relationships/slideLayout" Target="../slideLayouts/slideLayout275.xml"/><Relationship Id="rId16" Type="http://schemas.openxmlformats.org/officeDocument/2006/relationships/slideLayout" Target="../slideLayouts/slideLayout274.xml"/><Relationship Id="rId15" Type="http://schemas.openxmlformats.org/officeDocument/2006/relationships/slideLayout" Target="../slideLayouts/slideLayout273.xml"/><Relationship Id="rId14" Type="http://schemas.openxmlformats.org/officeDocument/2006/relationships/slideLayout" Target="../slideLayouts/slideLayout272.xml"/><Relationship Id="rId13" Type="http://schemas.openxmlformats.org/officeDocument/2006/relationships/slideLayout" Target="../slideLayouts/slideLayout271.xml"/><Relationship Id="rId12" Type="http://schemas.openxmlformats.org/officeDocument/2006/relationships/slideLayout" Target="../slideLayouts/slideLayout270.xml"/><Relationship Id="rId11" Type="http://schemas.openxmlformats.org/officeDocument/2006/relationships/slideLayout" Target="../slideLayouts/slideLayout269.xml"/><Relationship Id="rId10" Type="http://schemas.openxmlformats.org/officeDocument/2006/relationships/slideLayout" Target="../slideLayouts/slideLayout268.xml"/><Relationship Id="rId1" Type="http://schemas.openxmlformats.org/officeDocument/2006/relationships/slideLayout" Target="../slideLayouts/slideLayout259.xml"/></Relationships>
</file>

<file path=ppt/slideMasters/_rels/slideMaster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86.xml"/><Relationship Id="rId8" Type="http://schemas.openxmlformats.org/officeDocument/2006/relationships/slideLayout" Target="../slideLayouts/slideLayout285.xml"/><Relationship Id="rId7" Type="http://schemas.openxmlformats.org/officeDocument/2006/relationships/slideLayout" Target="../slideLayouts/slideLayout284.xml"/><Relationship Id="rId6" Type="http://schemas.openxmlformats.org/officeDocument/2006/relationships/slideLayout" Target="../slideLayouts/slideLayout283.xml"/><Relationship Id="rId5" Type="http://schemas.openxmlformats.org/officeDocument/2006/relationships/slideLayout" Target="../slideLayouts/slideLayout282.xml"/><Relationship Id="rId4" Type="http://schemas.openxmlformats.org/officeDocument/2006/relationships/slideLayout" Target="../slideLayouts/slideLayout281.xml"/><Relationship Id="rId3" Type="http://schemas.openxmlformats.org/officeDocument/2006/relationships/slideLayout" Target="../slideLayouts/slideLayout280.xml"/><Relationship Id="rId26" Type="http://schemas.openxmlformats.org/officeDocument/2006/relationships/theme" Target="../theme/theme16.xml"/><Relationship Id="rId25" Type="http://schemas.openxmlformats.org/officeDocument/2006/relationships/tags" Target="../tags/tag2400.xml"/><Relationship Id="rId24" Type="http://schemas.openxmlformats.org/officeDocument/2006/relationships/tags" Target="../tags/tag2399.xml"/><Relationship Id="rId23" Type="http://schemas.openxmlformats.org/officeDocument/2006/relationships/tags" Target="../tags/tag2398.xml"/><Relationship Id="rId22" Type="http://schemas.openxmlformats.org/officeDocument/2006/relationships/tags" Target="../tags/tag2397.xml"/><Relationship Id="rId21" Type="http://schemas.openxmlformats.org/officeDocument/2006/relationships/tags" Target="../tags/tag2396.xml"/><Relationship Id="rId20" Type="http://schemas.openxmlformats.org/officeDocument/2006/relationships/tags" Target="../tags/tag2395.xml"/><Relationship Id="rId2" Type="http://schemas.openxmlformats.org/officeDocument/2006/relationships/slideLayout" Target="../slideLayouts/slideLayout279.xml"/><Relationship Id="rId19" Type="http://schemas.openxmlformats.org/officeDocument/2006/relationships/slideLayout" Target="../slideLayouts/slideLayout296.xml"/><Relationship Id="rId18" Type="http://schemas.openxmlformats.org/officeDocument/2006/relationships/slideLayout" Target="../slideLayouts/slideLayout295.xml"/><Relationship Id="rId17" Type="http://schemas.openxmlformats.org/officeDocument/2006/relationships/slideLayout" Target="../slideLayouts/slideLayout294.xml"/><Relationship Id="rId16" Type="http://schemas.openxmlformats.org/officeDocument/2006/relationships/slideLayout" Target="../slideLayouts/slideLayout293.xml"/><Relationship Id="rId15" Type="http://schemas.openxmlformats.org/officeDocument/2006/relationships/slideLayout" Target="../slideLayouts/slideLayout292.xml"/><Relationship Id="rId14" Type="http://schemas.openxmlformats.org/officeDocument/2006/relationships/slideLayout" Target="../slideLayouts/slideLayout291.xml"/><Relationship Id="rId13" Type="http://schemas.openxmlformats.org/officeDocument/2006/relationships/slideLayout" Target="../slideLayouts/slideLayout290.xml"/><Relationship Id="rId12" Type="http://schemas.openxmlformats.org/officeDocument/2006/relationships/slideLayout" Target="../slideLayouts/slideLayout289.xml"/><Relationship Id="rId11" Type="http://schemas.openxmlformats.org/officeDocument/2006/relationships/slideLayout" Target="../slideLayouts/slideLayout288.xml"/><Relationship Id="rId10" Type="http://schemas.openxmlformats.org/officeDocument/2006/relationships/slideLayout" Target="../slideLayouts/slideLayout287.xml"/><Relationship Id="rId1" Type="http://schemas.openxmlformats.org/officeDocument/2006/relationships/slideLayout" Target="../slideLayouts/slideLayout278.xml"/></Relationships>
</file>

<file path=ppt/slideMasters/_rels/slideMaster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5.xml"/><Relationship Id="rId8" Type="http://schemas.openxmlformats.org/officeDocument/2006/relationships/slideLayout" Target="../slideLayouts/slideLayout304.xml"/><Relationship Id="rId7" Type="http://schemas.openxmlformats.org/officeDocument/2006/relationships/slideLayout" Target="../slideLayouts/slideLayout303.xml"/><Relationship Id="rId6" Type="http://schemas.openxmlformats.org/officeDocument/2006/relationships/slideLayout" Target="../slideLayouts/slideLayout302.xml"/><Relationship Id="rId5" Type="http://schemas.openxmlformats.org/officeDocument/2006/relationships/slideLayout" Target="../slideLayouts/slideLayout301.xml"/><Relationship Id="rId4" Type="http://schemas.openxmlformats.org/officeDocument/2006/relationships/slideLayout" Target="../slideLayouts/slideLayout300.xml"/><Relationship Id="rId3" Type="http://schemas.openxmlformats.org/officeDocument/2006/relationships/slideLayout" Target="../slideLayouts/slideLayout299.xml"/><Relationship Id="rId26" Type="http://schemas.openxmlformats.org/officeDocument/2006/relationships/theme" Target="../theme/theme17.xml"/><Relationship Id="rId25" Type="http://schemas.openxmlformats.org/officeDocument/2006/relationships/tags" Target="../tags/tag2560.xml"/><Relationship Id="rId24" Type="http://schemas.openxmlformats.org/officeDocument/2006/relationships/tags" Target="../tags/tag2559.xml"/><Relationship Id="rId23" Type="http://schemas.openxmlformats.org/officeDocument/2006/relationships/tags" Target="../tags/tag2558.xml"/><Relationship Id="rId22" Type="http://schemas.openxmlformats.org/officeDocument/2006/relationships/tags" Target="../tags/tag2557.xml"/><Relationship Id="rId21" Type="http://schemas.openxmlformats.org/officeDocument/2006/relationships/tags" Target="../tags/tag2556.xml"/><Relationship Id="rId20" Type="http://schemas.openxmlformats.org/officeDocument/2006/relationships/tags" Target="../tags/tag2555.xml"/><Relationship Id="rId2" Type="http://schemas.openxmlformats.org/officeDocument/2006/relationships/slideLayout" Target="../slideLayouts/slideLayout298.xml"/><Relationship Id="rId19" Type="http://schemas.openxmlformats.org/officeDocument/2006/relationships/slideLayout" Target="../slideLayouts/slideLayout315.xml"/><Relationship Id="rId18" Type="http://schemas.openxmlformats.org/officeDocument/2006/relationships/slideLayout" Target="../slideLayouts/slideLayout314.xml"/><Relationship Id="rId17" Type="http://schemas.openxmlformats.org/officeDocument/2006/relationships/slideLayout" Target="../slideLayouts/slideLayout313.xml"/><Relationship Id="rId16" Type="http://schemas.openxmlformats.org/officeDocument/2006/relationships/slideLayout" Target="../slideLayouts/slideLayout312.xml"/><Relationship Id="rId15" Type="http://schemas.openxmlformats.org/officeDocument/2006/relationships/slideLayout" Target="../slideLayouts/slideLayout311.xml"/><Relationship Id="rId14" Type="http://schemas.openxmlformats.org/officeDocument/2006/relationships/slideLayout" Target="../slideLayouts/slideLayout310.xml"/><Relationship Id="rId13" Type="http://schemas.openxmlformats.org/officeDocument/2006/relationships/slideLayout" Target="../slideLayouts/slideLayout309.xml"/><Relationship Id="rId12" Type="http://schemas.openxmlformats.org/officeDocument/2006/relationships/slideLayout" Target="../slideLayouts/slideLayout308.xml"/><Relationship Id="rId11" Type="http://schemas.openxmlformats.org/officeDocument/2006/relationships/slideLayout" Target="../slideLayouts/slideLayout307.xml"/><Relationship Id="rId10" Type="http://schemas.openxmlformats.org/officeDocument/2006/relationships/slideLayout" Target="../slideLayouts/slideLayout306.xml"/><Relationship Id="rId1" Type="http://schemas.openxmlformats.org/officeDocument/2006/relationships/slideLayout" Target="../slideLayouts/slideLayout297.xml"/></Relationships>
</file>

<file path=ppt/slideMasters/_rels/slideMaster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4.xml"/><Relationship Id="rId8" Type="http://schemas.openxmlformats.org/officeDocument/2006/relationships/slideLayout" Target="../slideLayouts/slideLayout323.xml"/><Relationship Id="rId7" Type="http://schemas.openxmlformats.org/officeDocument/2006/relationships/slideLayout" Target="../slideLayouts/slideLayout322.xml"/><Relationship Id="rId6" Type="http://schemas.openxmlformats.org/officeDocument/2006/relationships/slideLayout" Target="../slideLayouts/slideLayout321.xml"/><Relationship Id="rId5" Type="http://schemas.openxmlformats.org/officeDocument/2006/relationships/slideLayout" Target="../slideLayouts/slideLayout320.xml"/><Relationship Id="rId4" Type="http://schemas.openxmlformats.org/officeDocument/2006/relationships/slideLayout" Target="../slideLayouts/slideLayout319.xml"/><Relationship Id="rId3" Type="http://schemas.openxmlformats.org/officeDocument/2006/relationships/slideLayout" Target="../slideLayouts/slideLayout318.xml"/><Relationship Id="rId26" Type="http://schemas.openxmlformats.org/officeDocument/2006/relationships/theme" Target="../theme/theme18.xml"/><Relationship Id="rId25" Type="http://schemas.openxmlformats.org/officeDocument/2006/relationships/tags" Target="../tags/tag2720.xml"/><Relationship Id="rId24" Type="http://schemas.openxmlformats.org/officeDocument/2006/relationships/tags" Target="../tags/tag2719.xml"/><Relationship Id="rId23" Type="http://schemas.openxmlformats.org/officeDocument/2006/relationships/tags" Target="../tags/tag2718.xml"/><Relationship Id="rId22" Type="http://schemas.openxmlformats.org/officeDocument/2006/relationships/tags" Target="../tags/tag2717.xml"/><Relationship Id="rId21" Type="http://schemas.openxmlformats.org/officeDocument/2006/relationships/tags" Target="../tags/tag2716.xml"/><Relationship Id="rId20" Type="http://schemas.openxmlformats.org/officeDocument/2006/relationships/tags" Target="../tags/tag2715.xml"/><Relationship Id="rId2" Type="http://schemas.openxmlformats.org/officeDocument/2006/relationships/slideLayout" Target="../slideLayouts/slideLayout317.xml"/><Relationship Id="rId19" Type="http://schemas.openxmlformats.org/officeDocument/2006/relationships/slideLayout" Target="../slideLayouts/slideLayout334.xml"/><Relationship Id="rId18" Type="http://schemas.openxmlformats.org/officeDocument/2006/relationships/slideLayout" Target="../slideLayouts/slideLayout333.xml"/><Relationship Id="rId17" Type="http://schemas.openxmlformats.org/officeDocument/2006/relationships/slideLayout" Target="../slideLayouts/slideLayout332.xml"/><Relationship Id="rId16" Type="http://schemas.openxmlformats.org/officeDocument/2006/relationships/slideLayout" Target="../slideLayouts/slideLayout331.xml"/><Relationship Id="rId15" Type="http://schemas.openxmlformats.org/officeDocument/2006/relationships/slideLayout" Target="../slideLayouts/slideLayout330.xml"/><Relationship Id="rId14" Type="http://schemas.openxmlformats.org/officeDocument/2006/relationships/slideLayout" Target="../slideLayouts/slideLayout329.xml"/><Relationship Id="rId13" Type="http://schemas.openxmlformats.org/officeDocument/2006/relationships/slideLayout" Target="../slideLayouts/slideLayout328.xml"/><Relationship Id="rId12" Type="http://schemas.openxmlformats.org/officeDocument/2006/relationships/slideLayout" Target="../slideLayouts/slideLayout327.xml"/><Relationship Id="rId11" Type="http://schemas.openxmlformats.org/officeDocument/2006/relationships/slideLayout" Target="../slideLayouts/slideLayout326.xml"/><Relationship Id="rId10" Type="http://schemas.openxmlformats.org/officeDocument/2006/relationships/slideLayout" Target="../slideLayouts/slideLayout325.xml"/><Relationship Id="rId1" Type="http://schemas.openxmlformats.org/officeDocument/2006/relationships/slideLayout" Target="../slideLayouts/slideLayout316.xml"/></Relationships>
</file>

<file path=ppt/slideMasters/_rels/slideMaster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43.xml"/><Relationship Id="rId8" Type="http://schemas.openxmlformats.org/officeDocument/2006/relationships/slideLayout" Target="../slideLayouts/slideLayout342.xml"/><Relationship Id="rId7" Type="http://schemas.openxmlformats.org/officeDocument/2006/relationships/slideLayout" Target="../slideLayouts/slideLayout341.xml"/><Relationship Id="rId6" Type="http://schemas.openxmlformats.org/officeDocument/2006/relationships/slideLayout" Target="../slideLayouts/slideLayout340.xml"/><Relationship Id="rId5" Type="http://schemas.openxmlformats.org/officeDocument/2006/relationships/slideLayout" Target="../slideLayouts/slideLayout339.xml"/><Relationship Id="rId4" Type="http://schemas.openxmlformats.org/officeDocument/2006/relationships/slideLayout" Target="../slideLayouts/slideLayout338.xml"/><Relationship Id="rId3" Type="http://schemas.openxmlformats.org/officeDocument/2006/relationships/slideLayout" Target="../slideLayouts/slideLayout337.xml"/><Relationship Id="rId26" Type="http://schemas.openxmlformats.org/officeDocument/2006/relationships/theme" Target="../theme/theme19.xml"/><Relationship Id="rId25" Type="http://schemas.openxmlformats.org/officeDocument/2006/relationships/tags" Target="../tags/tag2880.xml"/><Relationship Id="rId24" Type="http://schemas.openxmlformats.org/officeDocument/2006/relationships/tags" Target="../tags/tag2879.xml"/><Relationship Id="rId23" Type="http://schemas.openxmlformats.org/officeDocument/2006/relationships/tags" Target="../tags/tag2878.xml"/><Relationship Id="rId22" Type="http://schemas.openxmlformats.org/officeDocument/2006/relationships/tags" Target="../tags/tag2877.xml"/><Relationship Id="rId21" Type="http://schemas.openxmlformats.org/officeDocument/2006/relationships/tags" Target="../tags/tag2876.xml"/><Relationship Id="rId20" Type="http://schemas.openxmlformats.org/officeDocument/2006/relationships/tags" Target="../tags/tag2875.xml"/><Relationship Id="rId2" Type="http://schemas.openxmlformats.org/officeDocument/2006/relationships/slideLayout" Target="../slideLayouts/slideLayout336.xml"/><Relationship Id="rId19" Type="http://schemas.openxmlformats.org/officeDocument/2006/relationships/slideLayout" Target="../slideLayouts/slideLayout353.xml"/><Relationship Id="rId18" Type="http://schemas.openxmlformats.org/officeDocument/2006/relationships/slideLayout" Target="../slideLayouts/slideLayout352.xml"/><Relationship Id="rId17" Type="http://schemas.openxmlformats.org/officeDocument/2006/relationships/slideLayout" Target="../slideLayouts/slideLayout351.xml"/><Relationship Id="rId16" Type="http://schemas.openxmlformats.org/officeDocument/2006/relationships/slideLayout" Target="../slideLayouts/slideLayout350.xml"/><Relationship Id="rId15" Type="http://schemas.openxmlformats.org/officeDocument/2006/relationships/slideLayout" Target="../slideLayouts/slideLayout349.xml"/><Relationship Id="rId14" Type="http://schemas.openxmlformats.org/officeDocument/2006/relationships/slideLayout" Target="../slideLayouts/slideLayout348.xml"/><Relationship Id="rId13" Type="http://schemas.openxmlformats.org/officeDocument/2006/relationships/slideLayout" Target="../slideLayouts/slideLayout347.xml"/><Relationship Id="rId12" Type="http://schemas.openxmlformats.org/officeDocument/2006/relationships/slideLayout" Target="../slideLayouts/slideLayout346.xml"/><Relationship Id="rId11" Type="http://schemas.openxmlformats.org/officeDocument/2006/relationships/slideLayout" Target="../slideLayouts/slideLayout345.xml"/><Relationship Id="rId10" Type="http://schemas.openxmlformats.org/officeDocument/2006/relationships/slideLayout" Target="../slideLayouts/slideLayout344.xml"/><Relationship Id="rId1" Type="http://schemas.openxmlformats.org/officeDocument/2006/relationships/slideLayout" Target="../slideLayouts/slideLayout335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6" Type="http://schemas.openxmlformats.org/officeDocument/2006/relationships/theme" Target="../theme/theme2.xml"/><Relationship Id="rId25" Type="http://schemas.openxmlformats.org/officeDocument/2006/relationships/tags" Target="../tags/tag160.xml"/><Relationship Id="rId24" Type="http://schemas.openxmlformats.org/officeDocument/2006/relationships/tags" Target="../tags/tag159.xml"/><Relationship Id="rId23" Type="http://schemas.openxmlformats.org/officeDocument/2006/relationships/tags" Target="../tags/tag158.xml"/><Relationship Id="rId22" Type="http://schemas.openxmlformats.org/officeDocument/2006/relationships/tags" Target="../tags/tag157.xml"/><Relationship Id="rId21" Type="http://schemas.openxmlformats.org/officeDocument/2006/relationships/tags" Target="../tags/tag156.xml"/><Relationship Id="rId20" Type="http://schemas.openxmlformats.org/officeDocument/2006/relationships/tags" Target="../tags/tag155.xml"/><Relationship Id="rId2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2.xml"/><Relationship Id="rId8" Type="http://schemas.openxmlformats.org/officeDocument/2006/relationships/slideLayout" Target="../slideLayouts/slideLayout361.xml"/><Relationship Id="rId7" Type="http://schemas.openxmlformats.org/officeDocument/2006/relationships/slideLayout" Target="../slideLayouts/slideLayout360.xml"/><Relationship Id="rId6" Type="http://schemas.openxmlformats.org/officeDocument/2006/relationships/slideLayout" Target="../slideLayouts/slideLayout359.xml"/><Relationship Id="rId5" Type="http://schemas.openxmlformats.org/officeDocument/2006/relationships/slideLayout" Target="../slideLayouts/slideLayout358.xml"/><Relationship Id="rId4" Type="http://schemas.openxmlformats.org/officeDocument/2006/relationships/slideLayout" Target="../slideLayouts/slideLayout357.xml"/><Relationship Id="rId3" Type="http://schemas.openxmlformats.org/officeDocument/2006/relationships/slideLayout" Target="../slideLayouts/slideLayout356.xml"/><Relationship Id="rId26" Type="http://schemas.openxmlformats.org/officeDocument/2006/relationships/theme" Target="../theme/theme20.xml"/><Relationship Id="rId25" Type="http://schemas.openxmlformats.org/officeDocument/2006/relationships/tags" Target="../tags/tag3040.xml"/><Relationship Id="rId24" Type="http://schemas.openxmlformats.org/officeDocument/2006/relationships/tags" Target="../tags/tag3039.xml"/><Relationship Id="rId23" Type="http://schemas.openxmlformats.org/officeDocument/2006/relationships/tags" Target="../tags/tag3038.xml"/><Relationship Id="rId22" Type="http://schemas.openxmlformats.org/officeDocument/2006/relationships/tags" Target="../tags/tag3037.xml"/><Relationship Id="rId21" Type="http://schemas.openxmlformats.org/officeDocument/2006/relationships/tags" Target="../tags/tag3036.xml"/><Relationship Id="rId20" Type="http://schemas.openxmlformats.org/officeDocument/2006/relationships/tags" Target="../tags/tag3035.xml"/><Relationship Id="rId2" Type="http://schemas.openxmlformats.org/officeDocument/2006/relationships/slideLayout" Target="../slideLayouts/slideLayout355.xml"/><Relationship Id="rId19" Type="http://schemas.openxmlformats.org/officeDocument/2006/relationships/slideLayout" Target="../slideLayouts/slideLayout372.xml"/><Relationship Id="rId18" Type="http://schemas.openxmlformats.org/officeDocument/2006/relationships/slideLayout" Target="../slideLayouts/slideLayout371.xml"/><Relationship Id="rId17" Type="http://schemas.openxmlformats.org/officeDocument/2006/relationships/slideLayout" Target="../slideLayouts/slideLayout370.xml"/><Relationship Id="rId16" Type="http://schemas.openxmlformats.org/officeDocument/2006/relationships/slideLayout" Target="../slideLayouts/slideLayout369.xml"/><Relationship Id="rId15" Type="http://schemas.openxmlformats.org/officeDocument/2006/relationships/slideLayout" Target="../slideLayouts/slideLayout368.xml"/><Relationship Id="rId14" Type="http://schemas.openxmlformats.org/officeDocument/2006/relationships/slideLayout" Target="../slideLayouts/slideLayout367.xml"/><Relationship Id="rId13" Type="http://schemas.openxmlformats.org/officeDocument/2006/relationships/slideLayout" Target="../slideLayouts/slideLayout366.xml"/><Relationship Id="rId12" Type="http://schemas.openxmlformats.org/officeDocument/2006/relationships/slideLayout" Target="../slideLayouts/slideLayout365.xml"/><Relationship Id="rId11" Type="http://schemas.openxmlformats.org/officeDocument/2006/relationships/slideLayout" Target="../slideLayouts/slideLayout364.xml"/><Relationship Id="rId10" Type="http://schemas.openxmlformats.org/officeDocument/2006/relationships/slideLayout" Target="../slideLayouts/slideLayout363.xml"/><Relationship Id="rId1" Type="http://schemas.openxmlformats.org/officeDocument/2006/relationships/slideLayout" Target="../slideLayouts/slideLayout354.xml"/></Relationships>
</file>

<file path=ppt/slideMasters/_rels/slideMaster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1.xml"/><Relationship Id="rId8" Type="http://schemas.openxmlformats.org/officeDocument/2006/relationships/slideLayout" Target="../slideLayouts/slideLayout380.xml"/><Relationship Id="rId7" Type="http://schemas.openxmlformats.org/officeDocument/2006/relationships/slideLayout" Target="../slideLayouts/slideLayout379.xml"/><Relationship Id="rId6" Type="http://schemas.openxmlformats.org/officeDocument/2006/relationships/slideLayout" Target="../slideLayouts/slideLayout378.xml"/><Relationship Id="rId5" Type="http://schemas.openxmlformats.org/officeDocument/2006/relationships/slideLayout" Target="../slideLayouts/slideLayout377.xml"/><Relationship Id="rId4" Type="http://schemas.openxmlformats.org/officeDocument/2006/relationships/slideLayout" Target="../slideLayouts/slideLayout376.xml"/><Relationship Id="rId3" Type="http://schemas.openxmlformats.org/officeDocument/2006/relationships/slideLayout" Target="../slideLayouts/slideLayout375.xml"/><Relationship Id="rId26" Type="http://schemas.openxmlformats.org/officeDocument/2006/relationships/theme" Target="../theme/theme21.xml"/><Relationship Id="rId25" Type="http://schemas.openxmlformats.org/officeDocument/2006/relationships/tags" Target="../tags/tag3200.xml"/><Relationship Id="rId24" Type="http://schemas.openxmlformats.org/officeDocument/2006/relationships/tags" Target="../tags/tag3199.xml"/><Relationship Id="rId23" Type="http://schemas.openxmlformats.org/officeDocument/2006/relationships/tags" Target="../tags/tag3198.xml"/><Relationship Id="rId22" Type="http://schemas.openxmlformats.org/officeDocument/2006/relationships/tags" Target="../tags/tag3197.xml"/><Relationship Id="rId21" Type="http://schemas.openxmlformats.org/officeDocument/2006/relationships/tags" Target="../tags/tag3196.xml"/><Relationship Id="rId20" Type="http://schemas.openxmlformats.org/officeDocument/2006/relationships/tags" Target="../tags/tag3195.xml"/><Relationship Id="rId2" Type="http://schemas.openxmlformats.org/officeDocument/2006/relationships/slideLayout" Target="../slideLayouts/slideLayout374.xml"/><Relationship Id="rId19" Type="http://schemas.openxmlformats.org/officeDocument/2006/relationships/slideLayout" Target="../slideLayouts/slideLayout391.xml"/><Relationship Id="rId18" Type="http://schemas.openxmlformats.org/officeDocument/2006/relationships/slideLayout" Target="../slideLayouts/slideLayout390.xml"/><Relationship Id="rId17" Type="http://schemas.openxmlformats.org/officeDocument/2006/relationships/slideLayout" Target="../slideLayouts/slideLayout389.xml"/><Relationship Id="rId16" Type="http://schemas.openxmlformats.org/officeDocument/2006/relationships/slideLayout" Target="../slideLayouts/slideLayout388.xml"/><Relationship Id="rId15" Type="http://schemas.openxmlformats.org/officeDocument/2006/relationships/slideLayout" Target="../slideLayouts/slideLayout387.xml"/><Relationship Id="rId14" Type="http://schemas.openxmlformats.org/officeDocument/2006/relationships/slideLayout" Target="../slideLayouts/slideLayout386.xml"/><Relationship Id="rId13" Type="http://schemas.openxmlformats.org/officeDocument/2006/relationships/slideLayout" Target="../slideLayouts/slideLayout385.xml"/><Relationship Id="rId12" Type="http://schemas.openxmlformats.org/officeDocument/2006/relationships/slideLayout" Target="../slideLayouts/slideLayout384.xml"/><Relationship Id="rId11" Type="http://schemas.openxmlformats.org/officeDocument/2006/relationships/slideLayout" Target="../slideLayouts/slideLayout383.xml"/><Relationship Id="rId10" Type="http://schemas.openxmlformats.org/officeDocument/2006/relationships/slideLayout" Target="../slideLayouts/slideLayout382.xml"/><Relationship Id="rId1" Type="http://schemas.openxmlformats.org/officeDocument/2006/relationships/slideLayout" Target="../slideLayouts/slideLayout373.xml"/></Relationships>
</file>

<file path=ppt/slideMasters/_rels/slideMaster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00.xml"/><Relationship Id="rId8" Type="http://schemas.openxmlformats.org/officeDocument/2006/relationships/slideLayout" Target="../slideLayouts/slideLayout399.xml"/><Relationship Id="rId7" Type="http://schemas.openxmlformats.org/officeDocument/2006/relationships/slideLayout" Target="../slideLayouts/slideLayout398.xml"/><Relationship Id="rId6" Type="http://schemas.openxmlformats.org/officeDocument/2006/relationships/slideLayout" Target="../slideLayouts/slideLayout397.xml"/><Relationship Id="rId5" Type="http://schemas.openxmlformats.org/officeDocument/2006/relationships/slideLayout" Target="../slideLayouts/slideLayout396.xml"/><Relationship Id="rId4" Type="http://schemas.openxmlformats.org/officeDocument/2006/relationships/slideLayout" Target="../slideLayouts/slideLayout395.xml"/><Relationship Id="rId3" Type="http://schemas.openxmlformats.org/officeDocument/2006/relationships/slideLayout" Target="../slideLayouts/slideLayout394.xml"/><Relationship Id="rId26" Type="http://schemas.openxmlformats.org/officeDocument/2006/relationships/theme" Target="../theme/theme22.xml"/><Relationship Id="rId25" Type="http://schemas.openxmlformats.org/officeDocument/2006/relationships/tags" Target="../tags/tag3360.xml"/><Relationship Id="rId24" Type="http://schemas.openxmlformats.org/officeDocument/2006/relationships/tags" Target="../tags/tag3359.xml"/><Relationship Id="rId23" Type="http://schemas.openxmlformats.org/officeDocument/2006/relationships/tags" Target="../tags/tag3358.xml"/><Relationship Id="rId22" Type="http://schemas.openxmlformats.org/officeDocument/2006/relationships/tags" Target="../tags/tag3357.xml"/><Relationship Id="rId21" Type="http://schemas.openxmlformats.org/officeDocument/2006/relationships/tags" Target="../tags/tag3356.xml"/><Relationship Id="rId20" Type="http://schemas.openxmlformats.org/officeDocument/2006/relationships/tags" Target="../tags/tag3355.xml"/><Relationship Id="rId2" Type="http://schemas.openxmlformats.org/officeDocument/2006/relationships/slideLayout" Target="../slideLayouts/slideLayout393.xml"/><Relationship Id="rId19" Type="http://schemas.openxmlformats.org/officeDocument/2006/relationships/slideLayout" Target="../slideLayouts/slideLayout410.xml"/><Relationship Id="rId18" Type="http://schemas.openxmlformats.org/officeDocument/2006/relationships/slideLayout" Target="../slideLayouts/slideLayout409.xml"/><Relationship Id="rId17" Type="http://schemas.openxmlformats.org/officeDocument/2006/relationships/slideLayout" Target="../slideLayouts/slideLayout408.xml"/><Relationship Id="rId16" Type="http://schemas.openxmlformats.org/officeDocument/2006/relationships/slideLayout" Target="../slideLayouts/slideLayout407.xml"/><Relationship Id="rId15" Type="http://schemas.openxmlformats.org/officeDocument/2006/relationships/slideLayout" Target="../slideLayouts/slideLayout406.xml"/><Relationship Id="rId14" Type="http://schemas.openxmlformats.org/officeDocument/2006/relationships/slideLayout" Target="../slideLayouts/slideLayout405.xml"/><Relationship Id="rId13" Type="http://schemas.openxmlformats.org/officeDocument/2006/relationships/slideLayout" Target="../slideLayouts/slideLayout404.xml"/><Relationship Id="rId12" Type="http://schemas.openxmlformats.org/officeDocument/2006/relationships/slideLayout" Target="../slideLayouts/slideLayout403.xml"/><Relationship Id="rId11" Type="http://schemas.openxmlformats.org/officeDocument/2006/relationships/slideLayout" Target="../slideLayouts/slideLayout402.xml"/><Relationship Id="rId10" Type="http://schemas.openxmlformats.org/officeDocument/2006/relationships/slideLayout" Target="../slideLayouts/slideLayout401.xml"/><Relationship Id="rId1" Type="http://schemas.openxmlformats.org/officeDocument/2006/relationships/slideLayout" Target="../slideLayouts/slideLayout392.xml"/></Relationships>
</file>

<file path=ppt/slideMasters/_rels/slideMaster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19.xml"/><Relationship Id="rId8" Type="http://schemas.openxmlformats.org/officeDocument/2006/relationships/slideLayout" Target="../slideLayouts/slideLayout418.xml"/><Relationship Id="rId7" Type="http://schemas.openxmlformats.org/officeDocument/2006/relationships/slideLayout" Target="../slideLayouts/slideLayout417.xml"/><Relationship Id="rId6" Type="http://schemas.openxmlformats.org/officeDocument/2006/relationships/slideLayout" Target="../slideLayouts/slideLayout416.xml"/><Relationship Id="rId5" Type="http://schemas.openxmlformats.org/officeDocument/2006/relationships/slideLayout" Target="../slideLayouts/slideLayout415.xml"/><Relationship Id="rId4" Type="http://schemas.openxmlformats.org/officeDocument/2006/relationships/slideLayout" Target="../slideLayouts/slideLayout414.xml"/><Relationship Id="rId3" Type="http://schemas.openxmlformats.org/officeDocument/2006/relationships/slideLayout" Target="../slideLayouts/slideLayout413.xml"/><Relationship Id="rId26" Type="http://schemas.openxmlformats.org/officeDocument/2006/relationships/theme" Target="../theme/theme23.xml"/><Relationship Id="rId25" Type="http://schemas.openxmlformats.org/officeDocument/2006/relationships/tags" Target="../tags/tag3520.xml"/><Relationship Id="rId24" Type="http://schemas.openxmlformats.org/officeDocument/2006/relationships/tags" Target="../tags/tag3519.xml"/><Relationship Id="rId23" Type="http://schemas.openxmlformats.org/officeDocument/2006/relationships/tags" Target="../tags/tag3518.xml"/><Relationship Id="rId22" Type="http://schemas.openxmlformats.org/officeDocument/2006/relationships/tags" Target="../tags/tag3517.xml"/><Relationship Id="rId21" Type="http://schemas.openxmlformats.org/officeDocument/2006/relationships/tags" Target="../tags/tag3516.xml"/><Relationship Id="rId20" Type="http://schemas.openxmlformats.org/officeDocument/2006/relationships/tags" Target="../tags/tag3515.xml"/><Relationship Id="rId2" Type="http://schemas.openxmlformats.org/officeDocument/2006/relationships/slideLayout" Target="../slideLayouts/slideLayout412.xml"/><Relationship Id="rId19" Type="http://schemas.openxmlformats.org/officeDocument/2006/relationships/slideLayout" Target="../slideLayouts/slideLayout429.xml"/><Relationship Id="rId18" Type="http://schemas.openxmlformats.org/officeDocument/2006/relationships/slideLayout" Target="../slideLayouts/slideLayout428.xml"/><Relationship Id="rId17" Type="http://schemas.openxmlformats.org/officeDocument/2006/relationships/slideLayout" Target="../slideLayouts/slideLayout427.xml"/><Relationship Id="rId16" Type="http://schemas.openxmlformats.org/officeDocument/2006/relationships/slideLayout" Target="../slideLayouts/slideLayout426.xml"/><Relationship Id="rId15" Type="http://schemas.openxmlformats.org/officeDocument/2006/relationships/slideLayout" Target="../slideLayouts/slideLayout425.xml"/><Relationship Id="rId14" Type="http://schemas.openxmlformats.org/officeDocument/2006/relationships/slideLayout" Target="../slideLayouts/slideLayout424.xml"/><Relationship Id="rId13" Type="http://schemas.openxmlformats.org/officeDocument/2006/relationships/slideLayout" Target="../slideLayouts/slideLayout423.xml"/><Relationship Id="rId12" Type="http://schemas.openxmlformats.org/officeDocument/2006/relationships/slideLayout" Target="../slideLayouts/slideLayout422.xml"/><Relationship Id="rId11" Type="http://schemas.openxmlformats.org/officeDocument/2006/relationships/slideLayout" Target="../slideLayouts/slideLayout421.xml"/><Relationship Id="rId10" Type="http://schemas.openxmlformats.org/officeDocument/2006/relationships/slideLayout" Target="../slideLayouts/slideLayout420.xml"/><Relationship Id="rId1" Type="http://schemas.openxmlformats.org/officeDocument/2006/relationships/slideLayout" Target="../slideLayouts/slideLayout411.xml"/></Relationships>
</file>

<file path=ppt/slideMasters/_rels/slideMaster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8.xml"/><Relationship Id="rId8" Type="http://schemas.openxmlformats.org/officeDocument/2006/relationships/slideLayout" Target="../slideLayouts/slideLayout437.xml"/><Relationship Id="rId7" Type="http://schemas.openxmlformats.org/officeDocument/2006/relationships/slideLayout" Target="../slideLayouts/slideLayout436.xml"/><Relationship Id="rId6" Type="http://schemas.openxmlformats.org/officeDocument/2006/relationships/slideLayout" Target="../slideLayouts/slideLayout435.xml"/><Relationship Id="rId5" Type="http://schemas.openxmlformats.org/officeDocument/2006/relationships/slideLayout" Target="../slideLayouts/slideLayout434.xml"/><Relationship Id="rId4" Type="http://schemas.openxmlformats.org/officeDocument/2006/relationships/slideLayout" Target="../slideLayouts/slideLayout433.xml"/><Relationship Id="rId3" Type="http://schemas.openxmlformats.org/officeDocument/2006/relationships/slideLayout" Target="../slideLayouts/slideLayout432.xml"/><Relationship Id="rId26" Type="http://schemas.openxmlformats.org/officeDocument/2006/relationships/theme" Target="../theme/theme24.xml"/><Relationship Id="rId25" Type="http://schemas.openxmlformats.org/officeDocument/2006/relationships/tags" Target="../tags/tag3680.xml"/><Relationship Id="rId24" Type="http://schemas.openxmlformats.org/officeDocument/2006/relationships/tags" Target="../tags/tag3679.xml"/><Relationship Id="rId23" Type="http://schemas.openxmlformats.org/officeDocument/2006/relationships/tags" Target="../tags/tag3678.xml"/><Relationship Id="rId22" Type="http://schemas.openxmlformats.org/officeDocument/2006/relationships/tags" Target="../tags/tag3677.xml"/><Relationship Id="rId21" Type="http://schemas.openxmlformats.org/officeDocument/2006/relationships/tags" Target="../tags/tag3676.xml"/><Relationship Id="rId20" Type="http://schemas.openxmlformats.org/officeDocument/2006/relationships/tags" Target="../tags/tag3675.xml"/><Relationship Id="rId2" Type="http://schemas.openxmlformats.org/officeDocument/2006/relationships/slideLayout" Target="../slideLayouts/slideLayout431.xml"/><Relationship Id="rId19" Type="http://schemas.openxmlformats.org/officeDocument/2006/relationships/slideLayout" Target="../slideLayouts/slideLayout448.xml"/><Relationship Id="rId18" Type="http://schemas.openxmlformats.org/officeDocument/2006/relationships/slideLayout" Target="../slideLayouts/slideLayout447.xml"/><Relationship Id="rId17" Type="http://schemas.openxmlformats.org/officeDocument/2006/relationships/slideLayout" Target="../slideLayouts/slideLayout446.xml"/><Relationship Id="rId16" Type="http://schemas.openxmlformats.org/officeDocument/2006/relationships/slideLayout" Target="../slideLayouts/slideLayout445.xml"/><Relationship Id="rId15" Type="http://schemas.openxmlformats.org/officeDocument/2006/relationships/slideLayout" Target="../slideLayouts/slideLayout444.xml"/><Relationship Id="rId14" Type="http://schemas.openxmlformats.org/officeDocument/2006/relationships/slideLayout" Target="../slideLayouts/slideLayout443.xml"/><Relationship Id="rId13" Type="http://schemas.openxmlformats.org/officeDocument/2006/relationships/slideLayout" Target="../slideLayouts/slideLayout442.xml"/><Relationship Id="rId12" Type="http://schemas.openxmlformats.org/officeDocument/2006/relationships/slideLayout" Target="../slideLayouts/slideLayout441.xml"/><Relationship Id="rId11" Type="http://schemas.openxmlformats.org/officeDocument/2006/relationships/slideLayout" Target="../slideLayouts/slideLayout440.xml"/><Relationship Id="rId10" Type="http://schemas.openxmlformats.org/officeDocument/2006/relationships/slideLayout" Target="../slideLayouts/slideLayout439.xml"/><Relationship Id="rId1" Type="http://schemas.openxmlformats.org/officeDocument/2006/relationships/slideLayout" Target="../slideLayouts/slideLayout430.xml"/></Relationships>
</file>

<file path=ppt/slideMasters/_rels/slideMaster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7.xml"/><Relationship Id="rId8" Type="http://schemas.openxmlformats.org/officeDocument/2006/relationships/slideLayout" Target="../slideLayouts/slideLayout456.xml"/><Relationship Id="rId7" Type="http://schemas.openxmlformats.org/officeDocument/2006/relationships/slideLayout" Target="../slideLayouts/slideLayout455.xml"/><Relationship Id="rId6" Type="http://schemas.openxmlformats.org/officeDocument/2006/relationships/slideLayout" Target="../slideLayouts/slideLayout454.xml"/><Relationship Id="rId5" Type="http://schemas.openxmlformats.org/officeDocument/2006/relationships/slideLayout" Target="../slideLayouts/slideLayout453.xml"/><Relationship Id="rId4" Type="http://schemas.openxmlformats.org/officeDocument/2006/relationships/slideLayout" Target="../slideLayouts/slideLayout452.xml"/><Relationship Id="rId3" Type="http://schemas.openxmlformats.org/officeDocument/2006/relationships/slideLayout" Target="../slideLayouts/slideLayout451.xml"/><Relationship Id="rId26" Type="http://schemas.openxmlformats.org/officeDocument/2006/relationships/theme" Target="../theme/theme25.xml"/><Relationship Id="rId25" Type="http://schemas.openxmlformats.org/officeDocument/2006/relationships/tags" Target="../tags/tag3840.xml"/><Relationship Id="rId24" Type="http://schemas.openxmlformats.org/officeDocument/2006/relationships/tags" Target="../tags/tag3839.xml"/><Relationship Id="rId23" Type="http://schemas.openxmlformats.org/officeDocument/2006/relationships/tags" Target="../tags/tag3838.xml"/><Relationship Id="rId22" Type="http://schemas.openxmlformats.org/officeDocument/2006/relationships/tags" Target="../tags/tag3837.xml"/><Relationship Id="rId21" Type="http://schemas.openxmlformats.org/officeDocument/2006/relationships/tags" Target="../tags/tag3836.xml"/><Relationship Id="rId20" Type="http://schemas.openxmlformats.org/officeDocument/2006/relationships/tags" Target="../tags/tag3835.xml"/><Relationship Id="rId2" Type="http://schemas.openxmlformats.org/officeDocument/2006/relationships/slideLayout" Target="../slideLayouts/slideLayout450.xml"/><Relationship Id="rId19" Type="http://schemas.openxmlformats.org/officeDocument/2006/relationships/slideLayout" Target="../slideLayouts/slideLayout467.xml"/><Relationship Id="rId18" Type="http://schemas.openxmlformats.org/officeDocument/2006/relationships/slideLayout" Target="../slideLayouts/slideLayout466.xml"/><Relationship Id="rId17" Type="http://schemas.openxmlformats.org/officeDocument/2006/relationships/slideLayout" Target="../slideLayouts/slideLayout465.xml"/><Relationship Id="rId16" Type="http://schemas.openxmlformats.org/officeDocument/2006/relationships/slideLayout" Target="../slideLayouts/slideLayout464.xml"/><Relationship Id="rId15" Type="http://schemas.openxmlformats.org/officeDocument/2006/relationships/slideLayout" Target="../slideLayouts/slideLayout463.xml"/><Relationship Id="rId14" Type="http://schemas.openxmlformats.org/officeDocument/2006/relationships/slideLayout" Target="../slideLayouts/slideLayout462.xml"/><Relationship Id="rId13" Type="http://schemas.openxmlformats.org/officeDocument/2006/relationships/slideLayout" Target="../slideLayouts/slideLayout461.xml"/><Relationship Id="rId12" Type="http://schemas.openxmlformats.org/officeDocument/2006/relationships/slideLayout" Target="../slideLayouts/slideLayout460.xml"/><Relationship Id="rId11" Type="http://schemas.openxmlformats.org/officeDocument/2006/relationships/slideLayout" Target="../slideLayouts/slideLayout459.xml"/><Relationship Id="rId10" Type="http://schemas.openxmlformats.org/officeDocument/2006/relationships/slideLayout" Target="../slideLayouts/slideLayout458.xml"/><Relationship Id="rId1" Type="http://schemas.openxmlformats.org/officeDocument/2006/relationships/slideLayout" Target="../slideLayouts/slideLayout449.xml"/></Relationships>
</file>

<file path=ppt/slideMasters/_rels/slideMaster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76.xml"/><Relationship Id="rId8" Type="http://schemas.openxmlformats.org/officeDocument/2006/relationships/slideLayout" Target="../slideLayouts/slideLayout475.xml"/><Relationship Id="rId7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0.xml"/><Relationship Id="rId26" Type="http://schemas.openxmlformats.org/officeDocument/2006/relationships/theme" Target="../theme/theme26.xml"/><Relationship Id="rId25" Type="http://schemas.openxmlformats.org/officeDocument/2006/relationships/tags" Target="../tags/tag4000.xml"/><Relationship Id="rId24" Type="http://schemas.openxmlformats.org/officeDocument/2006/relationships/tags" Target="../tags/tag3999.xml"/><Relationship Id="rId23" Type="http://schemas.openxmlformats.org/officeDocument/2006/relationships/tags" Target="../tags/tag3998.xml"/><Relationship Id="rId22" Type="http://schemas.openxmlformats.org/officeDocument/2006/relationships/tags" Target="../tags/tag3997.xml"/><Relationship Id="rId21" Type="http://schemas.openxmlformats.org/officeDocument/2006/relationships/tags" Target="../tags/tag3996.xml"/><Relationship Id="rId20" Type="http://schemas.openxmlformats.org/officeDocument/2006/relationships/tags" Target="../tags/tag3995.xml"/><Relationship Id="rId2" Type="http://schemas.openxmlformats.org/officeDocument/2006/relationships/slideLayout" Target="../slideLayouts/slideLayout469.xml"/><Relationship Id="rId19" Type="http://schemas.openxmlformats.org/officeDocument/2006/relationships/slideLayout" Target="../slideLayouts/slideLayout486.xml"/><Relationship Id="rId18" Type="http://schemas.openxmlformats.org/officeDocument/2006/relationships/slideLayout" Target="../slideLayouts/slideLayout485.xml"/><Relationship Id="rId17" Type="http://schemas.openxmlformats.org/officeDocument/2006/relationships/slideLayout" Target="../slideLayouts/slideLayout484.xml"/><Relationship Id="rId16" Type="http://schemas.openxmlformats.org/officeDocument/2006/relationships/slideLayout" Target="../slideLayouts/slideLayout483.xml"/><Relationship Id="rId15" Type="http://schemas.openxmlformats.org/officeDocument/2006/relationships/slideLayout" Target="../slideLayouts/slideLayout482.xml"/><Relationship Id="rId14" Type="http://schemas.openxmlformats.org/officeDocument/2006/relationships/slideLayout" Target="../slideLayouts/slideLayout481.xml"/><Relationship Id="rId13" Type="http://schemas.openxmlformats.org/officeDocument/2006/relationships/slideLayout" Target="../slideLayouts/slideLayout480.xml"/><Relationship Id="rId12" Type="http://schemas.openxmlformats.org/officeDocument/2006/relationships/slideLayout" Target="../slideLayouts/slideLayout479.xml"/><Relationship Id="rId11" Type="http://schemas.openxmlformats.org/officeDocument/2006/relationships/slideLayout" Target="../slideLayouts/slideLayout478.xml"/><Relationship Id="rId10" Type="http://schemas.openxmlformats.org/officeDocument/2006/relationships/slideLayout" Target="../slideLayouts/slideLayout477.xml"/><Relationship Id="rId1" Type="http://schemas.openxmlformats.org/officeDocument/2006/relationships/slideLayout" Target="../slideLayouts/slideLayout468.xml"/></Relationships>
</file>

<file path=ppt/slideMasters/_rels/slideMaster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95.xml"/><Relationship Id="rId8" Type="http://schemas.openxmlformats.org/officeDocument/2006/relationships/slideLayout" Target="../slideLayouts/slideLayout494.xml"/><Relationship Id="rId7" Type="http://schemas.openxmlformats.org/officeDocument/2006/relationships/slideLayout" Target="../slideLayouts/slideLayout493.xml"/><Relationship Id="rId6" Type="http://schemas.openxmlformats.org/officeDocument/2006/relationships/slideLayout" Target="../slideLayouts/slideLayout492.xml"/><Relationship Id="rId5" Type="http://schemas.openxmlformats.org/officeDocument/2006/relationships/slideLayout" Target="../slideLayouts/slideLayout491.xml"/><Relationship Id="rId4" Type="http://schemas.openxmlformats.org/officeDocument/2006/relationships/slideLayout" Target="../slideLayouts/slideLayout490.xml"/><Relationship Id="rId3" Type="http://schemas.openxmlformats.org/officeDocument/2006/relationships/slideLayout" Target="../slideLayouts/slideLayout489.xml"/><Relationship Id="rId26" Type="http://schemas.openxmlformats.org/officeDocument/2006/relationships/theme" Target="../theme/theme27.xml"/><Relationship Id="rId25" Type="http://schemas.openxmlformats.org/officeDocument/2006/relationships/tags" Target="../tags/tag4160.xml"/><Relationship Id="rId24" Type="http://schemas.openxmlformats.org/officeDocument/2006/relationships/tags" Target="../tags/tag4159.xml"/><Relationship Id="rId23" Type="http://schemas.openxmlformats.org/officeDocument/2006/relationships/tags" Target="../tags/tag4158.xml"/><Relationship Id="rId22" Type="http://schemas.openxmlformats.org/officeDocument/2006/relationships/tags" Target="../tags/tag4157.xml"/><Relationship Id="rId21" Type="http://schemas.openxmlformats.org/officeDocument/2006/relationships/tags" Target="../tags/tag4156.xml"/><Relationship Id="rId20" Type="http://schemas.openxmlformats.org/officeDocument/2006/relationships/tags" Target="../tags/tag4155.xml"/><Relationship Id="rId2" Type="http://schemas.openxmlformats.org/officeDocument/2006/relationships/slideLayout" Target="../slideLayouts/slideLayout488.xml"/><Relationship Id="rId19" Type="http://schemas.openxmlformats.org/officeDocument/2006/relationships/slideLayout" Target="../slideLayouts/slideLayout505.xml"/><Relationship Id="rId18" Type="http://schemas.openxmlformats.org/officeDocument/2006/relationships/slideLayout" Target="../slideLayouts/slideLayout504.xml"/><Relationship Id="rId17" Type="http://schemas.openxmlformats.org/officeDocument/2006/relationships/slideLayout" Target="../slideLayouts/slideLayout503.xml"/><Relationship Id="rId16" Type="http://schemas.openxmlformats.org/officeDocument/2006/relationships/slideLayout" Target="../slideLayouts/slideLayout502.xml"/><Relationship Id="rId15" Type="http://schemas.openxmlformats.org/officeDocument/2006/relationships/slideLayout" Target="../slideLayouts/slideLayout501.xml"/><Relationship Id="rId14" Type="http://schemas.openxmlformats.org/officeDocument/2006/relationships/slideLayout" Target="../slideLayouts/slideLayout500.xml"/><Relationship Id="rId13" Type="http://schemas.openxmlformats.org/officeDocument/2006/relationships/slideLayout" Target="../slideLayouts/slideLayout499.xml"/><Relationship Id="rId12" Type="http://schemas.openxmlformats.org/officeDocument/2006/relationships/slideLayout" Target="../slideLayouts/slideLayout498.xml"/><Relationship Id="rId11" Type="http://schemas.openxmlformats.org/officeDocument/2006/relationships/slideLayout" Target="../slideLayouts/slideLayout497.xml"/><Relationship Id="rId10" Type="http://schemas.openxmlformats.org/officeDocument/2006/relationships/slideLayout" Target="../slideLayouts/slideLayout496.xml"/><Relationship Id="rId1" Type="http://schemas.openxmlformats.org/officeDocument/2006/relationships/slideLayout" Target="../slideLayouts/slideLayout487.xml"/></Relationships>
</file>

<file path=ppt/slideMasters/_rels/slideMaster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14.xml"/><Relationship Id="rId8" Type="http://schemas.openxmlformats.org/officeDocument/2006/relationships/slideLayout" Target="../slideLayouts/slideLayout513.xml"/><Relationship Id="rId7" Type="http://schemas.openxmlformats.org/officeDocument/2006/relationships/slideLayout" Target="../slideLayouts/slideLayout512.xml"/><Relationship Id="rId6" Type="http://schemas.openxmlformats.org/officeDocument/2006/relationships/slideLayout" Target="../slideLayouts/slideLayout511.xml"/><Relationship Id="rId5" Type="http://schemas.openxmlformats.org/officeDocument/2006/relationships/slideLayout" Target="../slideLayouts/slideLayout510.xml"/><Relationship Id="rId4" Type="http://schemas.openxmlformats.org/officeDocument/2006/relationships/slideLayout" Target="../slideLayouts/slideLayout509.xml"/><Relationship Id="rId3" Type="http://schemas.openxmlformats.org/officeDocument/2006/relationships/slideLayout" Target="../slideLayouts/slideLayout508.xml"/><Relationship Id="rId26" Type="http://schemas.openxmlformats.org/officeDocument/2006/relationships/theme" Target="../theme/theme28.xml"/><Relationship Id="rId25" Type="http://schemas.openxmlformats.org/officeDocument/2006/relationships/tags" Target="../tags/tag4320.xml"/><Relationship Id="rId24" Type="http://schemas.openxmlformats.org/officeDocument/2006/relationships/tags" Target="../tags/tag4319.xml"/><Relationship Id="rId23" Type="http://schemas.openxmlformats.org/officeDocument/2006/relationships/tags" Target="../tags/tag4318.xml"/><Relationship Id="rId22" Type="http://schemas.openxmlformats.org/officeDocument/2006/relationships/tags" Target="../tags/tag4317.xml"/><Relationship Id="rId21" Type="http://schemas.openxmlformats.org/officeDocument/2006/relationships/tags" Target="../tags/tag4316.xml"/><Relationship Id="rId20" Type="http://schemas.openxmlformats.org/officeDocument/2006/relationships/tags" Target="../tags/tag4315.xml"/><Relationship Id="rId2" Type="http://schemas.openxmlformats.org/officeDocument/2006/relationships/slideLayout" Target="../slideLayouts/slideLayout507.xml"/><Relationship Id="rId19" Type="http://schemas.openxmlformats.org/officeDocument/2006/relationships/slideLayout" Target="../slideLayouts/slideLayout524.xml"/><Relationship Id="rId18" Type="http://schemas.openxmlformats.org/officeDocument/2006/relationships/slideLayout" Target="../slideLayouts/slideLayout523.xml"/><Relationship Id="rId17" Type="http://schemas.openxmlformats.org/officeDocument/2006/relationships/slideLayout" Target="../slideLayouts/slideLayout522.xml"/><Relationship Id="rId16" Type="http://schemas.openxmlformats.org/officeDocument/2006/relationships/slideLayout" Target="../slideLayouts/slideLayout521.xml"/><Relationship Id="rId15" Type="http://schemas.openxmlformats.org/officeDocument/2006/relationships/slideLayout" Target="../slideLayouts/slideLayout520.xml"/><Relationship Id="rId14" Type="http://schemas.openxmlformats.org/officeDocument/2006/relationships/slideLayout" Target="../slideLayouts/slideLayout519.xml"/><Relationship Id="rId13" Type="http://schemas.openxmlformats.org/officeDocument/2006/relationships/slideLayout" Target="../slideLayouts/slideLayout518.xml"/><Relationship Id="rId12" Type="http://schemas.openxmlformats.org/officeDocument/2006/relationships/slideLayout" Target="../slideLayouts/slideLayout517.xml"/><Relationship Id="rId11" Type="http://schemas.openxmlformats.org/officeDocument/2006/relationships/slideLayout" Target="../slideLayouts/slideLayout516.xml"/><Relationship Id="rId10" Type="http://schemas.openxmlformats.org/officeDocument/2006/relationships/slideLayout" Target="../slideLayouts/slideLayout515.xml"/><Relationship Id="rId1" Type="http://schemas.openxmlformats.org/officeDocument/2006/relationships/slideLayout" Target="../slideLayouts/slideLayout506.xml"/></Relationships>
</file>

<file path=ppt/slideMasters/_rels/slideMaster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3.xml"/><Relationship Id="rId8" Type="http://schemas.openxmlformats.org/officeDocument/2006/relationships/slideLayout" Target="../slideLayouts/slideLayout532.xml"/><Relationship Id="rId7" Type="http://schemas.openxmlformats.org/officeDocument/2006/relationships/slideLayout" Target="../slideLayouts/slideLayout531.xml"/><Relationship Id="rId6" Type="http://schemas.openxmlformats.org/officeDocument/2006/relationships/slideLayout" Target="../slideLayouts/slideLayout530.xml"/><Relationship Id="rId5" Type="http://schemas.openxmlformats.org/officeDocument/2006/relationships/slideLayout" Target="../slideLayouts/slideLayout529.xml"/><Relationship Id="rId4" Type="http://schemas.openxmlformats.org/officeDocument/2006/relationships/slideLayout" Target="../slideLayouts/slideLayout528.xml"/><Relationship Id="rId3" Type="http://schemas.openxmlformats.org/officeDocument/2006/relationships/slideLayout" Target="../slideLayouts/slideLayout527.xml"/><Relationship Id="rId26" Type="http://schemas.openxmlformats.org/officeDocument/2006/relationships/theme" Target="../theme/theme29.xml"/><Relationship Id="rId25" Type="http://schemas.openxmlformats.org/officeDocument/2006/relationships/tags" Target="../tags/tag4480.xml"/><Relationship Id="rId24" Type="http://schemas.openxmlformats.org/officeDocument/2006/relationships/tags" Target="../tags/tag4479.xml"/><Relationship Id="rId23" Type="http://schemas.openxmlformats.org/officeDocument/2006/relationships/tags" Target="../tags/tag4478.xml"/><Relationship Id="rId22" Type="http://schemas.openxmlformats.org/officeDocument/2006/relationships/tags" Target="../tags/tag4477.xml"/><Relationship Id="rId21" Type="http://schemas.openxmlformats.org/officeDocument/2006/relationships/tags" Target="../tags/tag4476.xml"/><Relationship Id="rId20" Type="http://schemas.openxmlformats.org/officeDocument/2006/relationships/tags" Target="../tags/tag4475.xml"/><Relationship Id="rId2" Type="http://schemas.openxmlformats.org/officeDocument/2006/relationships/slideLayout" Target="../slideLayouts/slideLayout526.xml"/><Relationship Id="rId19" Type="http://schemas.openxmlformats.org/officeDocument/2006/relationships/slideLayout" Target="../slideLayouts/slideLayout543.xml"/><Relationship Id="rId18" Type="http://schemas.openxmlformats.org/officeDocument/2006/relationships/slideLayout" Target="../slideLayouts/slideLayout542.xml"/><Relationship Id="rId17" Type="http://schemas.openxmlformats.org/officeDocument/2006/relationships/slideLayout" Target="../slideLayouts/slideLayout541.xml"/><Relationship Id="rId16" Type="http://schemas.openxmlformats.org/officeDocument/2006/relationships/slideLayout" Target="../slideLayouts/slideLayout540.xml"/><Relationship Id="rId15" Type="http://schemas.openxmlformats.org/officeDocument/2006/relationships/slideLayout" Target="../slideLayouts/slideLayout539.xml"/><Relationship Id="rId14" Type="http://schemas.openxmlformats.org/officeDocument/2006/relationships/slideLayout" Target="../slideLayouts/slideLayout538.xml"/><Relationship Id="rId13" Type="http://schemas.openxmlformats.org/officeDocument/2006/relationships/slideLayout" Target="../slideLayouts/slideLayout537.xml"/><Relationship Id="rId12" Type="http://schemas.openxmlformats.org/officeDocument/2006/relationships/slideLayout" Target="../slideLayouts/slideLayout536.xml"/><Relationship Id="rId11" Type="http://schemas.openxmlformats.org/officeDocument/2006/relationships/slideLayout" Target="../slideLayouts/slideLayout535.xml"/><Relationship Id="rId10" Type="http://schemas.openxmlformats.org/officeDocument/2006/relationships/slideLayout" Target="../slideLayouts/slideLayout534.xml"/><Relationship Id="rId1" Type="http://schemas.openxmlformats.org/officeDocument/2006/relationships/slideLayout" Target="../slideLayouts/slideLayout52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9.xml"/><Relationship Id="rId8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3.xml"/><Relationship Id="rId26" Type="http://schemas.openxmlformats.org/officeDocument/2006/relationships/theme" Target="../theme/theme3.xml"/><Relationship Id="rId25" Type="http://schemas.openxmlformats.org/officeDocument/2006/relationships/tags" Target="../tags/tag320.xml"/><Relationship Id="rId24" Type="http://schemas.openxmlformats.org/officeDocument/2006/relationships/tags" Target="../tags/tag319.xml"/><Relationship Id="rId23" Type="http://schemas.openxmlformats.org/officeDocument/2006/relationships/tags" Target="../tags/tag318.xml"/><Relationship Id="rId22" Type="http://schemas.openxmlformats.org/officeDocument/2006/relationships/tags" Target="../tags/tag317.xml"/><Relationship Id="rId21" Type="http://schemas.openxmlformats.org/officeDocument/2006/relationships/tags" Target="../tags/tag316.xml"/><Relationship Id="rId20" Type="http://schemas.openxmlformats.org/officeDocument/2006/relationships/tags" Target="../tags/tag315.xml"/><Relationship Id="rId2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1.xml"/></Relationships>
</file>

<file path=ppt/slideMasters/_rels/slideMaster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52.xml"/><Relationship Id="rId8" Type="http://schemas.openxmlformats.org/officeDocument/2006/relationships/slideLayout" Target="../slideLayouts/slideLayout551.xml"/><Relationship Id="rId7" Type="http://schemas.openxmlformats.org/officeDocument/2006/relationships/slideLayout" Target="../slideLayouts/slideLayout550.xml"/><Relationship Id="rId6" Type="http://schemas.openxmlformats.org/officeDocument/2006/relationships/slideLayout" Target="../slideLayouts/slideLayout549.xml"/><Relationship Id="rId5" Type="http://schemas.openxmlformats.org/officeDocument/2006/relationships/slideLayout" Target="../slideLayouts/slideLayout548.xml"/><Relationship Id="rId4" Type="http://schemas.openxmlformats.org/officeDocument/2006/relationships/slideLayout" Target="../slideLayouts/slideLayout547.xml"/><Relationship Id="rId3" Type="http://schemas.openxmlformats.org/officeDocument/2006/relationships/slideLayout" Target="../slideLayouts/slideLayout546.xml"/><Relationship Id="rId26" Type="http://schemas.openxmlformats.org/officeDocument/2006/relationships/theme" Target="../theme/theme30.xml"/><Relationship Id="rId25" Type="http://schemas.openxmlformats.org/officeDocument/2006/relationships/tags" Target="../tags/tag4640.xml"/><Relationship Id="rId24" Type="http://schemas.openxmlformats.org/officeDocument/2006/relationships/tags" Target="../tags/tag4639.xml"/><Relationship Id="rId23" Type="http://schemas.openxmlformats.org/officeDocument/2006/relationships/tags" Target="../tags/tag4638.xml"/><Relationship Id="rId22" Type="http://schemas.openxmlformats.org/officeDocument/2006/relationships/tags" Target="../tags/tag4637.xml"/><Relationship Id="rId21" Type="http://schemas.openxmlformats.org/officeDocument/2006/relationships/tags" Target="../tags/tag4636.xml"/><Relationship Id="rId20" Type="http://schemas.openxmlformats.org/officeDocument/2006/relationships/tags" Target="../tags/tag4635.xml"/><Relationship Id="rId2" Type="http://schemas.openxmlformats.org/officeDocument/2006/relationships/slideLayout" Target="../slideLayouts/slideLayout545.xml"/><Relationship Id="rId19" Type="http://schemas.openxmlformats.org/officeDocument/2006/relationships/slideLayout" Target="../slideLayouts/slideLayout562.xml"/><Relationship Id="rId18" Type="http://schemas.openxmlformats.org/officeDocument/2006/relationships/slideLayout" Target="../slideLayouts/slideLayout561.xml"/><Relationship Id="rId17" Type="http://schemas.openxmlformats.org/officeDocument/2006/relationships/slideLayout" Target="../slideLayouts/slideLayout560.xml"/><Relationship Id="rId16" Type="http://schemas.openxmlformats.org/officeDocument/2006/relationships/slideLayout" Target="../slideLayouts/slideLayout559.xml"/><Relationship Id="rId15" Type="http://schemas.openxmlformats.org/officeDocument/2006/relationships/slideLayout" Target="../slideLayouts/slideLayout558.xml"/><Relationship Id="rId14" Type="http://schemas.openxmlformats.org/officeDocument/2006/relationships/slideLayout" Target="../slideLayouts/slideLayout557.xml"/><Relationship Id="rId13" Type="http://schemas.openxmlformats.org/officeDocument/2006/relationships/slideLayout" Target="../slideLayouts/slideLayout556.xml"/><Relationship Id="rId12" Type="http://schemas.openxmlformats.org/officeDocument/2006/relationships/slideLayout" Target="../slideLayouts/slideLayout555.xml"/><Relationship Id="rId11" Type="http://schemas.openxmlformats.org/officeDocument/2006/relationships/slideLayout" Target="../slideLayouts/slideLayout554.xml"/><Relationship Id="rId10" Type="http://schemas.openxmlformats.org/officeDocument/2006/relationships/slideLayout" Target="../slideLayouts/slideLayout553.xml"/><Relationship Id="rId1" Type="http://schemas.openxmlformats.org/officeDocument/2006/relationships/slideLayout" Target="../slideLayouts/slideLayout544.xml"/></Relationships>
</file>

<file path=ppt/slideMasters/_rels/slideMaster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71.xml"/><Relationship Id="rId8" Type="http://schemas.openxmlformats.org/officeDocument/2006/relationships/slideLayout" Target="../slideLayouts/slideLayout570.xml"/><Relationship Id="rId7" Type="http://schemas.openxmlformats.org/officeDocument/2006/relationships/slideLayout" Target="../slideLayouts/slideLayout569.xml"/><Relationship Id="rId6" Type="http://schemas.openxmlformats.org/officeDocument/2006/relationships/slideLayout" Target="../slideLayouts/slideLayout568.xml"/><Relationship Id="rId5" Type="http://schemas.openxmlformats.org/officeDocument/2006/relationships/slideLayout" Target="../slideLayouts/slideLayout567.xml"/><Relationship Id="rId4" Type="http://schemas.openxmlformats.org/officeDocument/2006/relationships/slideLayout" Target="../slideLayouts/slideLayout566.xml"/><Relationship Id="rId3" Type="http://schemas.openxmlformats.org/officeDocument/2006/relationships/slideLayout" Target="../slideLayouts/slideLayout565.xml"/><Relationship Id="rId26" Type="http://schemas.openxmlformats.org/officeDocument/2006/relationships/theme" Target="../theme/theme31.xml"/><Relationship Id="rId25" Type="http://schemas.openxmlformats.org/officeDocument/2006/relationships/tags" Target="../tags/tag4800.xml"/><Relationship Id="rId24" Type="http://schemas.openxmlformats.org/officeDocument/2006/relationships/tags" Target="../tags/tag4799.xml"/><Relationship Id="rId23" Type="http://schemas.openxmlformats.org/officeDocument/2006/relationships/tags" Target="../tags/tag4798.xml"/><Relationship Id="rId22" Type="http://schemas.openxmlformats.org/officeDocument/2006/relationships/tags" Target="../tags/tag4797.xml"/><Relationship Id="rId21" Type="http://schemas.openxmlformats.org/officeDocument/2006/relationships/tags" Target="../tags/tag4796.xml"/><Relationship Id="rId20" Type="http://schemas.openxmlformats.org/officeDocument/2006/relationships/tags" Target="../tags/tag4795.xml"/><Relationship Id="rId2" Type="http://schemas.openxmlformats.org/officeDocument/2006/relationships/slideLayout" Target="../slideLayouts/slideLayout564.xml"/><Relationship Id="rId19" Type="http://schemas.openxmlformats.org/officeDocument/2006/relationships/slideLayout" Target="../slideLayouts/slideLayout581.xml"/><Relationship Id="rId18" Type="http://schemas.openxmlformats.org/officeDocument/2006/relationships/slideLayout" Target="../slideLayouts/slideLayout580.xml"/><Relationship Id="rId17" Type="http://schemas.openxmlformats.org/officeDocument/2006/relationships/slideLayout" Target="../slideLayouts/slideLayout579.xml"/><Relationship Id="rId16" Type="http://schemas.openxmlformats.org/officeDocument/2006/relationships/slideLayout" Target="../slideLayouts/slideLayout578.xml"/><Relationship Id="rId15" Type="http://schemas.openxmlformats.org/officeDocument/2006/relationships/slideLayout" Target="../slideLayouts/slideLayout577.xml"/><Relationship Id="rId14" Type="http://schemas.openxmlformats.org/officeDocument/2006/relationships/slideLayout" Target="../slideLayouts/slideLayout576.xml"/><Relationship Id="rId13" Type="http://schemas.openxmlformats.org/officeDocument/2006/relationships/slideLayout" Target="../slideLayouts/slideLayout575.xml"/><Relationship Id="rId12" Type="http://schemas.openxmlformats.org/officeDocument/2006/relationships/slideLayout" Target="../slideLayouts/slideLayout574.xml"/><Relationship Id="rId11" Type="http://schemas.openxmlformats.org/officeDocument/2006/relationships/slideLayout" Target="../slideLayouts/slideLayout573.xml"/><Relationship Id="rId10" Type="http://schemas.openxmlformats.org/officeDocument/2006/relationships/slideLayout" Target="../slideLayouts/slideLayout572.xml"/><Relationship Id="rId1" Type="http://schemas.openxmlformats.org/officeDocument/2006/relationships/slideLayout" Target="../slideLayouts/slideLayout563.xml"/></Relationships>
</file>

<file path=ppt/slideMasters/_rels/slideMaster3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90.xml"/><Relationship Id="rId8" Type="http://schemas.openxmlformats.org/officeDocument/2006/relationships/slideLayout" Target="../slideLayouts/slideLayout589.xml"/><Relationship Id="rId7" Type="http://schemas.openxmlformats.org/officeDocument/2006/relationships/slideLayout" Target="../slideLayouts/slideLayout588.xml"/><Relationship Id="rId6" Type="http://schemas.openxmlformats.org/officeDocument/2006/relationships/slideLayout" Target="../slideLayouts/slideLayout587.xml"/><Relationship Id="rId5" Type="http://schemas.openxmlformats.org/officeDocument/2006/relationships/slideLayout" Target="../slideLayouts/slideLayout586.xml"/><Relationship Id="rId4" Type="http://schemas.openxmlformats.org/officeDocument/2006/relationships/slideLayout" Target="../slideLayouts/slideLayout585.xml"/><Relationship Id="rId3" Type="http://schemas.openxmlformats.org/officeDocument/2006/relationships/slideLayout" Target="../slideLayouts/slideLayout584.xml"/><Relationship Id="rId26" Type="http://schemas.openxmlformats.org/officeDocument/2006/relationships/theme" Target="../theme/theme32.xml"/><Relationship Id="rId25" Type="http://schemas.openxmlformats.org/officeDocument/2006/relationships/tags" Target="../tags/tag4960.xml"/><Relationship Id="rId24" Type="http://schemas.openxmlformats.org/officeDocument/2006/relationships/tags" Target="../tags/tag4959.xml"/><Relationship Id="rId23" Type="http://schemas.openxmlformats.org/officeDocument/2006/relationships/tags" Target="../tags/tag4958.xml"/><Relationship Id="rId22" Type="http://schemas.openxmlformats.org/officeDocument/2006/relationships/tags" Target="../tags/tag4957.xml"/><Relationship Id="rId21" Type="http://schemas.openxmlformats.org/officeDocument/2006/relationships/tags" Target="../tags/tag4956.xml"/><Relationship Id="rId20" Type="http://schemas.openxmlformats.org/officeDocument/2006/relationships/tags" Target="../tags/tag4955.xml"/><Relationship Id="rId2" Type="http://schemas.openxmlformats.org/officeDocument/2006/relationships/slideLayout" Target="../slideLayouts/slideLayout583.xml"/><Relationship Id="rId19" Type="http://schemas.openxmlformats.org/officeDocument/2006/relationships/slideLayout" Target="../slideLayouts/slideLayout600.xml"/><Relationship Id="rId18" Type="http://schemas.openxmlformats.org/officeDocument/2006/relationships/slideLayout" Target="../slideLayouts/slideLayout599.xml"/><Relationship Id="rId17" Type="http://schemas.openxmlformats.org/officeDocument/2006/relationships/slideLayout" Target="../slideLayouts/slideLayout598.xml"/><Relationship Id="rId16" Type="http://schemas.openxmlformats.org/officeDocument/2006/relationships/slideLayout" Target="../slideLayouts/slideLayout597.xml"/><Relationship Id="rId15" Type="http://schemas.openxmlformats.org/officeDocument/2006/relationships/slideLayout" Target="../slideLayouts/slideLayout596.xml"/><Relationship Id="rId14" Type="http://schemas.openxmlformats.org/officeDocument/2006/relationships/slideLayout" Target="../slideLayouts/slideLayout595.xml"/><Relationship Id="rId13" Type="http://schemas.openxmlformats.org/officeDocument/2006/relationships/slideLayout" Target="../slideLayouts/slideLayout594.xml"/><Relationship Id="rId12" Type="http://schemas.openxmlformats.org/officeDocument/2006/relationships/slideLayout" Target="../slideLayouts/slideLayout593.xml"/><Relationship Id="rId11" Type="http://schemas.openxmlformats.org/officeDocument/2006/relationships/slideLayout" Target="../slideLayouts/slideLayout592.xml"/><Relationship Id="rId10" Type="http://schemas.openxmlformats.org/officeDocument/2006/relationships/slideLayout" Target="../slideLayouts/slideLayout591.xml"/><Relationship Id="rId1" Type="http://schemas.openxmlformats.org/officeDocument/2006/relationships/slideLayout" Target="../slideLayouts/slideLayout582.xml"/></Relationships>
</file>

<file path=ppt/slideMasters/_rels/slideMaster3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09.xml"/><Relationship Id="rId8" Type="http://schemas.openxmlformats.org/officeDocument/2006/relationships/slideLayout" Target="../slideLayouts/slideLayout608.xml"/><Relationship Id="rId7" Type="http://schemas.openxmlformats.org/officeDocument/2006/relationships/slideLayout" Target="../slideLayouts/slideLayout607.xml"/><Relationship Id="rId6" Type="http://schemas.openxmlformats.org/officeDocument/2006/relationships/slideLayout" Target="../slideLayouts/slideLayout606.xml"/><Relationship Id="rId5" Type="http://schemas.openxmlformats.org/officeDocument/2006/relationships/slideLayout" Target="../slideLayouts/slideLayout605.xml"/><Relationship Id="rId4" Type="http://schemas.openxmlformats.org/officeDocument/2006/relationships/slideLayout" Target="../slideLayouts/slideLayout604.xml"/><Relationship Id="rId3" Type="http://schemas.openxmlformats.org/officeDocument/2006/relationships/slideLayout" Target="../slideLayouts/slideLayout603.xml"/><Relationship Id="rId26" Type="http://schemas.openxmlformats.org/officeDocument/2006/relationships/theme" Target="../theme/theme33.xml"/><Relationship Id="rId25" Type="http://schemas.openxmlformats.org/officeDocument/2006/relationships/tags" Target="../tags/tag5120.xml"/><Relationship Id="rId24" Type="http://schemas.openxmlformats.org/officeDocument/2006/relationships/tags" Target="../tags/tag5119.xml"/><Relationship Id="rId23" Type="http://schemas.openxmlformats.org/officeDocument/2006/relationships/tags" Target="../tags/tag5118.xml"/><Relationship Id="rId22" Type="http://schemas.openxmlformats.org/officeDocument/2006/relationships/tags" Target="../tags/tag5117.xml"/><Relationship Id="rId21" Type="http://schemas.openxmlformats.org/officeDocument/2006/relationships/tags" Target="../tags/tag5116.xml"/><Relationship Id="rId20" Type="http://schemas.openxmlformats.org/officeDocument/2006/relationships/tags" Target="../tags/tag5115.xml"/><Relationship Id="rId2" Type="http://schemas.openxmlformats.org/officeDocument/2006/relationships/slideLayout" Target="../slideLayouts/slideLayout602.xml"/><Relationship Id="rId19" Type="http://schemas.openxmlformats.org/officeDocument/2006/relationships/slideLayout" Target="../slideLayouts/slideLayout619.xml"/><Relationship Id="rId18" Type="http://schemas.openxmlformats.org/officeDocument/2006/relationships/slideLayout" Target="../slideLayouts/slideLayout618.xml"/><Relationship Id="rId17" Type="http://schemas.openxmlformats.org/officeDocument/2006/relationships/slideLayout" Target="../slideLayouts/slideLayout617.xml"/><Relationship Id="rId16" Type="http://schemas.openxmlformats.org/officeDocument/2006/relationships/slideLayout" Target="../slideLayouts/slideLayout616.xml"/><Relationship Id="rId15" Type="http://schemas.openxmlformats.org/officeDocument/2006/relationships/slideLayout" Target="../slideLayouts/slideLayout615.xml"/><Relationship Id="rId14" Type="http://schemas.openxmlformats.org/officeDocument/2006/relationships/slideLayout" Target="../slideLayouts/slideLayout614.xml"/><Relationship Id="rId13" Type="http://schemas.openxmlformats.org/officeDocument/2006/relationships/slideLayout" Target="../slideLayouts/slideLayout613.xml"/><Relationship Id="rId12" Type="http://schemas.openxmlformats.org/officeDocument/2006/relationships/slideLayout" Target="../slideLayouts/slideLayout612.xml"/><Relationship Id="rId11" Type="http://schemas.openxmlformats.org/officeDocument/2006/relationships/slideLayout" Target="../slideLayouts/slideLayout611.xml"/><Relationship Id="rId10" Type="http://schemas.openxmlformats.org/officeDocument/2006/relationships/slideLayout" Target="../slideLayouts/slideLayout610.xml"/><Relationship Id="rId1" Type="http://schemas.openxmlformats.org/officeDocument/2006/relationships/slideLayout" Target="../slideLayouts/slideLayout601.xml"/></Relationships>
</file>

<file path=ppt/slideMasters/_rels/slideMaster3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28.xml"/><Relationship Id="rId8" Type="http://schemas.openxmlformats.org/officeDocument/2006/relationships/slideLayout" Target="../slideLayouts/slideLayout627.xml"/><Relationship Id="rId7" Type="http://schemas.openxmlformats.org/officeDocument/2006/relationships/slideLayout" Target="../slideLayouts/slideLayout626.xml"/><Relationship Id="rId6" Type="http://schemas.openxmlformats.org/officeDocument/2006/relationships/slideLayout" Target="../slideLayouts/slideLayout625.xml"/><Relationship Id="rId5" Type="http://schemas.openxmlformats.org/officeDocument/2006/relationships/slideLayout" Target="../slideLayouts/slideLayout624.xml"/><Relationship Id="rId4" Type="http://schemas.openxmlformats.org/officeDocument/2006/relationships/slideLayout" Target="../slideLayouts/slideLayout623.xml"/><Relationship Id="rId3" Type="http://schemas.openxmlformats.org/officeDocument/2006/relationships/slideLayout" Target="../slideLayouts/slideLayout622.xml"/><Relationship Id="rId26" Type="http://schemas.openxmlformats.org/officeDocument/2006/relationships/theme" Target="../theme/theme34.xml"/><Relationship Id="rId25" Type="http://schemas.openxmlformats.org/officeDocument/2006/relationships/tags" Target="../tags/tag5280.xml"/><Relationship Id="rId24" Type="http://schemas.openxmlformats.org/officeDocument/2006/relationships/tags" Target="../tags/tag5279.xml"/><Relationship Id="rId23" Type="http://schemas.openxmlformats.org/officeDocument/2006/relationships/tags" Target="../tags/tag5278.xml"/><Relationship Id="rId22" Type="http://schemas.openxmlformats.org/officeDocument/2006/relationships/tags" Target="../tags/tag5277.xml"/><Relationship Id="rId21" Type="http://schemas.openxmlformats.org/officeDocument/2006/relationships/tags" Target="../tags/tag5276.xml"/><Relationship Id="rId20" Type="http://schemas.openxmlformats.org/officeDocument/2006/relationships/tags" Target="../tags/tag5275.xml"/><Relationship Id="rId2" Type="http://schemas.openxmlformats.org/officeDocument/2006/relationships/slideLayout" Target="../slideLayouts/slideLayout621.xml"/><Relationship Id="rId19" Type="http://schemas.openxmlformats.org/officeDocument/2006/relationships/slideLayout" Target="../slideLayouts/slideLayout638.xml"/><Relationship Id="rId18" Type="http://schemas.openxmlformats.org/officeDocument/2006/relationships/slideLayout" Target="../slideLayouts/slideLayout637.xml"/><Relationship Id="rId17" Type="http://schemas.openxmlformats.org/officeDocument/2006/relationships/slideLayout" Target="../slideLayouts/slideLayout636.xml"/><Relationship Id="rId16" Type="http://schemas.openxmlformats.org/officeDocument/2006/relationships/slideLayout" Target="../slideLayouts/slideLayout635.xml"/><Relationship Id="rId15" Type="http://schemas.openxmlformats.org/officeDocument/2006/relationships/slideLayout" Target="../slideLayouts/slideLayout634.xml"/><Relationship Id="rId14" Type="http://schemas.openxmlformats.org/officeDocument/2006/relationships/slideLayout" Target="../slideLayouts/slideLayout633.xml"/><Relationship Id="rId13" Type="http://schemas.openxmlformats.org/officeDocument/2006/relationships/slideLayout" Target="../slideLayouts/slideLayout632.xml"/><Relationship Id="rId12" Type="http://schemas.openxmlformats.org/officeDocument/2006/relationships/slideLayout" Target="../slideLayouts/slideLayout631.xml"/><Relationship Id="rId11" Type="http://schemas.openxmlformats.org/officeDocument/2006/relationships/slideLayout" Target="../slideLayouts/slideLayout630.xml"/><Relationship Id="rId10" Type="http://schemas.openxmlformats.org/officeDocument/2006/relationships/slideLayout" Target="../slideLayouts/slideLayout629.xml"/><Relationship Id="rId1" Type="http://schemas.openxmlformats.org/officeDocument/2006/relationships/slideLayout" Target="../slideLayouts/slideLayout620.xml"/></Relationships>
</file>

<file path=ppt/slideMasters/_rels/slideMaster3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7.xml"/><Relationship Id="rId8" Type="http://schemas.openxmlformats.org/officeDocument/2006/relationships/slideLayout" Target="../slideLayouts/slideLayout646.xml"/><Relationship Id="rId7" Type="http://schemas.openxmlformats.org/officeDocument/2006/relationships/slideLayout" Target="../slideLayouts/slideLayout645.xml"/><Relationship Id="rId6" Type="http://schemas.openxmlformats.org/officeDocument/2006/relationships/slideLayout" Target="../slideLayouts/slideLayout644.xml"/><Relationship Id="rId5" Type="http://schemas.openxmlformats.org/officeDocument/2006/relationships/slideLayout" Target="../slideLayouts/slideLayout643.xml"/><Relationship Id="rId4" Type="http://schemas.openxmlformats.org/officeDocument/2006/relationships/slideLayout" Target="../slideLayouts/slideLayout642.xml"/><Relationship Id="rId3" Type="http://schemas.openxmlformats.org/officeDocument/2006/relationships/slideLayout" Target="../slideLayouts/slideLayout641.xml"/><Relationship Id="rId26" Type="http://schemas.openxmlformats.org/officeDocument/2006/relationships/theme" Target="../theme/theme35.xml"/><Relationship Id="rId25" Type="http://schemas.openxmlformats.org/officeDocument/2006/relationships/tags" Target="../tags/tag5440.xml"/><Relationship Id="rId24" Type="http://schemas.openxmlformats.org/officeDocument/2006/relationships/tags" Target="../tags/tag5439.xml"/><Relationship Id="rId23" Type="http://schemas.openxmlformats.org/officeDocument/2006/relationships/tags" Target="../tags/tag5438.xml"/><Relationship Id="rId22" Type="http://schemas.openxmlformats.org/officeDocument/2006/relationships/tags" Target="../tags/tag5437.xml"/><Relationship Id="rId21" Type="http://schemas.openxmlformats.org/officeDocument/2006/relationships/tags" Target="../tags/tag5436.xml"/><Relationship Id="rId20" Type="http://schemas.openxmlformats.org/officeDocument/2006/relationships/tags" Target="../tags/tag5435.xml"/><Relationship Id="rId2" Type="http://schemas.openxmlformats.org/officeDocument/2006/relationships/slideLayout" Target="../slideLayouts/slideLayout640.xml"/><Relationship Id="rId19" Type="http://schemas.openxmlformats.org/officeDocument/2006/relationships/slideLayout" Target="../slideLayouts/slideLayout657.xml"/><Relationship Id="rId18" Type="http://schemas.openxmlformats.org/officeDocument/2006/relationships/slideLayout" Target="../slideLayouts/slideLayout656.xml"/><Relationship Id="rId17" Type="http://schemas.openxmlformats.org/officeDocument/2006/relationships/slideLayout" Target="../slideLayouts/slideLayout655.xml"/><Relationship Id="rId16" Type="http://schemas.openxmlformats.org/officeDocument/2006/relationships/slideLayout" Target="../slideLayouts/slideLayout654.xml"/><Relationship Id="rId15" Type="http://schemas.openxmlformats.org/officeDocument/2006/relationships/slideLayout" Target="../slideLayouts/slideLayout653.xml"/><Relationship Id="rId14" Type="http://schemas.openxmlformats.org/officeDocument/2006/relationships/slideLayout" Target="../slideLayouts/slideLayout652.xml"/><Relationship Id="rId13" Type="http://schemas.openxmlformats.org/officeDocument/2006/relationships/slideLayout" Target="../slideLayouts/slideLayout651.xml"/><Relationship Id="rId12" Type="http://schemas.openxmlformats.org/officeDocument/2006/relationships/slideLayout" Target="../slideLayouts/slideLayout650.xml"/><Relationship Id="rId11" Type="http://schemas.openxmlformats.org/officeDocument/2006/relationships/slideLayout" Target="../slideLayouts/slideLayout649.xml"/><Relationship Id="rId10" Type="http://schemas.openxmlformats.org/officeDocument/2006/relationships/slideLayout" Target="../slideLayouts/slideLayout648.xml"/><Relationship Id="rId1" Type="http://schemas.openxmlformats.org/officeDocument/2006/relationships/slideLayout" Target="../slideLayouts/slideLayout639.xml"/></Relationships>
</file>

<file path=ppt/slideMasters/_rels/slideMaster3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66.xml"/><Relationship Id="rId8" Type="http://schemas.openxmlformats.org/officeDocument/2006/relationships/slideLayout" Target="../slideLayouts/slideLayout665.xml"/><Relationship Id="rId7" Type="http://schemas.openxmlformats.org/officeDocument/2006/relationships/slideLayout" Target="../slideLayouts/slideLayout664.xml"/><Relationship Id="rId6" Type="http://schemas.openxmlformats.org/officeDocument/2006/relationships/slideLayout" Target="../slideLayouts/slideLayout663.xml"/><Relationship Id="rId5" Type="http://schemas.openxmlformats.org/officeDocument/2006/relationships/slideLayout" Target="../slideLayouts/slideLayout662.xml"/><Relationship Id="rId4" Type="http://schemas.openxmlformats.org/officeDocument/2006/relationships/slideLayout" Target="../slideLayouts/slideLayout661.xml"/><Relationship Id="rId3" Type="http://schemas.openxmlformats.org/officeDocument/2006/relationships/slideLayout" Target="../slideLayouts/slideLayout660.xml"/><Relationship Id="rId26" Type="http://schemas.openxmlformats.org/officeDocument/2006/relationships/theme" Target="../theme/theme36.xml"/><Relationship Id="rId25" Type="http://schemas.openxmlformats.org/officeDocument/2006/relationships/tags" Target="../tags/tag5600.xml"/><Relationship Id="rId24" Type="http://schemas.openxmlformats.org/officeDocument/2006/relationships/tags" Target="../tags/tag5599.xml"/><Relationship Id="rId23" Type="http://schemas.openxmlformats.org/officeDocument/2006/relationships/tags" Target="../tags/tag5598.xml"/><Relationship Id="rId22" Type="http://schemas.openxmlformats.org/officeDocument/2006/relationships/tags" Target="../tags/tag5597.xml"/><Relationship Id="rId21" Type="http://schemas.openxmlformats.org/officeDocument/2006/relationships/tags" Target="../tags/tag5596.xml"/><Relationship Id="rId20" Type="http://schemas.openxmlformats.org/officeDocument/2006/relationships/tags" Target="../tags/tag5595.xml"/><Relationship Id="rId2" Type="http://schemas.openxmlformats.org/officeDocument/2006/relationships/slideLayout" Target="../slideLayouts/slideLayout659.xml"/><Relationship Id="rId19" Type="http://schemas.openxmlformats.org/officeDocument/2006/relationships/slideLayout" Target="../slideLayouts/slideLayout676.xml"/><Relationship Id="rId18" Type="http://schemas.openxmlformats.org/officeDocument/2006/relationships/slideLayout" Target="../slideLayouts/slideLayout675.xml"/><Relationship Id="rId17" Type="http://schemas.openxmlformats.org/officeDocument/2006/relationships/slideLayout" Target="../slideLayouts/slideLayout674.xml"/><Relationship Id="rId16" Type="http://schemas.openxmlformats.org/officeDocument/2006/relationships/slideLayout" Target="../slideLayouts/slideLayout673.xml"/><Relationship Id="rId15" Type="http://schemas.openxmlformats.org/officeDocument/2006/relationships/slideLayout" Target="../slideLayouts/slideLayout672.xml"/><Relationship Id="rId14" Type="http://schemas.openxmlformats.org/officeDocument/2006/relationships/slideLayout" Target="../slideLayouts/slideLayout671.xml"/><Relationship Id="rId13" Type="http://schemas.openxmlformats.org/officeDocument/2006/relationships/slideLayout" Target="../slideLayouts/slideLayout670.xml"/><Relationship Id="rId12" Type="http://schemas.openxmlformats.org/officeDocument/2006/relationships/slideLayout" Target="../slideLayouts/slideLayout669.xml"/><Relationship Id="rId11" Type="http://schemas.openxmlformats.org/officeDocument/2006/relationships/slideLayout" Target="../slideLayouts/slideLayout668.xml"/><Relationship Id="rId10" Type="http://schemas.openxmlformats.org/officeDocument/2006/relationships/slideLayout" Target="../slideLayouts/slideLayout667.xml"/><Relationship Id="rId1" Type="http://schemas.openxmlformats.org/officeDocument/2006/relationships/slideLayout" Target="../slideLayouts/slideLayout658.xml"/></Relationships>
</file>

<file path=ppt/slideMasters/_rels/slideMaster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85.xml"/><Relationship Id="rId8" Type="http://schemas.openxmlformats.org/officeDocument/2006/relationships/slideLayout" Target="../slideLayouts/slideLayout684.xml"/><Relationship Id="rId7" Type="http://schemas.openxmlformats.org/officeDocument/2006/relationships/slideLayout" Target="../slideLayouts/slideLayout683.xml"/><Relationship Id="rId6" Type="http://schemas.openxmlformats.org/officeDocument/2006/relationships/slideLayout" Target="../slideLayouts/slideLayout682.xml"/><Relationship Id="rId5" Type="http://schemas.openxmlformats.org/officeDocument/2006/relationships/slideLayout" Target="../slideLayouts/slideLayout681.xml"/><Relationship Id="rId4" Type="http://schemas.openxmlformats.org/officeDocument/2006/relationships/slideLayout" Target="../slideLayouts/slideLayout680.xml"/><Relationship Id="rId3" Type="http://schemas.openxmlformats.org/officeDocument/2006/relationships/slideLayout" Target="../slideLayouts/slideLayout679.xml"/><Relationship Id="rId26" Type="http://schemas.openxmlformats.org/officeDocument/2006/relationships/theme" Target="../theme/theme37.xml"/><Relationship Id="rId25" Type="http://schemas.openxmlformats.org/officeDocument/2006/relationships/tags" Target="../tags/tag5760.xml"/><Relationship Id="rId24" Type="http://schemas.openxmlformats.org/officeDocument/2006/relationships/tags" Target="../tags/tag5759.xml"/><Relationship Id="rId23" Type="http://schemas.openxmlformats.org/officeDocument/2006/relationships/tags" Target="../tags/tag5758.xml"/><Relationship Id="rId22" Type="http://schemas.openxmlformats.org/officeDocument/2006/relationships/tags" Target="../tags/tag5757.xml"/><Relationship Id="rId21" Type="http://schemas.openxmlformats.org/officeDocument/2006/relationships/tags" Target="../tags/tag5756.xml"/><Relationship Id="rId20" Type="http://schemas.openxmlformats.org/officeDocument/2006/relationships/tags" Target="../tags/tag5755.xml"/><Relationship Id="rId2" Type="http://schemas.openxmlformats.org/officeDocument/2006/relationships/slideLayout" Target="../slideLayouts/slideLayout678.xml"/><Relationship Id="rId19" Type="http://schemas.openxmlformats.org/officeDocument/2006/relationships/slideLayout" Target="../slideLayouts/slideLayout695.xml"/><Relationship Id="rId18" Type="http://schemas.openxmlformats.org/officeDocument/2006/relationships/slideLayout" Target="../slideLayouts/slideLayout694.xml"/><Relationship Id="rId17" Type="http://schemas.openxmlformats.org/officeDocument/2006/relationships/slideLayout" Target="../slideLayouts/slideLayout693.xml"/><Relationship Id="rId16" Type="http://schemas.openxmlformats.org/officeDocument/2006/relationships/slideLayout" Target="../slideLayouts/slideLayout692.xml"/><Relationship Id="rId15" Type="http://schemas.openxmlformats.org/officeDocument/2006/relationships/slideLayout" Target="../slideLayouts/slideLayout691.xml"/><Relationship Id="rId14" Type="http://schemas.openxmlformats.org/officeDocument/2006/relationships/slideLayout" Target="../slideLayouts/slideLayout690.xml"/><Relationship Id="rId13" Type="http://schemas.openxmlformats.org/officeDocument/2006/relationships/slideLayout" Target="../slideLayouts/slideLayout689.xml"/><Relationship Id="rId12" Type="http://schemas.openxmlformats.org/officeDocument/2006/relationships/slideLayout" Target="../slideLayouts/slideLayout688.xml"/><Relationship Id="rId11" Type="http://schemas.openxmlformats.org/officeDocument/2006/relationships/slideLayout" Target="../slideLayouts/slideLayout687.xml"/><Relationship Id="rId10" Type="http://schemas.openxmlformats.org/officeDocument/2006/relationships/slideLayout" Target="../slideLayouts/slideLayout686.xml"/><Relationship Id="rId1" Type="http://schemas.openxmlformats.org/officeDocument/2006/relationships/slideLayout" Target="../slideLayouts/slideLayout677.xml"/></Relationships>
</file>

<file path=ppt/slideMasters/_rels/slideMaster3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04.xml"/><Relationship Id="rId8" Type="http://schemas.openxmlformats.org/officeDocument/2006/relationships/slideLayout" Target="../slideLayouts/slideLayout703.xml"/><Relationship Id="rId7" Type="http://schemas.openxmlformats.org/officeDocument/2006/relationships/slideLayout" Target="../slideLayouts/slideLayout702.xml"/><Relationship Id="rId6" Type="http://schemas.openxmlformats.org/officeDocument/2006/relationships/slideLayout" Target="../slideLayouts/slideLayout701.xml"/><Relationship Id="rId5" Type="http://schemas.openxmlformats.org/officeDocument/2006/relationships/slideLayout" Target="../slideLayouts/slideLayout700.xml"/><Relationship Id="rId4" Type="http://schemas.openxmlformats.org/officeDocument/2006/relationships/slideLayout" Target="../slideLayouts/slideLayout699.xml"/><Relationship Id="rId3" Type="http://schemas.openxmlformats.org/officeDocument/2006/relationships/slideLayout" Target="../slideLayouts/slideLayout698.xml"/><Relationship Id="rId26" Type="http://schemas.openxmlformats.org/officeDocument/2006/relationships/theme" Target="../theme/theme38.xml"/><Relationship Id="rId25" Type="http://schemas.openxmlformats.org/officeDocument/2006/relationships/tags" Target="../tags/tag5920.xml"/><Relationship Id="rId24" Type="http://schemas.openxmlformats.org/officeDocument/2006/relationships/tags" Target="../tags/tag5919.xml"/><Relationship Id="rId23" Type="http://schemas.openxmlformats.org/officeDocument/2006/relationships/tags" Target="../tags/tag5918.xml"/><Relationship Id="rId22" Type="http://schemas.openxmlformats.org/officeDocument/2006/relationships/tags" Target="../tags/tag5917.xml"/><Relationship Id="rId21" Type="http://schemas.openxmlformats.org/officeDocument/2006/relationships/tags" Target="../tags/tag5916.xml"/><Relationship Id="rId20" Type="http://schemas.openxmlformats.org/officeDocument/2006/relationships/tags" Target="../tags/tag5915.xml"/><Relationship Id="rId2" Type="http://schemas.openxmlformats.org/officeDocument/2006/relationships/slideLayout" Target="../slideLayouts/slideLayout697.xml"/><Relationship Id="rId19" Type="http://schemas.openxmlformats.org/officeDocument/2006/relationships/slideLayout" Target="../slideLayouts/slideLayout714.xml"/><Relationship Id="rId18" Type="http://schemas.openxmlformats.org/officeDocument/2006/relationships/slideLayout" Target="../slideLayouts/slideLayout713.xml"/><Relationship Id="rId17" Type="http://schemas.openxmlformats.org/officeDocument/2006/relationships/slideLayout" Target="../slideLayouts/slideLayout712.xml"/><Relationship Id="rId16" Type="http://schemas.openxmlformats.org/officeDocument/2006/relationships/slideLayout" Target="../slideLayouts/slideLayout711.xml"/><Relationship Id="rId15" Type="http://schemas.openxmlformats.org/officeDocument/2006/relationships/slideLayout" Target="../slideLayouts/slideLayout710.xml"/><Relationship Id="rId14" Type="http://schemas.openxmlformats.org/officeDocument/2006/relationships/slideLayout" Target="../slideLayouts/slideLayout709.xml"/><Relationship Id="rId13" Type="http://schemas.openxmlformats.org/officeDocument/2006/relationships/slideLayout" Target="../slideLayouts/slideLayout708.xml"/><Relationship Id="rId12" Type="http://schemas.openxmlformats.org/officeDocument/2006/relationships/slideLayout" Target="../slideLayouts/slideLayout707.xml"/><Relationship Id="rId11" Type="http://schemas.openxmlformats.org/officeDocument/2006/relationships/slideLayout" Target="../slideLayouts/slideLayout706.xml"/><Relationship Id="rId10" Type="http://schemas.openxmlformats.org/officeDocument/2006/relationships/slideLayout" Target="../slideLayouts/slideLayout705.xml"/><Relationship Id="rId1" Type="http://schemas.openxmlformats.org/officeDocument/2006/relationships/slideLayout" Target="../slideLayouts/slideLayout696.xml"/></Relationships>
</file>

<file path=ppt/slideMasters/_rels/slideMaster3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23.xml"/><Relationship Id="rId8" Type="http://schemas.openxmlformats.org/officeDocument/2006/relationships/slideLayout" Target="../slideLayouts/slideLayout722.xml"/><Relationship Id="rId7" Type="http://schemas.openxmlformats.org/officeDocument/2006/relationships/slideLayout" Target="../slideLayouts/slideLayout721.xml"/><Relationship Id="rId6" Type="http://schemas.openxmlformats.org/officeDocument/2006/relationships/slideLayout" Target="../slideLayouts/slideLayout720.xml"/><Relationship Id="rId5" Type="http://schemas.openxmlformats.org/officeDocument/2006/relationships/slideLayout" Target="../slideLayouts/slideLayout719.xml"/><Relationship Id="rId4" Type="http://schemas.openxmlformats.org/officeDocument/2006/relationships/slideLayout" Target="../slideLayouts/slideLayout718.xml"/><Relationship Id="rId3" Type="http://schemas.openxmlformats.org/officeDocument/2006/relationships/slideLayout" Target="../slideLayouts/slideLayout717.xml"/><Relationship Id="rId26" Type="http://schemas.openxmlformats.org/officeDocument/2006/relationships/theme" Target="../theme/theme39.xml"/><Relationship Id="rId25" Type="http://schemas.openxmlformats.org/officeDocument/2006/relationships/tags" Target="../tags/tag6080.xml"/><Relationship Id="rId24" Type="http://schemas.openxmlformats.org/officeDocument/2006/relationships/tags" Target="../tags/tag6079.xml"/><Relationship Id="rId23" Type="http://schemas.openxmlformats.org/officeDocument/2006/relationships/tags" Target="../tags/tag6078.xml"/><Relationship Id="rId22" Type="http://schemas.openxmlformats.org/officeDocument/2006/relationships/tags" Target="../tags/tag6077.xml"/><Relationship Id="rId21" Type="http://schemas.openxmlformats.org/officeDocument/2006/relationships/tags" Target="../tags/tag6076.xml"/><Relationship Id="rId20" Type="http://schemas.openxmlformats.org/officeDocument/2006/relationships/tags" Target="../tags/tag6075.xml"/><Relationship Id="rId2" Type="http://schemas.openxmlformats.org/officeDocument/2006/relationships/slideLayout" Target="../slideLayouts/slideLayout716.xml"/><Relationship Id="rId19" Type="http://schemas.openxmlformats.org/officeDocument/2006/relationships/slideLayout" Target="../slideLayouts/slideLayout733.xml"/><Relationship Id="rId18" Type="http://schemas.openxmlformats.org/officeDocument/2006/relationships/slideLayout" Target="../slideLayouts/slideLayout732.xml"/><Relationship Id="rId17" Type="http://schemas.openxmlformats.org/officeDocument/2006/relationships/slideLayout" Target="../slideLayouts/slideLayout731.xml"/><Relationship Id="rId16" Type="http://schemas.openxmlformats.org/officeDocument/2006/relationships/slideLayout" Target="../slideLayouts/slideLayout730.xml"/><Relationship Id="rId15" Type="http://schemas.openxmlformats.org/officeDocument/2006/relationships/slideLayout" Target="../slideLayouts/slideLayout729.xml"/><Relationship Id="rId14" Type="http://schemas.openxmlformats.org/officeDocument/2006/relationships/slideLayout" Target="../slideLayouts/slideLayout728.xml"/><Relationship Id="rId13" Type="http://schemas.openxmlformats.org/officeDocument/2006/relationships/slideLayout" Target="../slideLayouts/slideLayout727.xml"/><Relationship Id="rId12" Type="http://schemas.openxmlformats.org/officeDocument/2006/relationships/slideLayout" Target="../slideLayouts/slideLayout726.xml"/><Relationship Id="rId11" Type="http://schemas.openxmlformats.org/officeDocument/2006/relationships/slideLayout" Target="../slideLayouts/slideLayout725.xml"/><Relationship Id="rId10" Type="http://schemas.openxmlformats.org/officeDocument/2006/relationships/slideLayout" Target="../slideLayouts/slideLayout724.xml"/><Relationship Id="rId1" Type="http://schemas.openxmlformats.org/officeDocument/2006/relationships/slideLayout" Target="../slideLayouts/slideLayout715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7.xml"/><Relationship Id="rId7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2.xml"/><Relationship Id="rId26" Type="http://schemas.openxmlformats.org/officeDocument/2006/relationships/theme" Target="../theme/theme4.xml"/><Relationship Id="rId25" Type="http://schemas.openxmlformats.org/officeDocument/2006/relationships/tags" Target="../tags/tag480.xml"/><Relationship Id="rId24" Type="http://schemas.openxmlformats.org/officeDocument/2006/relationships/tags" Target="../tags/tag479.xml"/><Relationship Id="rId23" Type="http://schemas.openxmlformats.org/officeDocument/2006/relationships/tags" Target="../tags/tag478.xml"/><Relationship Id="rId22" Type="http://schemas.openxmlformats.org/officeDocument/2006/relationships/tags" Target="../tags/tag477.xml"/><Relationship Id="rId21" Type="http://schemas.openxmlformats.org/officeDocument/2006/relationships/tags" Target="../tags/tag476.xml"/><Relationship Id="rId20" Type="http://schemas.openxmlformats.org/officeDocument/2006/relationships/tags" Target="../tags/tag475.xml"/><Relationship Id="rId2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0.xml"/></Relationships>
</file>

<file path=ppt/slideMasters/_rels/slideMaster4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42.xml"/><Relationship Id="rId8" Type="http://schemas.openxmlformats.org/officeDocument/2006/relationships/slideLayout" Target="../slideLayouts/slideLayout741.xml"/><Relationship Id="rId7" Type="http://schemas.openxmlformats.org/officeDocument/2006/relationships/slideLayout" Target="../slideLayouts/slideLayout740.xml"/><Relationship Id="rId6" Type="http://schemas.openxmlformats.org/officeDocument/2006/relationships/slideLayout" Target="../slideLayouts/slideLayout739.xml"/><Relationship Id="rId5" Type="http://schemas.openxmlformats.org/officeDocument/2006/relationships/slideLayout" Target="../slideLayouts/slideLayout738.xml"/><Relationship Id="rId4" Type="http://schemas.openxmlformats.org/officeDocument/2006/relationships/slideLayout" Target="../slideLayouts/slideLayout737.xml"/><Relationship Id="rId3" Type="http://schemas.openxmlformats.org/officeDocument/2006/relationships/slideLayout" Target="../slideLayouts/slideLayout736.xml"/><Relationship Id="rId26" Type="http://schemas.openxmlformats.org/officeDocument/2006/relationships/theme" Target="../theme/theme40.xml"/><Relationship Id="rId25" Type="http://schemas.openxmlformats.org/officeDocument/2006/relationships/tags" Target="../tags/tag6240.xml"/><Relationship Id="rId24" Type="http://schemas.openxmlformats.org/officeDocument/2006/relationships/tags" Target="../tags/tag6239.xml"/><Relationship Id="rId23" Type="http://schemas.openxmlformats.org/officeDocument/2006/relationships/tags" Target="../tags/tag6238.xml"/><Relationship Id="rId22" Type="http://schemas.openxmlformats.org/officeDocument/2006/relationships/tags" Target="../tags/tag6237.xml"/><Relationship Id="rId21" Type="http://schemas.openxmlformats.org/officeDocument/2006/relationships/tags" Target="../tags/tag6236.xml"/><Relationship Id="rId20" Type="http://schemas.openxmlformats.org/officeDocument/2006/relationships/tags" Target="../tags/tag6235.xml"/><Relationship Id="rId2" Type="http://schemas.openxmlformats.org/officeDocument/2006/relationships/slideLayout" Target="../slideLayouts/slideLayout735.xml"/><Relationship Id="rId19" Type="http://schemas.openxmlformats.org/officeDocument/2006/relationships/slideLayout" Target="../slideLayouts/slideLayout752.xml"/><Relationship Id="rId18" Type="http://schemas.openxmlformats.org/officeDocument/2006/relationships/slideLayout" Target="../slideLayouts/slideLayout751.xml"/><Relationship Id="rId17" Type="http://schemas.openxmlformats.org/officeDocument/2006/relationships/slideLayout" Target="../slideLayouts/slideLayout750.xml"/><Relationship Id="rId16" Type="http://schemas.openxmlformats.org/officeDocument/2006/relationships/slideLayout" Target="../slideLayouts/slideLayout749.xml"/><Relationship Id="rId15" Type="http://schemas.openxmlformats.org/officeDocument/2006/relationships/slideLayout" Target="../slideLayouts/slideLayout748.xml"/><Relationship Id="rId14" Type="http://schemas.openxmlformats.org/officeDocument/2006/relationships/slideLayout" Target="../slideLayouts/slideLayout747.xml"/><Relationship Id="rId13" Type="http://schemas.openxmlformats.org/officeDocument/2006/relationships/slideLayout" Target="../slideLayouts/slideLayout746.xml"/><Relationship Id="rId12" Type="http://schemas.openxmlformats.org/officeDocument/2006/relationships/slideLayout" Target="../slideLayouts/slideLayout745.xml"/><Relationship Id="rId11" Type="http://schemas.openxmlformats.org/officeDocument/2006/relationships/slideLayout" Target="../slideLayouts/slideLayout744.xml"/><Relationship Id="rId10" Type="http://schemas.openxmlformats.org/officeDocument/2006/relationships/slideLayout" Target="../slideLayouts/slideLayout743.xml"/><Relationship Id="rId1" Type="http://schemas.openxmlformats.org/officeDocument/2006/relationships/slideLayout" Target="../slideLayouts/slideLayout734.xml"/></Relationships>
</file>

<file path=ppt/slideMasters/_rels/slideMaster4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61.xml"/><Relationship Id="rId8" Type="http://schemas.openxmlformats.org/officeDocument/2006/relationships/slideLayout" Target="../slideLayouts/slideLayout760.xml"/><Relationship Id="rId7" Type="http://schemas.openxmlformats.org/officeDocument/2006/relationships/slideLayout" Target="../slideLayouts/slideLayout759.xml"/><Relationship Id="rId6" Type="http://schemas.openxmlformats.org/officeDocument/2006/relationships/slideLayout" Target="../slideLayouts/slideLayout758.xml"/><Relationship Id="rId5" Type="http://schemas.openxmlformats.org/officeDocument/2006/relationships/slideLayout" Target="../slideLayouts/slideLayout757.xml"/><Relationship Id="rId4" Type="http://schemas.openxmlformats.org/officeDocument/2006/relationships/slideLayout" Target="../slideLayouts/slideLayout756.xml"/><Relationship Id="rId3" Type="http://schemas.openxmlformats.org/officeDocument/2006/relationships/slideLayout" Target="../slideLayouts/slideLayout755.xml"/><Relationship Id="rId26" Type="http://schemas.openxmlformats.org/officeDocument/2006/relationships/theme" Target="../theme/theme41.xml"/><Relationship Id="rId25" Type="http://schemas.openxmlformats.org/officeDocument/2006/relationships/tags" Target="../tags/tag6400.xml"/><Relationship Id="rId24" Type="http://schemas.openxmlformats.org/officeDocument/2006/relationships/tags" Target="../tags/tag6399.xml"/><Relationship Id="rId23" Type="http://schemas.openxmlformats.org/officeDocument/2006/relationships/tags" Target="../tags/tag6398.xml"/><Relationship Id="rId22" Type="http://schemas.openxmlformats.org/officeDocument/2006/relationships/tags" Target="../tags/tag6397.xml"/><Relationship Id="rId21" Type="http://schemas.openxmlformats.org/officeDocument/2006/relationships/tags" Target="../tags/tag6396.xml"/><Relationship Id="rId20" Type="http://schemas.openxmlformats.org/officeDocument/2006/relationships/tags" Target="../tags/tag6395.xml"/><Relationship Id="rId2" Type="http://schemas.openxmlformats.org/officeDocument/2006/relationships/slideLayout" Target="../slideLayouts/slideLayout754.xml"/><Relationship Id="rId19" Type="http://schemas.openxmlformats.org/officeDocument/2006/relationships/slideLayout" Target="../slideLayouts/slideLayout771.xml"/><Relationship Id="rId18" Type="http://schemas.openxmlformats.org/officeDocument/2006/relationships/slideLayout" Target="../slideLayouts/slideLayout770.xml"/><Relationship Id="rId17" Type="http://schemas.openxmlformats.org/officeDocument/2006/relationships/slideLayout" Target="../slideLayouts/slideLayout769.xml"/><Relationship Id="rId16" Type="http://schemas.openxmlformats.org/officeDocument/2006/relationships/slideLayout" Target="../slideLayouts/slideLayout768.xml"/><Relationship Id="rId15" Type="http://schemas.openxmlformats.org/officeDocument/2006/relationships/slideLayout" Target="../slideLayouts/slideLayout767.xml"/><Relationship Id="rId14" Type="http://schemas.openxmlformats.org/officeDocument/2006/relationships/slideLayout" Target="../slideLayouts/slideLayout766.xml"/><Relationship Id="rId13" Type="http://schemas.openxmlformats.org/officeDocument/2006/relationships/slideLayout" Target="../slideLayouts/slideLayout765.xml"/><Relationship Id="rId12" Type="http://schemas.openxmlformats.org/officeDocument/2006/relationships/slideLayout" Target="../slideLayouts/slideLayout764.xml"/><Relationship Id="rId11" Type="http://schemas.openxmlformats.org/officeDocument/2006/relationships/slideLayout" Target="../slideLayouts/slideLayout763.xml"/><Relationship Id="rId10" Type="http://schemas.openxmlformats.org/officeDocument/2006/relationships/slideLayout" Target="../slideLayouts/slideLayout762.xml"/><Relationship Id="rId1" Type="http://schemas.openxmlformats.org/officeDocument/2006/relationships/slideLayout" Target="../slideLayouts/slideLayout753.xml"/></Relationships>
</file>

<file path=ppt/slideMasters/_rels/slideMaster4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80.xml"/><Relationship Id="rId8" Type="http://schemas.openxmlformats.org/officeDocument/2006/relationships/slideLayout" Target="../slideLayouts/slideLayout779.xml"/><Relationship Id="rId7" Type="http://schemas.openxmlformats.org/officeDocument/2006/relationships/slideLayout" Target="../slideLayouts/slideLayout778.xml"/><Relationship Id="rId6" Type="http://schemas.openxmlformats.org/officeDocument/2006/relationships/slideLayout" Target="../slideLayouts/slideLayout777.xml"/><Relationship Id="rId5" Type="http://schemas.openxmlformats.org/officeDocument/2006/relationships/slideLayout" Target="../slideLayouts/slideLayout776.xml"/><Relationship Id="rId4" Type="http://schemas.openxmlformats.org/officeDocument/2006/relationships/slideLayout" Target="../slideLayouts/slideLayout775.xml"/><Relationship Id="rId3" Type="http://schemas.openxmlformats.org/officeDocument/2006/relationships/slideLayout" Target="../slideLayouts/slideLayout774.xml"/><Relationship Id="rId26" Type="http://schemas.openxmlformats.org/officeDocument/2006/relationships/theme" Target="../theme/theme42.xml"/><Relationship Id="rId25" Type="http://schemas.openxmlformats.org/officeDocument/2006/relationships/tags" Target="../tags/tag6560.xml"/><Relationship Id="rId24" Type="http://schemas.openxmlformats.org/officeDocument/2006/relationships/tags" Target="../tags/tag6559.xml"/><Relationship Id="rId23" Type="http://schemas.openxmlformats.org/officeDocument/2006/relationships/tags" Target="../tags/tag6558.xml"/><Relationship Id="rId22" Type="http://schemas.openxmlformats.org/officeDocument/2006/relationships/tags" Target="../tags/tag6557.xml"/><Relationship Id="rId21" Type="http://schemas.openxmlformats.org/officeDocument/2006/relationships/tags" Target="../tags/tag6556.xml"/><Relationship Id="rId20" Type="http://schemas.openxmlformats.org/officeDocument/2006/relationships/tags" Target="../tags/tag6555.xml"/><Relationship Id="rId2" Type="http://schemas.openxmlformats.org/officeDocument/2006/relationships/slideLayout" Target="../slideLayouts/slideLayout773.xml"/><Relationship Id="rId19" Type="http://schemas.openxmlformats.org/officeDocument/2006/relationships/slideLayout" Target="../slideLayouts/slideLayout790.xml"/><Relationship Id="rId18" Type="http://schemas.openxmlformats.org/officeDocument/2006/relationships/slideLayout" Target="../slideLayouts/slideLayout789.xml"/><Relationship Id="rId17" Type="http://schemas.openxmlformats.org/officeDocument/2006/relationships/slideLayout" Target="../slideLayouts/slideLayout788.xml"/><Relationship Id="rId16" Type="http://schemas.openxmlformats.org/officeDocument/2006/relationships/slideLayout" Target="../slideLayouts/slideLayout787.xml"/><Relationship Id="rId15" Type="http://schemas.openxmlformats.org/officeDocument/2006/relationships/slideLayout" Target="../slideLayouts/slideLayout786.xml"/><Relationship Id="rId14" Type="http://schemas.openxmlformats.org/officeDocument/2006/relationships/slideLayout" Target="../slideLayouts/slideLayout785.xml"/><Relationship Id="rId13" Type="http://schemas.openxmlformats.org/officeDocument/2006/relationships/slideLayout" Target="../slideLayouts/slideLayout784.xml"/><Relationship Id="rId12" Type="http://schemas.openxmlformats.org/officeDocument/2006/relationships/slideLayout" Target="../slideLayouts/slideLayout783.xml"/><Relationship Id="rId11" Type="http://schemas.openxmlformats.org/officeDocument/2006/relationships/slideLayout" Target="../slideLayouts/slideLayout782.xml"/><Relationship Id="rId10" Type="http://schemas.openxmlformats.org/officeDocument/2006/relationships/slideLayout" Target="../slideLayouts/slideLayout781.xml"/><Relationship Id="rId1" Type="http://schemas.openxmlformats.org/officeDocument/2006/relationships/slideLayout" Target="../slideLayouts/slideLayout772.xml"/></Relationships>
</file>

<file path=ppt/slideMasters/_rels/slideMaster4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99.xml"/><Relationship Id="rId8" Type="http://schemas.openxmlformats.org/officeDocument/2006/relationships/slideLayout" Target="../slideLayouts/slideLayout798.xml"/><Relationship Id="rId7" Type="http://schemas.openxmlformats.org/officeDocument/2006/relationships/slideLayout" Target="../slideLayouts/slideLayout797.xml"/><Relationship Id="rId6" Type="http://schemas.openxmlformats.org/officeDocument/2006/relationships/slideLayout" Target="../slideLayouts/slideLayout796.xml"/><Relationship Id="rId5" Type="http://schemas.openxmlformats.org/officeDocument/2006/relationships/slideLayout" Target="../slideLayouts/slideLayout795.xml"/><Relationship Id="rId4" Type="http://schemas.openxmlformats.org/officeDocument/2006/relationships/slideLayout" Target="../slideLayouts/slideLayout794.xml"/><Relationship Id="rId3" Type="http://schemas.openxmlformats.org/officeDocument/2006/relationships/slideLayout" Target="../slideLayouts/slideLayout793.xml"/><Relationship Id="rId26" Type="http://schemas.openxmlformats.org/officeDocument/2006/relationships/theme" Target="../theme/theme43.xml"/><Relationship Id="rId25" Type="http://schemas.openxmlformats.org/officeDocument/2006/relationships/tags" Target="../tags/tag6720.xml"/><Relationship Id="rId24" Type="http://schemas.openxmlformats.org/officeDocument/2006/relationships/tags" Target="../tags/tag6719.xml"/><Relationship Id="rId23" Type="http://schemas.openxmlformats.org/officeDocument/2006/relationships/tags" Target="../tags/tag6718.xml"/><Relationship Id="rId22" Type="http://schemas.openxmlformats.org/officeDocument/2006/relationships/tags" Target="../tags/tag6717.xml"/><Relationship Id="rId21" Type="http://schemas.openxmlformats.org/officeDocument/2006/relationships/tags" Target="../tags/tag6716.xml"/><Relationship Id="rId20" Type="http://schemas.openxmlformats.org/officeDocument/2006/relationships/tags" Target="../tags/tag6715.xml"/><Relationship Id="rId2" Type="http://schemas.openxmlformats.org/officeDocument/2006/relationships/slideLayout" Target="../slideLayouts/slideLayout792.xml"/><Relationship Id="rId19" Type="http://schemas.openxmlformats.org/officeDocument/2006/relationships/slideLayout" Target="../slideLayouts/slideLayout809.xml"/><Relationship Id="rId18" Type="http://schemas.openxmlformats.org/officeDocument/2006/relationships/slideLayout" Target="../slideLayouts/slideLayout808.xml"/><Relationship Id="rId17" Type="http://schemas.openxmlformats.org/officeDocument/2006/relationships/slideLayout" Target="../slideLayouts/slideLayout807.xml"/><Relationship Id="rId16" Type="http://schemas.openxmlformats.org/officeDocument/2006/relationships/slideLayout" Target="../slideLayouts/slideLayout806.xml"/><Relationship Id="rId15" Type="http://schemas.openxmlformats.org/officeDocument/2006/relationships/slideLayout" Target="../slideLayouts/slideLayout805.xml"/><Relationship Id="rId14" Type="http://schemas.openxmlformats.org/officeDocument/2006/relationships/slideLayout" Target="../slideLayouts/slideLayout804.xml"/><Relationship Id="rId13" Type="http://schemas.openxmlformats.org/officeDocument/2006/relationships/slideLayout" Target="../slideLayouts/slideLayout803.xml"/><Relationship Id="rId12" Type="http://schemas.openxmlformats.org/officeDocument/2006/relationships/slideLayout" Target="../slideLayouts/slideLayout802.xml"/><Relationship Id="rId11" Type="http://schemas.openxmlformats.org/officeDocument/2006/relationships/slideLayout" Target="../slideLayouts/slideLayout801.xml"/><Relationship Id="rId10" Type="http://schemas.openxmlformats.org/officeDocument/2006/relationships/slideLayout" Target="../slideLayouts/slideLayout800.xml"/><Relationship Id="rId1" Type="http://schemas.openxmlformats.org/officeDocument/2006/relationships/slideLayout" Target="../slideLayouts/slideLayout791.xml"/></Relationships>
</file>

<file path=ppt/slideMasters/_rels/slideMaster4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18.xml"/><Relationship Id="rId8" Type="http://schemas.openxmlformats.org/officeDocument/2006/relationships/slideLayout" Target="../slideLayouts/slideLayout817.xml"/><Relationship Id="rId7" Type="http://schemas.openxmlformats.org/officeDocument/2006/relationships/slideLayout" Target="../slideLayouts/slideLayout816.xml"/><Relationship Id="rId6" Type="http://schemas.openxmlformats.org/officeDocument/2006/relationships/slideLayout" Target="../slideLayouts/slideLayout815.xml"/><Relationship Id="rId5" Type="http://schemas.openxmlformats.org/officeDocument/2006/relationships/slideLayout" Target="../slideLayouts/slideLayout814.xml"/><Relationship Id="rId4" Type="http://schemas.openxmlformats.org/officeDocument/2006/relationships/slideLayout" Target="../slideLayouts/slideLayout813.xml"/><Relationship Id="rId3" Type="http://schemas.openxmlformats.org/officeDocument/2006/relationships/slideLayout" Target="../slideLayouts/slideLayout812.xml"/><Relationship Id="rId26" Type="http://schemas.openxmlformats.org/officeDocument/2006/relationships/theme" Target="../theme/theme44.xml"/><Relationship Id="rId25" Type="http://schemas.openxmlformats.org/officeDocument/2006/relationships/tags" Target="../tags/tag6880.xml"/><Relationship Id="rId24" Type="http://schemas.openxmlformats.org/officeDocument/2006/relationships/tags" Target="../tags/tag6879.xml"/><Relationship Id="rId23" Type="http://schemas.openxmlformats.org/officeDocument/2006/relationships/tags" Target="../tags/tag6878.xml"/><Relationship Id="rId22" Type="http://schemas.openxmlformats.org/officeDocument/2006/relationships/tags" Target="../tags/tag6877.xml"/><Relationship Id="rId21" Type="http://schemas.openxmlformats.org/officeDocument/2006/relationships/tags" Target="../tags/tag6876.xml"/><Relationship Id="rId20" Type="http://schemas.openxmlformats.org/officeDocument/2006/relationships/tags" Target="../tags/tag6875.xml"/><Relationship Id="rId2" Type="http://schemas.openxmlformats.org/officeDocument/2006/relationships/slideLayout" Target="../slideLayouts/slideLayout811.xml"/><Relationship Id="rId19" Type="http://schemas.openxmlformats.org/officeDocument/2006/relationships/slideLayout" Target="../slideLayouts/slideLayout828.xml"/><Relationship Id="rId18" Type="http://schemas.openxmlformats.org/officeDocument/2006/relationships/slideLayout" Target="../slideLayouts/slideLayout827.xml"/><Relationship Id="rId17" Type="http://schemas.openxmlformats.org/officeDocument/2006/relationships/slideLayout" Target="../slideLayouts/slideLayout826.xml"/><Relationship Id="rId16" Type="http://schemas.openxmlformats.org/officeDocument/2006/relationships/slideLayout" Target="../slideLayouts/slideLayout825.xml"/><Relationship Id="rId15" Type="http://schemas.openxmlformats.org/officeDocument/2006/relationships/slideLayout" Target="../slideLayouts/slideLayout824.xml"/><Relationship Id="rId14" Type="http://schemas.openxmlformats.org/officeDocument/2006/relationships/slideLayout" Target="../slideLayouts/slideLayout823.xml"/><Relationship Id="rId13" Type="http://schemas.openxmlformats.org/officeDocument/2006/relationships/slideLayout" Target="../slideLayouts/slideLayout822.xml"/><Relationship Id="rId12" Type="http://schemas.openxmlformats.org/officeDocument/2006/relationships/slideLayout" Target="../slideLayouts/slideLayout821.xml"/><Relationship Id="rId11" Type="http://schemas.openxmlformats.org/officeDocument/2006/relationships/slideLayout" Target="../slideLayouts/slideLayout820.xml"/><Relationship Id="rId10" Type="http://schemas.openxmlformats.org/officeDocument/2006/relationships/slideLayout" Target="../slideLayouts/slideLayout819.xml"/><Relationship Id="rId1" Type="http://schemas.openxmlformats.org/officeDocument/2006/relationships/slideLayout" Target="../slideLayouts/slideLayout810.xml"/></Relationships>
</file>

<file path=ppt/slideMasters/_rels/slideMaster4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37.xml"/><Relationship Id="rId8" Type="http://schemas.openxmlformats.org/officeDocument/2006/relationships/slideLayout" Target="../slideLayouts/slideLayout836.xml"/><Relationship Id="rId7" Type="http://schemas.openxmlformats.org/officeDocument/2006/relationships/slideLayout" Target="../slideLayouts/slideLayout835.xml"/><Relationship Id="rId6" Type="http://schemas.openxmlformats.org/officeDocument/2006/relationships/slideLayout" Target="../slideLayouts/slideLayout834.xml"/><Relationship Id="rId5" Type="http://schemas.openxmlformats.org/officeDocument/2006/relationships/slideLayout" Target="../slideLayouts/slideLayout833.xml"/><Relationship Id="rId4" Type="http://schemas.openxmlformats.org/officeDocument/2006/relationships/slideLayout" Target="../slideLayouts/slideLayout832.xml"/><Relationship Id="rId3" Type="http://schemas.openxmlformats.org/officeDocument/2006/relationships/slideLayout" Target="../slideLayouts/slideLayout831.xml"/><Relationship Id="rId26" Type="http://schemas.openxmlformats.org/officeDocument/2006/relationships/theme" Target="../theme/theme45.xml"/><Relationship Id="rId25" Type="http://schemas.openxmlformats.org/officeDocument/2006/relationships/tags" Target="../tags/tag7040.xml"/><Relationship Id="rId24" Type="http://schemas.openxmlformats.org/officeDocument/2006/relationships/tags" Target="../tags/tag7039.xml"/><Relationship Id="rId23" Type="http://schemas.openxmlformats.org/officeDocument/2006/relationships/tags" Target="../tags/tag7038.xml"/><Relationship Id="rId22" Type="http://schemas.openxmlformats.org/officeDocument/2006/relationships/tags" Target="../tags/tag7037.xml"/><Relationship Id="rId21" Type="http://schemas.openxmlformats.org/officeDocument/2006/relationships/tags" Target="../tags/tag7036.xml"/><Relationship Id="rId20" Type="http://schemas.openxmlformats.org/officeDocument/2006/relationships/tags" Target="../tags/tag7035.xml"/><Relationship Id="rId2" Type="http://schemas.openxmlformats.org/officeDocument/2006/relationships/slideLayout" Target="../slideLayouts/slideLayout830.xml"/><Relationship Id="rId19" Type="http://schemas.openxmlformats.org/officeDocument/2006/relationships/slideLayout" Target="../slideLayouts/slideLayout847.xml"/><Relationship Id="rId18" Type="http://schemas.openxmlformats.org/officeDocument/2006/relationships/slideLayout" Target="../slideLayouts/slideLayout846.xml"/><Relationship Id="rId17" Type="http://schemas.openxmlformats.org/officeDocument/2006/relationships/slideLayout" Target="../slideLayouts/slideLayout845.xml"/><Relationship Id="rId16" Type="http://schemas.openxmlformats.org/officeDocument/2006/relationships/slideLayout" Target="../slideLayouts/slideLayout844.xml"/><Relationship Id="rId15" Type="http://schemas.openxmlformats.org/officeDocument/2006/relationships/slideLayout" Target="../slideLayouts/slideLayout843.xml"/><Relationship Id="rId14" Type="http://schemas.openxmlformats.org/officeDocument/2006/relationships/slideLayout" Target="../slideLayouts/slideLayout842.xml"/><Relationship Id="rId13" Type="http://schemas.openxmlformats.org/officeDocument/2006/relationships/slideLayout" Target="../slideLayouts/slideLayout841.xml"/><Relationship Id="rId12" Type="http://schemas.openxmlformats.org/officeDocument/2006/relationships/slideLayout" Target="../slideLayouts/slideLayout840.xml"/><Relationship Id="rId11" Type="http://schemas.openxmlformats.org/officeDocument/2006/relationships/slideLayout" Target="../slideLayouts/slideLayout839.xml"/><Relationship Id="rId10" Type="http://schemas.openxmlformats.org/officeDocument/2006/relationships/slideLayout" Target="../slideLayouts/slideLayout838.xml"/><Relationship Id="rId1" Type="http://schemas.openxmlformats.org/officeDocument/2006/relationships/slideLayout" Target="../slideLayouts/slideLayout829.xml"/></Relationships>
</file>

<file path=ppt/slideMasters/_rels/slideMaster4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56.xml"/><Relationship Id="rId8" Type="http://schemas.openxmlformats.org/officeDocument/2006/relationships/slideLayout" Target="../slideLayouts/slideLayout855.xml"/><Relationship Id="rId7" Type="http://schemas.openxmlformats.org/officeDocument/2006/relationships/slideLayout" Target="../slideLayouts/slideLayout854.xml"/><Relationship Id="rId6" Type="http://schemas.openxmlformats.org/officeDocument/2006/relationships/slideLayout" Target="../slideLayouts/slideLayout853.xml"/><Relationship Id="rId5" Type="http://schemas.openxmlformats.org/officeDocument/2006/relationships/slideLayout" Target="../slideLayouts/slideLayout852.xml"/><Relationship Id="rId4" Type="http://schemas.openxmlformats.org/officeDocument/2006/relationships/slideLayout" Target="../slideLayouts/slideLayout851.xml"/><Relationship Id="rId3" Type="http://schemas.openxmlformats.org/officeDocument/2006/relationships/slideLayout" Target="../slideLayouts/slideLayout850.xml"/><Relationship Id="rId26" Type="http://schemas.openxmlformats.org/officeDocument/2006/relationships/theme" Target="../theme/theme46.xml"/><Relationship Id="rId25" Type="http://schemas.openxmlformats.org/officeDocument/2006/relationships/tags" Target="../tags/tag7200.xml"/><Relationship Id="rId24" Type="http://schemas.openxmlformats.org/officeDocument/2006/relationships/tags" Target="../tags/tag7199.xml"/><Relationship Id="rId23" Type="http://schemas.openxmlformats.org/officeDocument/2006/relationships/tags" Target="../tags/tag7198.xml"/><Relationship Id="rId22" Type="http://schemas.openxmlformats.org/officeDocument/2006/relationships/tags" Target="../tags/tag7197.xml"/><Relationship Id="rId21" Type="http://schemas.openxmlformats.org/officeDocument/2006/relationships/tags" Target="../tags/tag7196.xml"/><Relationship Id="rId20" Type="http://schemas.openxmlformats.org/officeDocument/2006/relationships/tags" Target="../tags/tag7195.xml"/><Relationship Id="rId2" Type="http://schemas.openxmlformats.org/officeDocument/2006/relationships/slideLayout" Target="../slideLayouts/slideLayout849.xml"/><Relationship Id="rId19" Type="http://schemas.openxmlformats.org/officeDocument/2006/relationships/slideLayout" Target="../slideLayouts/slideLayout866.xml"/><Relationship Id="rId18" Type="http://schemas.openxmlformats.org/officeDocument/2006/relationships/slideLayout" Target="../slideLayouts/slideLayout865.xml"/><Relationship Id="rId17" Type="http://schemas.openxmlformats.org/officeDocument/2006/relationships/slideLayout" Target="../slideLayouts/slideLayout864.xml"/><Relationship Id="rId16" Type="http://schemas.openxmlformats.org/officeDocument/2006/relationships/slideLayout" Target="../slideLayouts/slideLayout863.xml"/><Relationship Id="rId15" Type="http://schemas.openxmlformats.org/officeDocument/2006/relationships/slideLayout" Target="../slideLayouts/slideLayout862.xml"/><Relationship Id="rId14" Type="http://schemas.openxmlformats.org/officeDocument/2006/relationships/slideLayout" Target="../slideLayouts/slideLayout861.xml"/><Relationship Id="rId13" Type="http://schemas.openxmlformats.org/officeDocument/2006/relationships/slideLayout" Target="../slideLayouts/slideLayout860.xml"/><Relationship Id="rId12" Type="http://schemas.openxmlformats.org/officeDocument/2006/relationships/slideLayout" Target="../slideLayouts/slideLayout859.xml"/><Relationship Id="rId11" Type="http://schemas.openxmlformats.org/officeDocument/2006/relationships/slideLayout" Target="../slideLayouts/slideLayout858.xml"/><Relationship Id="rId10" Type="http://schemas.openxmlformats.org/officeDocument/2006/relationships/slideLayout" Target="../slideLayouts/slideLayout857.xml"/><Relationship Id="rId1" Type="http://schemas.openxmlformats.org/officeDocument/2006/relationships/slideLayout" Target="../slideLayouts/slideLayout848.xml"/></Relationships>
</file>

<file path=ppt/slideMasters/_rels/slideMaster4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75.xml"/><Relationship Id="rId8" Type="http://schemas.openxmlformats.org/officeDocument/2006/relationships/slideLayout" Target="../slideLayouts/slideLayout874.xml"/><Relationship Id="rId7" Type="http://schemas.openxmlformats.org/officeDocument/2006/relationships/slideLayout" Target="../slideLayouts/slideLayout873.xml"/><Relationship Id="rId6" Type="http://schemas.openxmlformats.org/officeDocument/2006/relationships/slideLayout" Target="../slideLayouts/slideLayout872.xml"/><Relationship Id="rId5" Type="http://schemas.openxmlformats.org/officeDocument/2006/relationships/slideLayout" Target="../slideLayouts/slideLayout871.xml"/><Relationship Id="rId4" Type="http://schemas.openxmlformats.org/officeDocument/2006/relationships/slideLayout" Target="../slideLayouts/slideLayout870.xml"/><Relationship Id="rId3" Type="http://schemas.openxmlformats.org/officeDocument/2006/relationships/slideLayout" Target="../slideLayouts/slideLayout869.xml"/><Relationship Id="rId26" Type="http://schemas.openxmlformats.org/officeDocument/2006/relationships/theme" Target="../theme/theme47.xml"/><Relationship Id="rId25" Type="http://schemas.openxmlformats.org/officeDocument/2006/relationships/tags" Target="../tags/tag7360.xml"/><Relationship Id="rId24" Type="http://schemas.openxmlformats.org/officeDocument/2006/relationships/tags" Target="../tags/tag7359.xml"/><Relationship Id="rId23" Type="http://schemas.openxmlformats.org/officeDocument/2006/relationships/tags" Target="../tags/tag7358.xml"/><Relationship Id="rId22" Type="http://schemas.openxmlformats.org/officeDocument/2006/relationships/tags" Target="../tags/tag7357.xml"/><Relationship Id="rId21" Type="http://schemas.openxmlformats.org/officeDocument/2006/relationships/tags" Target="../tags/tag7356.xml"/><Relationship Id="rId20" Type="http://schemas.openxmlformats.org/officeDocument/2006/relationships/tags" Target="../tags/tag7355.xml"/><Relationship Id="rId2" Type="http://schemas.openxmlformats.org/officeDocument/2006/relationships/slideLayout" Target="../slideLayouts/slideLayout868.xml"/><Relationship Id="rId19" Type="http://schemas.openxmlformats.org/officeDocument/2006/relationships/slideLayout" Target="../slideLayouts/slideLayout885.xml"/><Relationship Id="rId18" Type="http://schemas.openxmlformats.org/officeDocument/2006/relationships/slideLayout" Target="../slideLayouts/slideLayout884.xml"/><Relationship Id="rId17" Type="http://schemas.openxmlformats.org/officeDocument/2006/relationships/slideLayout" Target="../slideLayouts/slideLayout883.xml"/><Relationship Id="rId16" Type="http://schemas.openxmlformats.org/officeDocument/2006/relationships/slideLayout" Target="../slideLayouts/slideLayout882.xml"/><Relationship Id="rId15" Type="http://schemas.openxmlformats.org/officeDocument/2006/relationships/slideLayout" Target="../slideLayouts/slideLayout881.xml"/><Relationship Id="rId14" Type="http://schemas.openxmlformats.org/officeDocument/2006/relationships/slideLayout" Target="../slideLayouts/slideLayout880.xml"/><Relationship Id="rId13" Type="http://schemas.openxmlformats.org/officeDocument/2006/relationships/slideLayout" Target="../slideLayouts/slideLayout879.xml"/><Relationship Id="rId12" Type="http://schemas.openxmlformats.org/officeDocument/2006/relationships/slideLayout" Target="../slideLayouts/slideLayout878.xml"/><Relationship Id="rId11" Type="http://schemas.openxmlformats.org/officeDocument/2006/relationships/slideLayout" Target="../slideLayouts/slideLayout877.xml"/><Relationship Id="rId10" Type="http://schemas.openxmlformats.org/officeDocument/2006/relationships/slideLayout" Target="../slideLayouts/slideLayout876.xml"/><Relationship Id="rId1" Type="http://schemas.openxmlformats.org/officeDocument/2006/relationships/slideLayout" Target="../slideLayouts/slideLayout867.xml"/></Relationships>
</file>

<file path=ppt/slideMasters/_rels/slideMaster4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94.xml"/><Relationship Id="rId8" Type="http://schemas.openxmlformats.org/officeDocument/2006/relationships/slideLayout" Target="../slideLayouts/slideLayout893.xml"/><Relationship Id="rId7" Type="http://schemas.openxmlformats.org/officeDocument/2006/relationships/slideLayout" Target="../slideLayouts/slideLayout892.xml"/><Relationship Id="rId6" Type="http://schemas.openxmlformats.org/officeDocument/2006/relationships/slideLayout" Target="../slideLayouts/slideLayout891.xml"/><Relationship Id="rId5" Type="http://schemas.openxmlformats.org/officeDocument/2006/relationships/slideLayout" Target="../slideLayouts/slideLayout890.xml"/><Relationship Id="rId4" Type="http://schemas.openxmlformats.org/officeDocument/2006/relationships/slideLayout" Target="../slideLayouts/slideLayout889.xml"/><Relationship Id="rId3" Type="http://schemas.openxmlformats.org/officeDocument/2006/relationships/slideLayout" Target="../slideLayouts/slideLayout888.xml"/><Relationship Id="rId26" Type="http://schemas.openxmlformats.org/officeDocument/2006/relationships/theme" Target="../theme/theme48.xml"/><Relationship Id="rId25" Type="http://schemas.openxmlformats.org/officeDocument/2006/relationships/tags" Target="../tags/tag7520.xml"/><Relationship Id="rId24" Type="http://schemas.openxmlformats.org/officeDocument/2006/relationships/tags" Target="../tags/tag7519.xml"/><Relationship Id="rId23" Type="http://schemas.openxmlformats.org/officeDocument/2006/relationships/tags" Target="../tags/tag7518.xml"/><Relationship Id="rId22" Type="http://schemas.openxmlformats.org/officeDocument/2006/relationships/tags" Target="../tags/tag7517.xml"/><Relationship Id="rId21" Type="http://schemas.openxmlformats.org/officeDocument/2006/relationships/tags" Target="../tags/tag7516.xml"/><Relationship Id="rId20" Type="http://schemas.openxmlformats.org/officeDocument/2006/relationships/tags" Target="../tags/tag7515.xml"/><Relationship Id="rId2" Type="http://schemas.openxmlformats.org/officeDocument/2006/relationships/slideLayout" Target="../slideLayouts/slideLayout887.xml"/><Relationship Id="rId19" Type="http://schemas.openxmlformats.org/officeDocument/2006/relationships/slideLayout" Target="../slideLayouts/slideLayout904.xml"/><Relationship Id="rId18" Type="http://schemas.openxmlformats.org/officeDocument/2006/relationships/slideLayout" Target="../slideLayouts/slideLayout903.xml"/><Relationship Id="rId17" Type="http://schemas.openxmlformats.org/officeDocument/2006/relationships/slideLayout" Target="../slideLayouts/slideLayout902.xml"/><Relationship Id="rId16" Type="http://schemas.openxmlformats.org/officeDocument/2006/relationships/slideLayout" Target="../slideLayouts/slideLayout901.xml"/><Relationship Id="rId15" Type="http://schemas.openxmlformats.org/officeDocument/2006/relationships/slideLayout" Target="../slideLayouts/slideLayout900.xml"/><Relationship Id="rId14" Type="http://schemas.openxmlformats.org/officeDocument/2006/relationships/slideLayout" Target="../slideLayouts/slideLayout899.xml"/><Relationship Id="rId13" Type="http://schemas.openxmlformats.org/officeDocument/2006/relationships/slideLayout" Target="../slideLayouts/slideLayout898.xml"/><Relationship Id="rId12" Type="http://schemas.openxmlformats.org/officeDocument/2006/relationships/slideLayout" Target="../slideLayouts/slideLayout897.xml"/><Relationship Id="rId11" Type="http://schemas.openxmlformats.org/officeDocument/2006/relationships/slideLayout" Target="../slideLayouts/slideLayout896.xml"/><Relationship Id="rId10" Type="http://schemas.openxmlformats.org/officeDocument/2006/relationships/slideLayout" Target="../slideLayouts/slideLayout895.xml"/><Relationship Id="rId1" Type="http://schemas.openxmlformats.org/officeDocument/2006/relationships/slideLayout" Target="../slideLayouts/slideLayout886.xml"/></Relationships>
</file>

<file path=ppt/slideMasters/_rels/slideMaster4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13.xml"/><Relationship Id="rId8" Type="http://schemas.openxmlformats.org/officeDocument/2006/relationships/slideLayout" Target="../slideLayouts/slideLayout912.xml"/><Relationship Id="rId7" Type="http://schemas.openxmlformats.org/officeDocument/2006/relationships/slideLayout" Target="../slideLayouts/slideLayout911.xml"/><Relationship Id="rId6" Type="http://schemas.openxmlformats.org/officeDocument/2006/relationships/slideLayout" Target="../slideLayouts/slideLayout910.xml"/><Relationship Id="rId5" Type="http://schemas.openxmlformats.org/officeDocument/2006/relationships/slideLayout" Target="../slideLayouts/slideLayout909.xml"/><Relationship Id="rId4" Type="http://schemas.openxmlformats.org/officeDocument/2006/relationships/slideLayout" Target="../slideLayouts/slideLayout908.xml"/><Relationship Id="rId3" Type="http://schemas.openxmlformats.org/officeDocument/2006/relationships/slideLayout" Target="../slideLayouts/slideLayout907.xml"/><Relationship Id="rId26" Type="http://schemas.openxmlformats.org/officeDocument/2006/relationships/theme" Target="../theme/theme49.xml"/><Relationship Id="rId25" Type="http://schemas.openxmlformats.org/officeDocument/2006/relationships/tags" Target="../tags/tag7680.xml"/><Relationship Id="rId24" Type="http://schemas.openxmlformats.org/officeDocument/2006/relationships/tags" Target="../tags/tag7679.xml"/><Relationship Id="rId23" Type="http://schemas.openxmlformats.org/officeDocument/2006/relationships/tags" Target="../tags/tag7678.xml"/><Relationship Id="rId22" Type="http://schemas.openxmlformats.org/officeDocument/2006/relationships/tags" Target="../tags/tag7677.xml"/><Relationship Id="rId21" Type="http://schemas.openxmlformats.org/officeDocument/2006/relationships/tags" Target="../tags/tag7676.xml"/><Relationship Id="rId20" Type="http://schemas.openxmlformats.org/officeDocument/2006/relationships/tags" Target="../tags/tag7675.xml"/><Relationship Id="rId2" Type="http://schemas.openxmlformats.org/officeDocument/2006/relationships/slideLayout" Target="../slideLayouts/slideLayout906.xml"/><Relationship Id="rId19" Type="http://schemas.openxmlformats.org/officeDocument/2006/relationships/slideLayout" Target="../slideLayouts/slideLayout923.xml"/><Relationship Id="rId18" Type="http://schemas.openxmlformats.org/officeDocument/2006/relationships/slideLayout" Target="../slideLayouts/slideLayout922.xml"/><Relationship Id="rId17" Type="http://schemas.openxmlformats.org/officeDocument/2006/relationships/slideLayout" Target="../slideLayouts/slideLayout921.xml"/><Relationship Id="rId16" Type="http://schemas.openxmlformats.org/officeDocument/2006/relationships/slideLayout" Target="../slideLayouts/slideLayout920.xml"/><Relationship Id="rId15" Type="http://schemas.openxmlformats.org/officeDocument/2006/relationships/slideLayout" Target="../slideLayouts/slideLayout919.xml"/><Relationship Id="rId14" Type="http://schemas.openxmlformats.org/officeDocument/2006/relationships/slideLayout" Target="../slideLayouts/slideLayout918.xml"/><Relationship Id="rId13" Type="http://schemas.openxmlformats.org/officeDocument/2006/relationships/slideLayout" Target="../slideLayouts/slideLayout917.xml"/><Relationship Id="rId12" Type="http://schemas.openxmlformats.org/officeDocument/2006/relationships/slideLayout" Target="../slideLayouts/slideLayout916.xml"/><Relationship Id="rId11" Type="http://schemas.openxmlformats.org/officeDocument/2006/relationships/slideLayout" Target="../slideLayouts/slideLayout915.xml"/><Relationship Id="rId10" Type="http://schemas.openxmlformats.org/officeDocument/2006/relationships/slideLayout" Target="../slideLayouts/slideLayout914.xml"/><Relationship Id="rId1" Type="http://schemas.openxmlformats.org/officeDocument/2006/relationships/slideLayout" Target="../slideLayouts/slideLayout905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2.xml"/><Relationship Id="rId3" Type="http://schemas.openxmlformats.org/officeDocument/2006/relationships/slideLayout" Target="../slideLayouts/slideLayout71.xml"/><Relationship Id="rId26" Type="http://schemas.openxmlformats.org/officeDocument/2006/relationships/theme" Target="../theme/theme5.xml"/><Relationship Id="rId25" Type="http://schemas.openxmlformats.org/officeDocument/2006/relationships/tags" Target="../tags/tag640.xml"/><Relationship Id="rId24" Type="http://schemas.openxmlformats.org/officeDocument/2006/relationships/tags" Target="../tags/tag639.xml"/><Relationship Id="rId23" Type="http://schemas.openxmlformats.org/officeDocument/2006/relationships/tags" Target="../tags/tag638.xml"/><Relationship Id="rId22" Type="http://schemas.openxmlformats.org/officeDocument/2006/relationships/tags" Target="../tags/tag637.xml"/><Relationship Id="rId21" Type="http://schemas.openxmlformats.org/officeDocument/2006/relationships/tags" Target="../tags/tag636.xml"/><Relationship Id="rId20" Type="http://schemas.openxmlformats.org/officeDocument/2006/relationships/tags" Target="../tags/tag635.xml"/><Relationship Id="rId2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8.xml"/><Relationship Id="rId1" Type="http://schemas.openxmlformats.org/officeDocument/2006/relationships/slideLayout" Target="../slideLayouts/slideLayout69.xml"/></Relationships>
</file>

<file path=ppt/slideMasters/_rels/slideMaster5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32.xml"/><Relationship Id="rId8" Type="http://schemas.openxmlformats.org/officeDocument/2006/relationships/slideLayout" Target="../slideLayouts/slideLayout931.xml"/><Relationship Id="rId7" Type="http://schemas.openxmlformats.org/officeDocument/2006/relationships/slideLayout" Target="../slideLayouts/slideLayout930.xml"/><Relationship Id="rId6" Type="http://schemas.openxmlformats.org/officeDocument/2006/relationships/slideLayout" Target="../slideLayouts/slideLayout929.xml"/><Relationship Id="rId5" Type="http://schemas.openxmlformats.org/officeDocument/2006/relationships/slideLayout" Target="../slideLayouts/slideLayout928.xml"/><Relationship Id="rId4" Type="http://schemas.openxmlformats.org/officeDocument/2006/relationships/slideLayout" Target="../slideLayouts/slideLayout927.xml"/><Relationship Id="rId3" Type="http://schemas.openxmlformats.org/officeDocument/2006/relationships/slideLayout" Target="../slideLayouts/slideLayout926.xml"/><Relationship Id="rId26" Type="http://schemas.openxmlformats.org/officeDocument/2006/relationships/theme" Target="../theme/theme50.xml"/><Relationship Id="rId25" Type="http://schemas.openxmlformats.org/officeDocument/2006/relationships/tags" Target="../tags/tag7840.xml"/><Relationship Id="rId24" Type="http://schemas.openxmlformats.org/officeDocument/2006/relationships/tags" Target="../tags/tag7839.xml"/><Relationship Id="rId23" Type="http://schemas.openxmlformats.org/officeDocument/2006/relationships/tags" Target="../tags/tag7838.xml"/><Relationship Id="rId22" Type="http://schemas.openxmlformats.org/officeDocument/2006/relationships/tags" Target="../tags/tag7837.xml"/><Relationship Id="rId21" Type="http://schemas.openxmlformats.org/officeDocument/2006/relationships/tags" Target="../tags/tag7836.xml"/><Relationship Id="rId20" Type="http://schemas.openxmlformats.org/officeDocument/2006/relationships/tags" Target="../tags/tag7835.xml"/><Relationship Id="rId2" Type="http://schemas.openxmlformats.org/officeDocument/2006/relationships/slideLayout" Target="../slideLayouts/slideLayout925.xml"/><Relationship Id="rId19" Type="http://schemas.openxmlformats.org/officeDocument/2006/relationships/slideLayout" Target="../slideLayouts/slideLayout942.xml"/><Relationship Id="rId18" Type="http://schemas.openxmlformats.org/officeDocument/2006/relationships/slideLayout" Target="../slideLayouts/slideLayout941.xml"/><Relationship Id="rId17" Type="http://schemas.openxmlformats.org/officeDocument/2006/relationships/slideLayout" Target="../slideLayouts/slideLayout940.xml"/><Relationship Id="rId16" Type="http://schemas.openxmlformats.org/officeDocument/2006/relationships/slideLayout" Target="../slideLayouts/slideLayout939.xml"/><Relationship Id="rId15" Type="http://schemas.openxmlformats.org/officeDocument/2006/relationships/slideLayout" Target="../slideLayouts/slideLayout938.xml"/><Relationship Id="rId14" Type="http://schemas.openxmlformats.org/officeDocument/2006/relationships/slideLayout" Target="../slideLayouts/slideLayout937.xml"/><Relationship Id="rId13" Type="http://schemas.openxmlformats.org/officeDocument/2006/relationships/slideLayout" Target="../slideLayouts/slideLayout936.xml"/><Relationship Id="rId12" Type="http://schemas.openxmlformats.org/officeDocument/2006/relationships/slideLayout" Target="../slideLayouts/slideLayout935.xml"/><Relationship Id="rId11" Type="http://schemas.openxmlformats.org/officeDocument/2006/relationships/slideLayout" Target="../slideLayouts/slideLayout934.xml"/><Relationship Id="rId10" Type="http://schemas.openxmlformats.org/officeDocument/2006/relationships/slideLayout" Target="../slideLayouts/slideLayout933.xml"/><Relationship Id="rId1" Type="http://schemas.openxmlformats.org/officeDocument/2006/relationships/slideLayout" Target="../slideLayouts/slideLayout924.xml"/></Relationships>
</file>

<file path=ppt/slideMasters/_rels/slideMaster5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51.xml"/><Relationship Id="rId8" Type="http://schemas.openxmlformats.org/officeDocument/2006/relationships/slideLayout" Target="../slideLayouts/slideLayout950.xml"/><Relationship Id="rId7" Type="http://schemas.openxmlformats.org/officeDocument/2006/relationships/slideLayout" Target="../slideLayouts/slideLayout949.xml"/><Relationship Id="rId6" Type="http://schemas.openxmlformats.org/officeDocument/2006/relationships/slideLayout" Target="../slideLayouts/slideLayout948.xml"/><Relationship Id="rId5" Type="http://schemas.openxmlformats.org/officeDocument/2006/relationships/slideLayout" Target="../slideLayouts/slideLayout947.xml"/><Relationship Id="rId4" Type="http://schemas.openxmlformats.org/officeDocument/2006/relationships/slideLayout" Target="../slideLayouts/slideLayout946.xml"/><Relationship Id="rId3" Type="http://schemas.openxmlformats.org/officeDocument/2006/relationships/slideLayout" Target="../slideLayouts/slideLayout945.xml"/><Relationship Id="rId26" Type="http://schemas.openxmlformats.org/officeDocument/2006/relationships/theme" Target="../theme/theme51.xml"/><Relationship Id="rId25" Type="http://schemas.openxmlformats.org/officeDocument/2006/relationships/tags" Target="../tags/tag8000.xml"/><Relationship Id="rId24" Type="http://schemas.openxmlformats.org/officeDocument/2006/relationships/tags" Target="../tags/tag7999.xml"/><Relationship Id="rId23" Type="http://schemas.openxmlformats.org/officeDocument/2006/relationships/tags" Target="../tags/tag7998.xml"/><Relationship Id="rId22" Type="http://schemas.openxmlformats.org/officeDocument/2006/relationships/tags" Target="../tags/tag7997.xml"/><Relationship Id="rId21" Type="http://schemas.openxmlformats.org/officeDocument/2006/relationships/tags" Target="../tags/tag7996.xml"/><Relationship Id="rId20" Type="http://schemas.openxmlformats.org/officeDocument/2006/relationships/tags" Target="../tags/tag7995.xml"/><Relationship Id="rId2" Type="http://schemas.openxmlformats.org/officeDocument/2006/relationships/slideLayout" Target="../slideLayouts/slideLayout944.xml"/><Relationship Id="rId19" Type="http://schemas.openxmlformats.org/officeDocument/2006/relationships/slideLayout" Target="../slideLayouts/slideLayout961.xml"/><Relationship Id="rId18" Type="http://schemas.openxmlformats.org/officeDocument/2006/relationships/slideLayout" Target="../slideLayouts/slideLayout960.xml"/><Relationship Id="rId17" Type="http://schemas.openxmlformats.org/officeDocument/2006/relationships/slideLayout" Target="../slideLayouts/slideLayout959.xml"/><Relationship Id="rId16" Type="http://schemas.openxmlformats.org/officeDocument/2006/relationships/slideLayout" Target="../slideLayouts/slideLayout958.xml"/><Relationship Id="rId15" Type="http://schemas.openxmlformats.org/officeDocument/2006/relationships/slideLayout" Target="../slideLayouts/slideLayout957.xml"/><Relationship Id="rId14" Type="http://schemas.openxmlformats.org/officeDocument/2006/relationships/slideLayout" Target="../slideLayouts/slideLayout956.xml"/><Relationship Id="rId13" Type="http://schemas.openxmlformats.org/officeDocument/2006/relationships/slideLayout" Target="../slideLayouts/slideLayout955.xml"/><Relationship Id="rId12" Type="http://schemas.openxmlformats.org/officeDocument/2006/relationships/slideLayout" Target="../slideLayouts/slideLayout954.xml"/><Relationship Id="rId11" Type="http://schemas.openxmlformats.org/officeDocument/2006/relationships/slideLayout" Target="../slideLayouts/slideLayout953.xml"/><Relationship Id="rId10" Type="http://schemas.openxmlformats.org/officeDocument/2006/relationships/slideLayout" Target="../slideLayouts/slideLayout952.xml"/><Relationship Id="rId1" Type="http://schemas.openxmlformats.org/officeDocument/2006/relationships/slideLayout" Target="../slideLayouts/slideLayout943.xml"/></Relationships>
</file>

<file path=ppt/slideMasters/_rels/slideMaster5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70.xml"/><Relationship Id="rId8" Type="http://schemas.openxmlformats.org/officeDocument/2006/relationships/slideLayout" Target="../slideLayouts/slideLayout969.xml"/><Relationship Id="rId7" Type="http://schemas.openxmlformats.org/officeDocument/2006/relationships/slideLayout" Target="../slideLayouts/slideLayout968.xml"/><Relationship Id="rId6" Type="http://schemas.openxmlformats.org/officeDocument/2006/relationships/slideLayout" Target="../slideLayouts/slideLayout967.xml"/><Relationship Id="rId5" Type="http://schemas.openxmlformats.org/officeDocument/2006/relationships/slideLayout" Target="../slideLayouts/slideLayout966.xml"/><Relationship Id="rId4" Type="http://schemas.openxmlformats.org/officeDocument/2006/relationships/slideLayout" Target="../slideLayouts/slideLayout965.xml"/><Relationship Id="rId3" Type="http://schemas.openxmlformats.org/officeDocument/2006/relationships/slideLayout" Target="../slideLayouts/slideLayout964.xml"/><Relationship Id="rId26" Type="http://schemas.openxmlformats.org/officeDocument/2006/relationships/theme" Target="../theme/theme52.xml"/><Relationship Id="rId25" Type="http://schemas.openxmlformats.org/officeDocument/2006/relationships/tags" Target="../tags/tag8160.xml"/><Relationship Id="rId24" Type="http://schemas.openxmlformats.org/officeDocument/2006/relationships/tags" Target="../tags/tag8159.xml"/><Relationship Id="rId23" Type="http://schemas.openxmlformats.org/officeDocument/2006/relationships/tags" Target="../tags/tag8158.xml"/><Relationship Id="rId22" Type="http://schemas.openxmlformats.org/officeDocument/2006/relationships/tags" Target="../tags/tag8157.xml"/><Relationship Id="rId21" Type="http://schemas.openxmlformats.org/officeDocument/2006/relationships/tags" Target="../tags/tag8156.xml"/><Relationship Id="rId20" Type="http://schemas.openxmlformats.org/officeDocument/2006/relationships/tags" Target="../tags/tag8155.xml"/><Relationship Id="rId2" Type="http://schemas.openxmlformats.org/officeDocument/2006/relationships/slideLayout" Target="../slideLayouts/slideLayout963.xml"/><Relationship Id="rId19" Type="http://schemas.openxmlformats.org/officeDocument/2006/relationships/slideLayout" Target="../slideLayouts/slideLayout980.xml"/><Relationship Id="rId18" Type="http://schemas.openxmlformats.org/officeDocument/2006/relationships/slideLayout" Target="../slideLayouts/slideLayout979.xml"/><Relationship Id="rId17" Type="http://schemas.openxmlformats.org/officeDocument/2006/relationships/slideLayout" Target="../slideLayouts/slideLayout978.xml"/><Relationship Id="rId16" Type="http://schemas.openxmlformats.org/officeDocument/2006/relationships/slideLayout" Target="../slideLayouts/slideLayout977.xml"/><Relationship Id="rId15" Type="http://schemas.openxmlformats.org/officeDocument/2006/relationships/slideLayout" Target="../slideLayouts/slideLayout976.xml"/><Relationship Id="rId14" Type="http://schemas.openxmlformats.org/officeDocument/2006/relationships/slideLayout" Target="../slideLayouts/slideLayout975.xml"/><Relationship Id="rId13" Type="http://schemas.openxmlformats.org/officeDocument/2006/relationships/slideLayout" Target="../slideLayouts/slideLayout974.xml"/><Relationship Id="rId12" Type="http://schemas.openxmlformats.org/officeDocument/2006/relationships/slideLayout" Target="../slideLayouts/slideLayout973.xml"/><Relationship Id="rId11" Type="http://schemas.openxmlformats.org/officeDocument/2006/relationships/slideLayout" Target="../slideLayouts/slideLayout972.xml"/><Relationship Id="rId10" Type="http://schemas.openxmlformats.org/officeDocument/2006/relationships/slideLayout" Target="../slideLayouts/slideLayout971.xml"/><Relationship Id="rId1" Type="http://schemas.openxmlformats.org/officeDocument/2006/relationships/slideLayout" Target="../slideLayouts/slideLayout962.xml"/></Relationships>
</file>

<file path=ppt/slideMasters/_rels/slideMaster5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89.xml"/><Relationship Id="rId8" Type="http://schemas.openxmlformats.org/officeDocument/2006/relationships/slideLayout" Target="../slideLayouts/slideLayout988.xml"/><Relationship Id="rId7" Type="http://schemas.openxmlformats.org/officeDocument/2006/relationships/slideLayout" Target="../slideLayouts/slideLayout987.xml"/><Relationship Id="rId6" Type="http://schemas.openxmlformats.org/officeDocument/2006/relationships/slideLayout" Target="../slideLayouts/slideLayout986.xml"/><Relationship Id="rId5" Type="http://schemas.openxmlformats.org/officeDocument/2006/relationships/slideLayout" Target="../slideLayouts/slideLayout985.xml"/><Relationship Id="rId4" Type="http://schemas.openxmlformats.org/officeDocument/2006/relationships/slideLayout" Target="../slideLayouts/slideLayout984.xml"/><Relationship Id="rId3" Type="http://schemas.openxmlformats.org/officeDocument/2006/relationships/slideLayout" Target="../slideLayouts/slideLayout983.xml"/><Relationship Id="rId26" Type="http://schemas.openxmlformats.org/officeDocument/2006/relationships/theme" Target="../theme/theme53.xml"/><Relationship Id="rId25" Type="http://schemas.openxmlformats.org/officeDocument/2006/relationships/tags" Target="../tags/tag8320.xml"/><Relationship Id="rId24" Type="http://schemas.openxmlformats.org/officeDocument/2006/relationships/tags" Target="../tags/tag8319.xml"/><Relationship Id="rId23" Type="http://schemas.openxmlformats.org/officeDocument/2006/relationships/tags" Target="../tags/tag8318.xml"/><Relationship Id="rId22" Type="http://schemas.openxmlformats.org/officeDocument/2006/relationships/tags" Target="../tags/tag8317.xml"/><Relationship Id="rId21" Type="http://schemas.openxmlformats.org/officeDocument/2006/relationships/tags" Target="../tags/tag8316.xml"/><Relationship Id="rId20" Type="http://schemas.openxmlformats.org/officeDocument/2006/relationships/tags" Target="../tags/tag8315.xml"/><Relationship Id="rId2" Type="http://schemas.openxmlformats.org/officeDocument/2006/relationships/slideLayout" Target="../slideLayouts/slideLayout982.xml"/><Relationship Id="rId19" Type="http://schemas.openxmlformats.org/officeDocument/2006/relationships/slideLayout" Target="../slideLayouts/slideLayout999.xml"/><Relationship Id="rId18" Type="http://schemas.openxmlformats.org/officeDocument/2006/relationships/slideLayout" Target="../slideLayouts/slideLayout998.xml"/><Relationship Id="rId17" Type="http://schemas.openxmlformats.org/officeDocument/2006/relationships/slideLayout" Target="../slideLayouts/slideLayout997.xml"/><Relationship Id="rId16" Type="http://schemas.openxmlformats.org/officeDocument/2006/relationships/slideLayout" Target="../slideLayouts/slideLayout996.xml"/><Relationship Id="rId15" Type="http://schemas.openxmlformats.org/officeDocument/2006/relationships/slideLayout" Target="../slideLayouts/slideLayout995.xml"/><Relationship Id="rId14" Type="http://schemas.openxmlformats.org/officeDocument/2006/relationships/slideLayout" Target="../slideLayouts/slideLayout994.xml"/><Relationship Id="rId13" Type="http://schemas.openxmlformats.org/officeDocument/2006/relationships/slideLayout" Target="../slideLayouts/slideLayout993.xml"/><Relationship Id="rId12" Type="http://schemas.openxmlformats.org/officeDocument/2006/relationships/slideLayout" Target="../slideLayouts/slideLayout992.xml"/><Relationship Id="rId11" Type="http://schemas.openxmlformats.org/officeDocument/2006/relationships/slideLayout" Target="../slideLayouts/slideLayout991.xml"/><Relationship Id="rId10" Type="http://schemas.openxmlformats.org/officeDocument/2006/relationships/slideLayout" Target="../slideLayouts/slideLayout990.xml"/><Relationship Id="rId1" Type="http://schemas.openxmlformats.org/officeDocument/2006/relationships/slideLayout" Target="../slideLayouts/slideLayout981.xml"/></Relationships>
</file>

<file path=ppt/slideMasters/_rels/slideMaster5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08.xml"/><Relationship Id="rId8" Type="http://schemas.openxmlformats.org/officeDocument/2006/relationships/slideLayout" Target="../slideLayouts/slideLayout1007.xml"/><Relationship Id="rId7" Type="http://schemas.openxmlformats.org/officeDocument/2006/relationships/slideLayout" Target="../slideLayouts/slideLayout1006.xml"/><Relationship Id="rId6" Type="http://schemas.openxmlformats.org/officeDocument/2006/relationships/slideLayout" Target="../slideLayouts/slideLayout1005.xml"/><Relationship Id="rId5" Type="http://schemas.openxmlformats.org/officeDocument/2006/relationships/slideLayout" Target="../slideLayouts/slideLayout1004.xml"/><Relationship Id="rId4" Type="http://schemas.openxmlformats.org/officeDocument/2006/relationships/slideLayout" Target="../slideLayouts/slideLayout1003.xml"/><Relationship Id="rId3" Type="http://schemas.openxmlformats.org/officeDocument/2006/relationships/slideLayout" Target="../slideLayouts/slideLayout1002.xml"/><Relationship Id="rId26" Type="http://schemas.openxmlformats.org/officeDocument/2006/relationships/theme" Target="../theme/theme54.xml"/><Relationship Id="rId25" Type="http://schemas.openxmlformats.org/officeDocument/2006/relationships/tags" Target="../tags/tag8480.xml"/><Relationship Id="rId24" Type="http://schemas.openxmlformats.org/officeDocument/2006/relationships/tags" Target="../tags/tag8479.xml"/><Relationship Id="rId23" Type="http://schemas.openxmlformats.org/officeDocument/2006/relationships/tags" Target="../tags/tag8478.xml"/><Relationship Id="rId22" Type="http://schemas.openxmlformats.org/officeDocument/2006/relationships/tags" Target="../tags/tag8477.xml"/><Relationship Id="rId21" Type="http://schemas.openxmlformats.org/officeDocument/2006/relationships/tags" Target="../tags/tag8476.xml"/><Relationship Id="rId20" Type="http://schemas.openxmlformats.org/officeDocument/2006/relationships/tags" Target="../tags/tag8475.xml"/><Relationship Id="rId2" Type="http://schemas.openxmlformats.org/officeDocument/2006/relationships/slideLayout" Target="../slideLayouts/slideLayout1001.xml"/><Relationship Id="rId19" Type="http://schemas.openxmlformats.org/officeDocument/2006/relationships/slideLayout" Target="../slideLayouts/slideLayout1018.xml"/><Relationship Id="rId18" Type="http://schemas.openxmlformats.org/officeDocument/2006/relationships/slideLayout" Target="../slideLayouts/slideLayout1017.xml"/><Relationship Id="rId17" Type="http://schemas.openxmlformats.org/officeDocument/2006/relationships/slideLayout" Target="../slideLayouts/slideLayout1016.xml"/><Relationship Id="rId16" Type="http://schemas.openxmlformats.org/officeDocument/2006/relationships/slideLayout" Target="../slideLayouts/slideLayout1015.xml"/><Relationship Id="rId15" Type="http://schemas.openxmlformats.org/officeDocument/2006/relationships/slideLayout" Target="../slideLayouts/slideLayout1014.xml"/><Relationship Id="rId14" Type="http://schemas.openxmlformats.org/officeDocument/2006/relationships/slideLayout" Target="../slideLayouts/slideLayout1013.xml"/><Relationship Id="rId13" Type="http://schemas.openxmlformats.org/officeDocument/2006/relationships/slideLayout" Target="../slideLayouts/slideLayout1012.xml"/><Relationship Id="rId12" Type="http://schemas.openxmlformats.org/officeDocument/2006/relationships/slideLayout" Target="../slideLayouts/slideLayout1011.xml"/><Relationship Id="rId11" Type="http://schemas.openxmlformats.org/officeDocument/2006/relationships/slideLayout" Target="../slideLayouts/slideLayout1010.xml"/><Relationship Id="rId10" Type="http://schemas.openxmlformats.org/officeDocument/2006/relationships/slideLayout" Target="../slideLayouts/slideLayout1009.xml"/><Relationship Id="rId1" Type="http://schemas.openxmlformats.org/officeDocument/2006/relationships/slideLayout" Target="../slideLayouts/slideLayout1000.xml"/></Relationships>
</file>

<file path=ppt/slideMasters/_rels/slideMaster5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27.xml"/><Relationship Id="rId8" Type="http://schemas.openxmlformats.org/officeDocument/2006/relationships/slideLayout" Target="../slideLayouts/slideLayout1026.xml"/><Relationship Id="rId7" Type="http://schemas.openxmlformats.org/officeDocument/2006/relationships/slideLayout" Target="../slideLayouts/slideLayout1025.xml"/><Relationship Id="rId6" Type="http://schemas.openxmlformats.org/officeDocument/2006/relationships/slideLayout" Target="../slideLayouts/slideLayout1024.xml"/><Relationship Id="rId5" Type="http://schemas.openxmlformats.org/officeDocument/2006/relationships/slideLayout" Target="../slideLayouts/slideLayout1023.xml"/><Relationship Id="rId4" Type="http://schemas.openxmlformats.org/officeDocument/2006/relationships/slideLayout" Target="../slideLayouts/slideLayout1022.xml"/><Relationship Id="rId3" Type="http://schemas.openxmlformats.org/officeDocument/2006/relationships/slideLayout" Target="../slideLayouts/slideLayout1021.xml"/><Relationship Id="rId26" Type="http://schemas.openxmlformats.org/officeDocument/2006/relationships/theme" Target="../theme/theme55.xml"/><Relationship Id="rId25" Type="http://schemas.openxmlformats.org/officeDocument/2006/relationships/tags" Target="../tags/tag8640.xml"/><Relationship Id="rId24" Type="http://schemas.openxmlformats.org/officeDocument/2006/relationships/tags" Target="../tags/tag8639.xml"/><Relationship Id="rId23" Type="http://schemas.openxmlformats.org/officeDocument/2006/relationships/tags" Target="../tags/tag8638.xml"/><Relationship Id="rId22" Type="http://schemas.openxmlformats.org/officeDocument/2006/relationships/tags" Target="../tags/tag8637.xml"/><Relationship Id="rId21" Type="http://schemas.openxmlformats.org/officeDocument/2006/relationships/tags" Target="../tags/tag8636.xml"/><Relationship Id="rId20" Type="http://schemas.openxmlformats.org/officeDocument/2006/relationships/tags" Target="../tags/tag8635.xml"/><Relationship Id="rId2" Type="http://schemas.openxmlformats.org/officeDocument/2006/relationships/slideLayout" Target="../slideLayouts/slideLayout1020.xml"/><Relationship Id="rId19" Type="http://schemas.openxmlformats.org/officeDocument/2006/relationships/slideLayout" Target="../slideLayouts/slideLayout1037.xml"/><Relationship Id="rId18" Type="http://schemas.openxmlformats.org/officeDocument/2006/relationships/slideLayout" Target="../slideLayouts/slideLayout1036.xml"/><Relationship Id="rId17" Type="http://schemas.openxmlformats.org/officeDocument/2006/relationships/slideLayout" Target="../slideLayouts/slideLayout1035.xml"/><Relationship Id="rId16" Type="http://schemas.openxmlformats.org/officeDocument/2006/relationships/slideLayout" Target="../slideLayouts/slideLayout1034.xml"/><Relationship Id="rId15" Type="http://schemas.openxmlformats.org/officeDocument/2006/relationships/slideLayout" Target="../slideLayouts/slideLayout1033.xml"/><Relationship Id="rId14" Type="http://schemas.openxmlformats.org/officeDocument/2006/relationships/slideLayout" Target="../slideLayouts/slideLayout1032.xml"/><Relationship Id="rId13" Type="http://schemas.openxmlformats.org/officeDocument/2006/relationships/slideLayout" Target="../slideLayouts/slideLayout1031.xml"/><Relationship Id="rId12" Type="http://schemas.openxmlformats.org/officeDocument/2006/relationships/slideLayout" Target="../slideLayouts/slideLayout1030.xml"/><Relationship Id="rId11" Type="http://schemas.openxmlformats.org/officeDocument/2006/relationships/slideLayout" Target="../slideLayouts/slideLayout1029.xml"/><Relationship Id="rId10" Type="http://schemas.openxmlformats.org/officeDocument/2006/relationships/slideLayout" Target="../slideLayouts/slideLayout1028.xml"/><Relationship Id="rId1" Type="http://schemas.openxmlformats.org/officeDocument/2006/relationships/slideLayout" Target="../slideLayouts/slideLayout1019.xml"/></Relationships>
</file>

<file path=ppt/slideMasters/_rels/slideMaster5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46.xml"/><Relationship Id="rId8" Type="http://schemas.openxmlformats.org/officeDocument/2006/relationships/slideLayout" Target="../slideLayouts/slideLayout1045.xml"/><Relationship Id="rId7" Type="http://schemas.openxmlformats.org/officeDocument/2006/relationships/slideLayout" Target="../slideLayouts/slideLayout1044.xml"/><Relationship Id="rId6" Type="http://schemas.openxmlformats.org/officeDocument/2006/relationships/slideLayout" Target="../slideLayouts/slideLayout1043.xml"/><Relationship Id="rId5" Type="http://schemas.openxmlformats.org/officeDocument/2006/relationships/slideLayout" Target="../slideLayouts/slideLayout1042.xml"/><Relationship Id="rId4" Type="http://schemas.openxmlformats.org/officeDocument/2006/relationships/slideLayout" Target="../slideLayouts/slideLayout1041.xml"/><Relationship Id="rId3" Type="http://schemas.openxmlformats.org/officeDocument/2006/relationships/slideLayout" Target="../slideLayouts/slideLayout1040.xml"/><Relationship Id="rId26" Type="http://schemas.openxmlformats.org/officeDocument/2006/relationships/theme" Target="../theme/theme56.xml"/><Relationship Id="rId25" Type="http://schemas.openxmlformats.org/officeDocument/2006/relationships/tags" Target="../tags/tag8800.xml"/><Relationship Id="rId24" Type="http://schemas.openxmlformats.org/officeDocument/2006/relationships/tags" Target="../tags/tag8799.xml"/><Relationship Id="rId23" Type="http://schemas.openxmlformats.org/officeDocument/2006/relationships/tags" Target="../tags/tag8798.xml"/><Relationship Id="rId22" Type="http://schemas.openxmlformats.org/officeDocument/2006/relationships/tags" Target="../tags/tag8797.xml"/><Relationship Id="rId21" Type="http://schemas.openxmlformats.org/officeDocument/2006/relationships/tags" Target="../tags/tag8796.xml"/><Relationship Id="rId20" Type="http://schemas.openxmlformats.org/officeDocument/2006/relationships/tags" Target="../tags/tag8795.xml"/><Relationship Id="rId2" Type="http://schemas.openxmlformats.org/officeDocument/2006/relationships/slideLayout" Target="../slideLayouts/slideLayout1039.xml"/><Relationship Id="rId19" Type="http://schemas.openxmlformats.org/officeDocument/2006/relationships/slideLayout" Target="../slideLayouts/slideLayout1056.xml"/><Relationship Id="rId18" Type="http://schemas.openxmlformats.org/officeDocument/2006/relationships/slideLayout" Target="../slideLayouts/slideLayout1055.xml"/><Relationship Id="rId17" Type="http://schemas.openxmlformats.org/officeDocument/2006/relationships/slideLayout" Target="../slideLayouts/slideLayout1054.xml"/><Relationship Id="rId16" Type="http://schemas.openxmlformats.org/officeDocument/2006/relationships/slideLayout" Target="../slideLayouts/slideLayout1053.xml"/><Relationship Id="rId15" Type="http://schemas.openxmlformats.org/officeDocument/2006/relationships/slideLayout" Target="../slideLayouts/slideLayout1052.xml"/><Relationship Id="rId14" Type="http://schemas.openxmlformats.org/officeDocument/2006/relationships/slideLayout" Target="../slideLayouts/slideLayout1051.xml"/><Relationship Id="rId13" Type="http://schemas.openxmlformats.org/officeDocument/2006/relationships/slideLayout" Target="../slideLayouts/slideLayout1050.xml"/><Relationship Id="rId12" Type="http://schemas.openxmlformats.org/officeDocument/2006/relationships/slideLayout" Target="../slideLayouts/slideLayout1049.xml"/><Relationship Id="rId11" Type="http://schemas.openxmlformats.org/officeDocument/2006/relationships/slideLayout" Target="../slideLayouts/slideLayout1048.xml"/><Relationship Id="rId10" Type="http://schemas.openxmlformats.org/officeDocument/2006/relationships/slideLayout" Target="../slideLayouts/slideLayout1047.xml"/><Relationship Id="rId1" Type="http://schemas.openxmlformats.org/officeDocument/2006/relationships/slideLayout" Target="../slideLayouts/slideLayout1038.xml"/></Relationships>
</file>

<file path=ppt/slideMasters/_rels/slideMaster5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65.xml"/><Relationship Id="rId8" Type="http://schemas.openxmlformats.org/officeDocument/2006/relationships/slideLayout" Target="../slideLayouts/slideLayout1064.xml"/><Relationship Id="rId7" Type="http://schemas.openxmlformats.org/officeDocument/2006/relationships/slideLayout" Target="../slideLayouts/slideLayout1063.xml"/><Relationship Id="rId6" Type="http://schemas.openxmlformats.org/officeDocument/2006/relationships/slideLayout" Target="../slideLayouts/slideLayout1062.xml"/><Relationship Id="rId5" Type="http://schemas.openxmlformats.org/officeDocument/2006/relationships/slideLayout" Target="../slideLayouts/slideLayout1061.xml"/><Relationship Id="rId4" Type="http://schemas.openxmlformats.org/officeDocument/2006/relationships/slideLayout" Target="../slideLayouts/slideLayout1060.xml"/><Relationship Id="rId3" Type="http://schemas.openxmlformats.org/officeDocument/2006/relationships/slideLayout" Target="../slideLayouts/slideLayout1059.xml"/><Relationship Id="rId26" Type="http://schemas.openxmlformats.org/officeDocument/2006/relationships/theme" Target="../theme/theme57.xml"/><Relationship Id="rId25" Type="http://schemas.openxmlformats.org/officeDocument/2006/relationships/tags" Target="../tags/tag8960.xml"/><Relationship Id="rId24" Type="http://schemas.openxmlformats.org/officeDocument/2006/relationships/tags" Target="../tags/tag8959.xml"/><Relationship Id="rId23" Type="http://schemas.openxmlformats.org/officeDocument/2006/relationships/tags" Target="../tags/tag8958.xml"/><Relationship Id="rId22" Type="http://schemas.openxmlformats.org/officeDocument/2006/relationships/tags" Target="../tags/tag8957.xml"/><Relationship Id="rId21" Type="http://schemas.openxmlformats.org/officeDocument/2006/relationships/tags" Target="../tags/tag8956.xml"/><Relationship Id="rId20" Type="http://schemas.openxmlformats.org/officeDocument/2006/relationships/tags" Target="../tags/tag8955.xml"/><Relationship Id="rId2" Type="http://schemas.openxmlformats.org/officeDocument/2006/relationships/slideLayout" Target="../slideLayouts/slideLayout1058.xml"/><Relationship Id="rId19" Type="http://schemas.openxmlformats.org/officeDocument/2006/relationships/slideLayout" Target="../slideLayouts/slideLayout1075.xml"/><Relationship Id="rId18" Type="http://schemas.openxmlformats.org/officeDocument/2006/relationships/slideLayout" Target="../slideLayouts/slideLayout1074.xml"/><Relationship Id="rId17" Type="http://schemas.openxmlformats.org/officeDocument/2006/relationships/slideLayout" Target="../slideLayouts/slideLayout1073.xml"/><Relationship Id="rId16" Type="http://schemas.openxmlformats.org/officeDocument/2006/relationships/slideLayout" Target="../slideLayouts/slideLayout1072.xml"/><Relationship Id="rId15" Type="http://schemas.openxmlformats.org/officeDocument/2006/relationships/slideLayout" Target="../slideLayouts/slideLayout1071.xml"/><Relationship Id="rId14" Type="http://schemas.openxmlformats.org/officeDocument/2006/relationships/slideLayout" Target="../slideLayouts/slideLayout1070.xml"/><Relationship Id="rId13" Type="http://schemas.openxmlformats.org/officeDocument/2006/relationships/slideLayout" Target="../slideLayouts/slideLayout1069.xml"/><Relationship Id="rId12" Type="http://schemas.openxmlformats.org/officeDocument/2006/relationships/slideLayout" Target="../slideLayouts/slideLayout1068.xml"/><Relationship Id="rId11" Type="http://schemas.openxmlformats.org/officeDocument/2006/relationships/slideLayout" Target="../slideLayouts/slideLayout1067.xml"/><Relationship Id="rId10" Type="http://schemas.openxmlformats.org/officeDocument/2006/relationships/slideLayout" Target="../slideLayouts/slideLayout1066.xml"/><Relationship Id="rId1" Type="http://schemas.openxmlformats.org/officeDocument/2006/relationships/slideLayout" Target="../slideLayouts/slideLayout1057.xml"/></Relationships>
</file>

<file path=ppt/slideMasters/_rels/slideMaster5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84.xml"/><Relationship Id="rId8" Type="http://schemas.openxmlformats.org/officeDocument/2006/relationships/slideLayout" Target="../slideLayouts/slideLayout1083.xml"/><Relationship Id="rId7" Type="http://schemas.openxmlformats.org/officeDocument/2006/relationships/slideLayout" Target="../slideLayouts/slideLayout1082.xml"/><Relationship Id="rId6" Type="http://schemas.openxmlformats.org/officeDocument/2006/relationships/slideLayout" Target="../slideLayouts/slideLayout1081.xml"/><Relationship Id="rId5" Type="http://schemas.openxmlformats.org/officeDocument/2006/relationships/slideLayout" Target="../slideLayouts/slideLayout1080.xml"/><Relationship Id="rId4" Type="http://schemas.openxmlformats.org/officeDocument/2006/relationships/slideLayout" Target="../slideLayouts/slideLayout1079.xml"/><Relationship Id="rId3" Type="http://schemas.openxmlformats.org/officeDocument/2006/relationships/slideLayout" Target="../slideLayouts/slideLayout1078.xml"/><Relationship Id="rId26" Type="http://schemas.openxmlformats.org/officeDocument/2006/relationships/theme" Target="../theme/theme58.xml"/><Relationship Id="rId25" Type="http://schemas.openxmlformats.org/officeDocument/2006/relationships/tags" Target="../tags/tag9120.xml"/><Relationship Id="rId24" Type="http://schemas.openxmlformats.org/officeDocument/2006/relationships/tags" Target="../tags/tag9119.xml"/><Relationship Id="rId23" Type="http://schemas.openxmlformats.org/officeDocument/2006/relationships/tags" Target="../tags/tag9118.xml"/><Relationship Id="rId22" Type="http://schemas.openxmlformats.org/officeDocument/2006/relationships/tags" Target="../tags/tag9117.xml"/><Relationship Id="rId21" Type="http://schemas.openxmlformats.org/officeDocument/2006/relationships/tags" Target="../tags/tag9116.xml"/><Relationship Id="rId20" Type="http://schemas.openxmlformats.org/officeDocument/2006/relationships/tags" Target="../tags/tag9115.xml"/><Relationship Id="rId2" Type="http://schemas.openxmlformats.org/officeDocument/2006/relationships/slideLayout" Target="../slideLayouts/slideLayout1077.xml"/><Relationship Id="rId19" Type="http://schemas.openxmlformats.org/officeDocument/2006/relationships/slideLayout" Target="../slideLayouts/slideLayout1094.xml"/><Relationship Id="rId18" Type="http://schemas.openxmlformats.org/officeDocument/2006/relationships/slideLayout" Target="../slideLayouts/slideLayout1093.xml"/><Relationship Id="rId17" Type="http://schemas.openxmlformats.org/officeDocument/2006/relationships/slideLayout" Target="../slideLayouts/slideLayout1092.xml"/><Relationship Id="rId16" Type="http://schemas.openxmlformats.org/officeDocument/2006/relationships/slideLayout" Target="../slideLayouts/slideLayout1091.xml"/><Relationship Id="rId15" Type="http://schemas.openxmlformats.org/officeDocument/2006/relationships/slideLayout" Target="../slideLayouts/slideLayout1090.xml"/><Relationship Id="rId14" Type="http://schemas.openxmlformats.org/officeDocument/2006/relationships/slideLayout" Target="../slideLayouts/slideLayout1089.xml"/><Relationship Id="rId13" Type="http://schemas.openxmlformats.org/officeDocument/2006/relationships/slideLayout" Target="../slideLayouts/slideLayout1088.xml"/><Relationship Id="rId12" Type="http://schemas.openxmlformats.org/officeDocument/2006/relationships/slideLayout" Target="../slideLayouts/slideLayout1087.xml"/><Relationship Id="rId11" Type="http://schemas.openxmlformats.org/officeDocument/2006/relationships/slideLayout" Target="../slideLayouts/slideLayout1086.xml"/><Relationship Id="rId10" Type="http://schemas.openxmlformats.org/officeDocument/2006/relationships/slideLayout" Target="../slideLayouts/slideLayout1085.xml"/><Relationship Id="rId1" Type="http://schemas.openxmlformats.org/officeDocument/2006/relationships/slideLayout" Target="../slideLayouts/slideLayout1076.xml"/></Relationships>
</file>

<file path=ppt/slideMasters/_rels/slideMaster5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03.xml"/><Relationship Id="rId8" Type="http://schemas.openxmlformats.org/officeDocument/2006/relationships/slideLayout" Target="../slideLayouts/slideLayout1102.xml"/><Relationship Id="rId7" Type="http://schemas.openxmlformats.org/officeDocument/2006/relationships/slideLayout" Target="../slideLayouts/slideLayout1101.xml"/><Relationship Id="rId6" Type="http://schemas.openxmlformats.org/officeDocument/2006/relationships/slideLayout" Target="../slideLayouts/slideLayout1100.xml"/><Relationship Id="rId5" Type="http://schemas.openxmlformats.org/officeDocument/2006/relationships/slideLayout" Target="../slideLayouts/slideLayout1099.xml"/><Relationship Id="rId4" Type="http://schemas.openxmlformats.org/officeDocument/2006/relationships/slideLayout" Target="../slideLayouts/slideLayout1098.xml"/><Relationship Id="rId3" Type="http://schemas.openxmlformats.org/officeDocument/2006/relationships/slideLayout" Target="../slideLayouts/slideLayout1097.xml"/><Relationship Id="rId26" Type="http://schemas.openxmlformats.org/officeDocument/2006/relationships/theme" Target="../theme/theme59.xml"/><Relationship Id="rId25" Type="http://schemas.openxmlformats.org/officeDocument/2006/relationships/tags" Target="../tags/tag9280.xml"/><Relationship Id="rId24" Type="http://schemas.openxmlformats.org/officeDocument/2006/relationships/tags" Target="../tags/tag9279.xml"/><Relationship Id="rId23" Type="http://schemas.openxmlformats.org/officeDocument/2006/relationships/tags" Target="../tags/tag9278.xml"/><Relationship Id="rId22" Type="http://schemas.openxmlformats.org/officeDocument/2006/relationships/tags" Target="../tags/tag9277.xml"/><Relationship Id="rId21" Type="http://schemas.openxmlformats.org/officeDocument/2006/relationships/tags" Target="../tags/tag9276.xml"/><Relationship Id="rId20" Type="http://schemas.openxmlformats.org/officeDocument/2006/relationships/tags" Target="../tags/tag9275.xml"/><Relationship Id="rId2" Type="http://schemas.openxmlformats.org/officeDocument/2006/relationships/slideLayout" Target="../slideLayouts/slideLayout1096.xml"/><Relationship Id="rId19" Type="http://schemas.openxmlformats.org/officeDocument/2006/relationships/slideLayout" Target="../slideLayouts/slideLayout1113.xml"/><Relationship Id="rId18" Type="http://schemas.openxmlformats.org/officeDocument/2006/relationships/slideLayout" Target="../slideLayouts/slideLayout1112.xml"/><Relationship Id="rId17" Type="http://schemas.openxmlformats.org/officeDocument/2006/relationships/slideLayout" Target="../slideLayouts/slideLayout1111.xml"/><Relationship Id="rId16" Type="http://schemas.openxmlformats.org/officeDocument/2006/relationships/slideLayout" Target="../slideLayouts/slideLayout1110.xml"/><Relationship Id="rId15" Type="http://schemas.openxmlformats.org/officeDocument/2006/relationships/slideLayout" Target="../slideLayouts/slideLayout1109.xml"/><Relationship Id="rId14" Type="http://schemas.openxmlformats.org/officeDocument/2006/relationships/slideLayout" Target="../slideLayouts/slideLayout1108.xml"/><Relationship Id="rId13" Type="http://schemas.openxmlformats.org/officeDocument/2006/relationships/slideLayout" Target="../slideLayouts/slideLayout1107.xml"/><Relationship Id="rId12" Type="http://schemas.openxmlformats.org/officeDocument/2006/relationships/slideLayout" Target="../slideLayouts/slideLayout1106.xml"/><Relationship Id="rId11" Type="http://schemas.openxmlformats.org/officeDocument/2006/relationships/slideLayout" Target="../slideLayouts/slideLayout1105.xml"/><Relationship Id="rId10" Type="http://schemas.openxmlformats.org/officeDocument/2006/relationships/slideLayout" Target="../slideLayouts/slideLayout1104.xml"/><Relationship Id="rId1" Type="http://schemas.openxmlformats.org/officeDocument/2006/relationships/slideLayout" Target="../slideLayouts/slideLayout109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6.xml"/><Relationship Id="rId8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3.xml"/><Relationship Id="rId5" Type="http://schemas.openxmlformats.org/officeDocument/2006/relationships/slideLayout" Target="../slideLayouts/slideLayout92.xml"/><Relationship Id="rId4" Type="http://schemas.openxmlformats.org/officeDocument/2006/relationships/slideLayout" Target="../slideLayouts/slideLayout91.xml"/><Relationship Id="rId3" Type="http://schemas.openxmlformats.org/officeDocument/2006/relationships/slideLayout" Target="../slideLayouts/slideLayout90.xml"/><Relationship Id="rId26" Type="http://schemas.openxmlformats.org/officeDocument/2006/relationships/theme" Target="../theme/theme6.xml"/><Relationship Id="rId25" Type="http://schemas.openxmlformats.org/officeDocument/2006/relationships/tags" Target="../tags/tag800.xml"/><Relationship Id="rId24" Type="http://schemas.openxmlformats.org/officeDocument/2006/relationships/tags" Target="../tags/tag799.xml"/><Relationship Id="rId23" Type="http://schemas.openxmlformats.org/officeDocument/2006/relationships/tags" Target="../tags/tag798.xml"/><Relationship Id="rId22" Type="http://schemas.openxmlformats.org/officeDocument/2006/relationships/tags" Target="../tags/tag797.xml"/><Relationship Id="rId21" Type="http://schemas.openxmlformats.org/officeDocument/2006/relationships/tags" Target="../tags/tag796.xml"/><Relationship Id="rId20" Type="http://schemas.openxmlformats.org/officeDocument/2006/relationships/tags" Target="../tags/tag795.xml"/><Relationship Id="rId2" Type="http://schemas.openxmlformats.org/officeDocument/2006/relationships/slideLayout" Target="../slideLayouts/slideLayout89.xml"/><Relationship Id="rId19" Type="http://schemas.openxmlformats.org/officeDocument/2006/relationships/slideLayout" Target="../slideLayouts/slideLayout106.xml"/><Relationship Id="rId18" Type="http://schemas.openxmlformats.org/officeDocument/2006/relationships/slideLayout" Target="../slideLayouts/slideLayout105.xml"/><Relationship Id="rId17" Type="http://schemas.openxmlformats.org/officeDocument/2006/relationships/slideLayout" Target="../slideLayouts/slideLayout104.xml"/><Relationship Id="rId16" Type="http://schemas.openxmlformats.org/officeDocument/2006/relationships/slideLayout" Target="../slideLayouts/slideLayout103.xml"/><Relationship Id="rId15" Type="http://schemas.openxmlformats.org/officeDocument/2006/relationships/slideLayout" Target="../slideLayouts/slideLayout102.xml"/><Relationship Id="rId14" Type="http://schemas.openxmlformats.org/officeDocument/2006/relationships/slideLayout" Target="../slideLayouts/slideLayout101.xml"/><Relationship Id="rId13" Type="http://schemas.openxmlformats.org/officeDocument/2006/relationships/slideLayout" Target="../slideLayouts/slideLayout100.xml"/><Relationship Id="rId12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97.xml"/><Relationship Id="rId1" Type="http://schemas.openxmlformats.org/officeDocument/2006/relationships/slideLayout" Target="../slideLayouts/slideLayout88.xml"/></Relationships>
</file>

<file path=ppt/slideMasters/_rels/slideMaster6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22.xml"/><Relationship Id="rId8" Type="http://schemas.openxmlformats.org/officeDocument/2006/relationships/slideLayout" Target="../slideLayouts/slideLayout1121.xml"/><Relationship Id="rId7" Type="http://schemas.openxmlformats.org/officeDocument/2006/relationships/slideLayout" Target="../slideLayouts/slideLayout1120.xml"/><Relationship Id="rId6" Type="http://schemas.openxmlformats.org/officeDocument/2006/relationships/slideLayout" Target="../slideLayouts/slideLayout1119.xml"/><Relationship Id="rId5" Type="http://schemas.openxmlformats.org/officeDocument/2006/relationships/slideLayout" Target="../slideLayouts/slideLayout1118.xml"/><Relationship Id="rId4" Type="http://schemas.openxmlformats.org/officeDocument/2006/relationships/slideLayout" Target="../slideLayouts/slideLayout1117.xml"/><Relationship Id="rId3" Type="http://schemas.openxmlformats.org/officeDocument/2006/relationships/slideLayout" Target="../slideLayouts/slideLayout1116.xml"/><Relationship Id="rId26" Type="http://schemas.openxmlformats.org/officeDocument/2006/relationships/theme" Target="../theme/theme60.xml"/><Relationship Id="rId25" Type="http://schemas.openxmlformats.org/officeDocument/2006/relationships/tags" Target="../tags/tag9440.xml"/><Relationship Id="rId24" Type="http://schemas.openxmlformats.org/officeDocument/2006/relationships/tags" Target="../tags/tag9439.xml"/><Relationship Id="rId23" Type="http://schemas.openxmlformats.org/officeDocument/2006/relationships/tags" Target="../tags/tag9438.xml"/><Relationship Id="rId22" Type="http://schemas.openxmlformats.org/officeDocument/2006/relationships/tags" Target="../tags/tag9437.xml"/><Relationship Id="rId21" Type="http://schemas.openxmlformats.org/officeDocument/2006/relationships/tags" Target="../tags/tag9436.xml"/><Relationship Id="rId20" Type="http://schemas.openxmlformats.org/officeDocument/2006/relationships/tags" Target="../tags/tag9435.xml"/><Relationship Id="rId2" Type="http://schemas.openxmlformats.org/officeDocument/2006/relationships/slideLayout" Target="../slideLayouts/slideLayout1115.xml"/><Relationship Id="rId19" Type="http://schemas.openxmlformats.org/officeDocument/2006/relationships/slideLayout" Target="../slideLayouts/slideLayout1132.xml"/><Relationship Id="rId18" Type="http://schemas.openxmlformats.org/officeDocument/2006/relationships/slideLayout" Target="../slideLayouts/slideLayout1131.xml"/><Relationship Id="rId17" Type="http://schemas.openxmlformats.org/officeDocument/2006/relationships/slideLayout" Target="../slideLayouts/slideLayout1130.xml"/><Relationship Id="rId16" Type="http://schemas.openxmlformats.org/officeDocument/2006/relationships/slideLayout" Target="../slideLayouts/slideLayout1129.xml"/><Relationship Id="rId15" Type="http://schemas.openxmlformats.org/officeDocument/2006/relationships/slideLayout" Target="../slideLayouts/slideLayout1128.xml"/><Relationship Id="rId14" Type="http://schemas.openxmlformats.org/officeDocument/2006/relationships/slideLayout" Target="../slideLayouts/slideLayout1127.xml"/><Relationship Id="rId13" Type="http://schemas.openxmlformats.org/officeDocument/2006/relationships/slideLayout" Target="../slideLayouts/slideLayout1126.xml"/><Relationship Id="rId12" Type="http://schemas.openxmlformats.org/officeDocument/2006/relationships/slideLayout" Target="../slideLayouts/slideLayout1125.xml"/><Relationship Id="rId11" Type="http://schemas.openxmlformats.org/officeDocument/2006/relationships/slideLayout" Target="../slideLayouts/slideLayout1124.xml"/><Relationship Id="rId10" Type="http://schemas.openxmlformats.org/officeDocument/2006/relationships/slideLayout" Target="../slideLayouts/slideLayout1123.xml"/><Relationship Id="rId1" Type="http://schemas.openxmlformats.org/officeDocument/2006/relationships/slideLayout" Target="../slideLayouts/slideLayout1114.xml"/></Relationships>
</file>

<file path=ppt/slideMasters/_rels/slideMaster6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41.xml"/><Relationship Id="rId8" Type="http://schemas.openxmlformats.org/officeDocument/2006/relationships/slideLayout" Target="../slideLayouts/slideLayout1140.xml"/><Relationship Id="rId7" Type="http://schemas.openxmlformats.org/officeDocument/2006/relationships/slideLayout" Target="../slideLayouts/slideLayout1139.xml"/><Relationship Id="rId6" Type="http://schemas.openxmlformats.org/officeDocument/2006/relationships/slideLayout" Target="../slideLayouts/slideLayout1138.xml"/><Relationship Id="rId5" Type="http://schemas.openxmlformats.org/officeDocument/2006/relationships/slideLayout" Target="../slideLayouts/slideLayout1137.xml"/><Relationship Id="rId4" Type="http://schemas.openxmlformats.org/officeDocument/2006/relationships/slideLayout" Target="../slideLayouts/slideLayout1136.xml"/><Relationship Id="rId3" Type="http://schemas.openxmlformats.org/officeDocument/2006/relationships/slideLayout" Target="../slideLayouts/slideLayout1135.xml"/><Relationship Id="rId26" Type="http://schemas.openxmlformats.org/officeDocument/2006/relationships/theme" Target="../theme/theme61.xml"/><Relationship Id="rId25" Type="http://schemas.openxmlformats.org/officeDocument/2006/relationships/tags" Target="../tags/tag9600.xml"/><Relationship Id="rId24" Type="http://schemas.openxmlformats.org/officeDocument/2006/relationships/tags" Target="../tags/tag9599.xml"/><Relationship Id="rId23" Type="http://schemas.openxmlformats.org/officeDocument/2006/relationships/tags" Target="../tags/tag9598.xml"/><Relationship Id="rId22" Type="http://schemas.openxmlformats.org/officeDocument/2006/relationships/tags" Target="../tags/tag9597.xml"/><Relationship Id="rId21" Type="http://schemas.openxmlformats.org/officeDocument/2006/relationships/tags" Target="../tags/tag9596.xml"/><Relationship Id="rId20" Type="http://schemas.openxmlformats.org/officeDocument/2006/relationships/tags" Target="../tags/tag9595.xml"/><Relationship Id="rId2" Type="http://schemas.openxmlformats.org/officeDocument/2006/relationships/slideLayout" Target="../slideLayouts/slideLayout1134.xml"/><Relationship Id="rId19" Type="http://schemas.openxmlformats.org/officeDocument/2006/relationships/slideLayout" Target="../slideLayouts/slideLayout1151.xml"/><Relationship Id="rId18" Type="http://schemas.openxmlformats.org/officeDocument/2006/relationships/slideLayout" Target="../slideLayouts/slideLayout1150.xml"/><Relationship Id="rId17" Type="http://schemas.openxmlformats.org/officeDocument/2006/relationships/slideLayout" Target="../slideLayouts/slideLayout1149.xml"/><Relationship Id="rId16" Type="http://schemas.openxmlformats.org/officeDocument/2006/relationships/slideLayout" Target="../slideLayouts/slideLayout1148.xml"/><Relationship Id="rId15" Type="http://schemas.openxmlformats.org/officeDocument/2006/relationships/slideLayout" Target="../slideLayouts/slideLayout1147.xml"/><Relationship Id="rId14" Type="http://schemas.openxmlformats.org/officeDocument/2006/relationships/slideLayout" Target="../slideLayouts/slideLayout1146.xml"/><Relationship Id="rId13" Type="http://schemas.openxmlformats.org/officeDocument/2006/relationships/slideLayout" Target="../slideLayouts/slideLayout1145.xml"/><Relationship Id="rId12" Type="http://schemas.openxmlformats.org/officeDocument/2006/relationships/slideLayout" Target="../slideLayouts/slideLayout1144.xml"/><Relationship Id="rId11" Type="http://schemas.openxmlformats.org/officeDocument/2006/relationships/slideLayout" Target="../slideLayouts/slideLayout1143.xml"/><Relationship Id="rId10" Type="http://schemas.openxmlformats.org/officeDocument/2006/relationships/slideLayout" Target="../slideLayouts/slideLayout1142.xml"/><Relationship Id="rId1" Type="http://schemas.openxmlformats.org/officeDocument/2006/relationships/slideLayout" Target="../slideLayouts/slideLayout1133.xml"/></Relationships>
</file>

<file path=ppt/slideMasters/_rels/slideMaster6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60.xml"/><Relationship Id="rId8" Type="http://schemas.openxmlformats.org/officeDocument/2006/relationships/slideLayout" Target="../slideLayouts/slideLayout1159.xml"/><Relationship Id="rId7" Type="http://schemas.openxmlformats.org/officeDocument/2006/relationships/slideLayout" Target="../slideLayouts/slideLayout1158.xml"/><Relationship Id="rId6" Type="http://schemas.openxmlformats.org/officeDocument/2006/relationships/slideLayout" Target="../slideLayouts/slideLayout1157.xml"/><Relationship Id="rId5" Type="http://schemas.openxmlformats.org/officeDocument/2006/relationships/slideLayout" Target="../slideLayouts/slideLayout1156.xml"/><Relationship Id="rId4" Type="http://schemas.openxmlformats.org/officeDocument/2006/relationships/slideLayout" Target="../slideLayouts/slideLayout1155.xml"/><Relationship Id="rId3" Type="http://schemas.openxmlformats.org/officeDocument/2006/relationships/slideLayout" Target="../slideLayouts/slideLayout1154.xml"/><Relationship Id="rId26" Type="http://schemas.openxmlformats.org/officeDocument/2006/relationships/theme" Target="../theme/theme62.xml"/><Relationship Id="rId25" Type="http://schemas.openxmlformats.org/officeDocument/2006/relationships/tags" Target="../tags/tag9760.xml"/><Relationship Id="rId24" Type="http://schemas.openxmlformats.org/officeDocument/2006/relationships/tags" Target="../tags/tag9759.xml"/><Relationship Id="rId23" Type="http://schemas.openxmlformats.org/officeDocument/2006/relationships/tags" Target="../tags/tag9758.xml"/><Relationship Id="rId22" Type="http://schemas.openxmlformats.org/officeDocument/2006/relationships/tags" Target="../tags/tag9757.xml"/><Relationship Id="rId21" Type="http://schemas.openxmlformats.org/officeDocument/2006/relationships/tags" Target="../tags/tag9756.xml"/><Relationship Id="rId20" Type="http://schemas.openxmlformats.org/officeDocument/2006/relationships/tags" Target="../tags/tag9755.xml"/><Relationship Id="rId2" Type="http://schemas.openxmlformats.org/officeDocument/2006/relationships/slideLayout" Target="../slideLayouts/slideLayout1153.xml"/><Relationship Id="rId19" Type="http://schemas.openxmlformats.org/officeDocument/2006/relationships/slideLayout" Target="../slideLayouts/slideLayout1170.xml"/><Relationship Id="rId18" Type="http://schemas.openxmlformats.org/officeDocument/2006/relationships/slideLayout" Target="../slideLayouts/slideLayout1169.xml"/><Relationship Id="rId17" Type="http://schemas.openxmlformats.org/officeDocument/2006/relationships/slideLayout" Target="../slideLayouts/slideLayout1168.xml"/><Relationship Id="rId16" Type="http://schemas.openxmlformats.org/officeDocument/2006/relationships/slideLayout" Target="../slideLayouts/slideLayout1167.xml"/><Relationship Id="rId15" Type="http://schemas.openxmlformats.org/officeDocument/2006/relationships/slideLayout" Target="../slideLayouts/slideLayout1166.xml"/><Relationship Id="rId14" Type="http://schemas.openxmlformats.org/officeDocument/2006/relationships/slideLayout" Target="../slideLayouts/slideLayout1165.xml"/><Relationship Id="rId13" Type="http://schemas.openxmlformats.org/officeDocument/2006/relationships/slideLayout" Target="../slideLayouts/slideLayout1164.xml"/><Relationship Id="rId12" Type="http://schemas.openxmlformats.org/officeDocument/2006/relationships/slideLayout" Target="../slideLayouts/slideLayout1163.xml"/><Relationship Id="rId11" Type="http://schemas.openxmlformats.org/officeDocument/2006/relationships/slideLayout" Target="../slideLayouts/slideLayout1162.xml"/><Relationship Id="rId10" Type="http://schemas.openxmlformats.org/officeDocument/2006/relationships/slideLayout" Target="../slideLayouts/slideLayout1161.xml"/><Relationship Id="rId1" Type="http://schemas.openxmlformats.org/officeDocument/2006/relationships/slideLayout" Target="../slideLayouts/slideLayout1152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5.xml"/><Relationship Id="rId8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109.xml"/><Relationship Id="rId26" Type="http://schemas.openxmlformats.org/officeDocument/2006/relationships/theme" Target="../theme/theme7.xml"/><Relationship Id="rId25" Type="http://schemas.openxmlformats.org/officeDocument/2006/relationships/tags" Target="../tags/tag960.xml"/><Relationship Id="rId24" Type="http://schemas.openxmlformats.org/officeDocument/2006/relationships/tags" Target="../tags/tag959.xml"/><Relationship Id="rId23" Type="http://schemas.openxmlformats.org/officeDocument/2006/relationships/tags" Target="../tags/tag958.xml"/><Relationship Id="rId22" Type="http://schemas.openxmlformats.org/officeDocument/2006/relationships/tags" Target="../tags/tag957.xml"/><Relationship Id="rId21" Type="http://schemas.openxmlformats.org/officeDocument/2006/relationships/tags" Target="../tags/tag956.xml"/><Relationship Id="rId20" Type="http://schemas.openxmlformats.org/officeDocument/2006/relationships/tags" Target="../tags/tag955.xml"/><Relationship Id="rId2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125.xml"/><Relationship Id="rId18" Type="http://schemas.openxmlformats.org/officeDocument/2006/relationships/slideLayout" Target="../slideLayouts/slideLayout124.xml"/><Relationship Id="rId17" Type="http://schemas.openxmlformats.org/officeDocument/2006/relationships/slideLayout" Target="../slideLayouts/slideLayout123.xml"/><Relationship Id="rId16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21.xml"/><Relationship Id="rId14" Type="http://schemas.openxmlformats.org/officeDocument/2006/relationships/slideLayout" Target="../slideLayouts/slideLayout120.xml"/><Relationship Id="rId13" Type="http://schemas.openxmlformats.org/officeDocument/2006/relationships/slideLayout" Target="../slideLayouts/slideLayout119.xml"/><Relationship Id="rId12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10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4.xml"/><Relationship Id="rId8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8.xml"/><Relationship Id="rId26" Type="http://schemas.openxmlformats.org/officeDocument/2006/relationships/theme" Target="../theme/theme8.xml"/><Relationship Id="rId25" Type="http://schemas.openxmlformats.org/officeDocument/2006/relationships/tags" Target="../tags/tag1120.xml"/><Relationship Id="rId24" Type="http://schemas.openxmlformats.org/officeDocument/2006/relationships/tags" Target="../tags/tag1119.xml"/><Relationship Id="rId23" Type="http://schemas.openxmlformats.org/officeDocument/2006/relationships/tags" Target="../tags/tag1118.xml"/><Relationship Id="rId22" Type="http://schemas.openxmlformats.org/officeDocument/2006/relationships/tags" Target="../tags/tag1117.xml"/><Relationship Id="rId21" Type="http://schemas.openxmlformats.org/officeDocument/2006/relationships/tags" Target="../tags/tag1116.xml"/><Relationship Id="rId20" Type="http://schemas.openxmlformats.org/officeDocument/2006/relationships/tags" Target="../tags/tag1115.xml"/><Relationship Id="rId2" Type="http://schemas.openxmlformats.org/officeDocument/2006/relationships/slideLayout" Target="../slideLayouts/slideLayout127.xml"/><Relationship Id="rId19" Type="http://schemas.openxmlformats.org/officeDocument/2006/relationships/slideLayout" Target="../slideLayouts/slideLayout144.xml"/><Relationship Id="rId18" Type="http://schemas.openxmlformats.org/officeDocument/2006/relationships/slideLayout" Target="../slideLayouts/slideLayout143.xml"/><Relationship Id="rId17" Type="http://schemas.openxmlformats.org/officeDocument/2006/relationships/slideLayout" Target="../slideLayouts/slideLayout142.xml"/><Relationship Id="rId16" Type="http://schemas.openxmlformats.org/officeDocument/2006/relationships/slideLayout" Target="../slideLayouts/slideLayout141.xml"/><Relationship Id="rId15" Type="http://schemas.openxmlformats.org/officeDocument/2006/relationships/slideLayout" Target="../slideLayouts/slideLayout140.xml"/><Relationship Id="rId14" Type="http://schemas.openxmlformats.org/officeDocument/2006/relationships/slideLayout" Target="../slideLayouts/slideLayout139.xml"/><Relationship Id="rId13" Type="http://schemas.openxmlformats.org/officeDocument/2006/relationships/slideLayout" Target="../slideLayouts/slideLayout138.xml"/><Relationship Id="rId12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36.xml"/><Relationship Id="rId10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26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3.xml"/><Relationship Id="rId8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7.xml"/><Relationship Id="rId26" Type="http://schemas.openxmlformats.org/officeDocument/2006/relationships/theme" Target="../theme/theme9.xml"/><Relationship Id="rId25" Type="http://schemas.openxmlformats.org/officeDocument/2006/relationships/tags" Target="../tags/tag1280.xml"/><Relationship Id="rId24" Type="http://schemas.openxmlformats.org/officeDocument/2006/relationships/tags" Target="../tags/tag1279.xml"/><Relationship Id="rId23" Type="http://schemas.openxmlformats.org/officeDocument/2006/relationships/tags" Target="../tags/tag1278.xml"/><Relationship Id="rId22" Type="http://schemas.openxmlformats.org/officeDocument/2006/relationships/tags" Target="../tags/tag1277.xml"/><Relationship Id="rId21" Type="http://schemas.openxmlformats.org/officeDocument/2006/relationships/tags" Target="../tags/tag1276.xml"/><Relationship Id="rId20" Type="http://schemas.openxmlformats.org/officeDocument/2006/relationships/tags" Target="../tags/tag1275.xml"/><Relationship Id="rId2" Type="http://schemas.openxmlformats.org/officeDocument/2006/relationships/slideLayout" Target="../slideLayouts/slideLayout146.xml"/><Relationship Id="rId19" Type="http://schemas.openxmlformats.org/officeDocument/2006/relationships/slideLayout" Target="../slideLayouts/slideLayout163.xml"/><Relationship Id="rId18" Type="http://schemas.openxmlformats.org/officeDocument/2006/relationships/slideLayout" Target="../slideLayouts/slideLayout162.xml"/><Relationship Id="rId17" Type="http://schemas.openxmlformats.org/officeDocument/2006/relationships/slideLayout" Target="../slideLayouts/slideLayout161.xml"/><Relationship Id="rId16" Type="http://schemas.openxmlformats.org/officeDocument/2006/relationships/slideLayout" Target="../slideLayouts/slideLayout160.xml"/><Relationship Id="rId15" Type="http://schemas.openxmlformats.org/officeDocument/2006/relationships/slideLayout" Target="../slideLayouts/slideLayout159.xml"/><Relationship Id="rId14" Type="http://schemas.openxmlformats.org/officeDocument/2006/relationships/slideLayout" Target="../slideLayouts/slideLayout158.xml"/><Relationship Id="rId13" Type="http://schemas.openxmlformats.org/officeDocument/2006/relationships/slideLayout" Target="../slideLayouts/slideLayout157.xml"/><Relationship Id="rId12" Type="http://schemas.openxmlformats.org/officeDocument/2006/relationships/slideLayout" Target="../slideLayouts/slideLayout156.xml"/><Relationship Id="rId11" Type="http://schemas.openxmlformats.org/officeDocument/2006/relationships/slideLayout" Target="../slideLayouts/slideLayout155.xml"/><Relationship Id="rId10" Type="http://schemas.openxmlformats.org/officeDocument/2006/relationships/slideLayout" Target="../slideLayouts/slideLayout154.xml"/><Relationship Id="rId1" Type="http://schemas.openxmlformats.org/officeDocument/2006/relationships/slideLayout" Target="../slideLayouts/slideLayout1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  <p:sldLayoutId id="2147483835" r:id="rId15"/>
    <p:sldLayoutId id="2147483836" r:id="rId16"/>
    <p:sldLayoutId id="2147483837" r:id="rId17"/>
    <p:sldLayoutId id="2147483838" r:id="rId18"/>
    <p:sldLayoutId id="2147483839" r:id="rId19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4" r:id="rId14"/>
    <p:sldLayoutId id="2147483855" r:id="rId15"/>
    <p:sldLayoutId id="2147483856" r:id="rId16"/>
    <p:sldLayoutId id="2147483857" r:id="rId17"/>
    <p:sldLayoutId id="2147483858" r:id="rId18"/>
    <p:sldLayoutId id="2147483859" r:id="rId19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  <p:sldLayoutId id="2147483878" r:id="rId18"/>
    <p:sldLayoutId id="2147483879" r:id="rId19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  <p:sldLayoutId id="2147483892" r:id="rId12"/>
    <p:sldLayoutId id="2147483893" r:id="rId13"/>
    <p:sldLayoutId id="2147483894" r:id="rId14"/>
    <p:sldLayoutId id="2147483895" r:id="rId15"/>
    <p:sldLayoutId id="2147483896" r:id="rId16"/>
    <p:sldLayoutId id="2147483897" r:id="rId17"/>
    <p:sldLayoutId id="2147483898" r:id="rId18"/>
    <p:sldLayoutId id="2147483899" r:id="rId19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  <p:sldLayoutId id="2147483912" r:id="rId12"/>
    <p:sldLayoutId id="2147483913" r:id="rId13"/>
    <p:sldLayoutId id="2147483914" r:id="rId14"/>
    <p:sldLayoutId id="2147483915" r:id="rId15"/>
    <p:sldLayoutId id="2147483916" r:id="rId16"/>
    <p:sldLayoutId id="2147483917" r:id="rId17"/>
    <p:sldLayoutId id="2147483918" r:id="rId18"/>
    <p:sldLayoutId id="2147483919" r:id="rId19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22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8" r:id="rId8"/>
    <p:sldLayoutId id="2147483929" r:id="rId9"/>
    <p:sldLayoutId id="2147483930" r:id="rId10"/>
    <p:sldLayoutId id="2147483931" r:id="rId11"/>
    <p:sldLayoutId id="2147483932" r:id="rId12"/>
    <p:sldLayoutId id="2147483933" r:id="rId13"/>
    <p:sldLayoutId id="2147483934" r:id="rId14"/>
    <p:sldLayoutId id="2147483935" r:id="rId15"/>
    <p:sldLayoutId id="2147483936" r:id="rId16"/>
    <p:sldLayoutId id="2147483937" r:id="rId17"/>
    <p:sldLayoutId id="2147483938" r:id="rId18"/>
    <p:sldLayoutId id="2147483939" r:id="rId19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46" r:id="rId6"/>
    <p:sldLayoutId id="2147483947" r:id="rId7"/>
    <p:sldLayoutId id="2147483948" r:id="rId8"/>
    <p:sldLayoutId id="2147483949" r:id="rId9"/>
    <p:sldLayoutId id="2147483950" r:id="rId10"/>
    <p:sldLayoutId id="2147483951" r:id="rId11"/>
    <p:sldLayoutId id="2147483952" r:id="rId12"/>
    <p:sldLayoutId id="2147483953" r:id="rId13"/>
    <p:sldLayoutId id="2147483954" r:id="rId14"/>
    <p:sldLayoutId id="2147483955" r:id="rId15"/>
    <p:sldLayoutId id="2147483956" r:id="rId16"/>
    <p:sldLayoutId id="2147483957" r:id="rId17"/>
    <p:sldLayoutId id="2147483958" r:id="rId18"/>
    <p:sldLayoutId id="2147483959" r:id="rId19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  <p:sldLayoutId id="2147483972" r:id="rId12"/>
    <p:sldLayoutId id="2147483973" r:id="rId13"/>
    <p:sldLayoutId id="2147483974" r:id="rId14"/>
    <p:sldLayoutId id="2147483975" r:id="rId15"/>
    <p:sldLayoutId id="2147483976" r:id="rId16"/>
    <p:sldLayoutId id="2147483977" r:id="rId17"/>
    <p:sldLayoutId id="2147483978" r:id="rId18"/>
    <p:sldLayoutId id="2147483979" r:id="rId19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82" r:id="rId2"/>
    <p:sldLayoutId id="2147483983" r:id="rId3"/>
    <p:sldLayoutId id="2147483984" r:id="rId4"/>
    <p:sldLayoutId id="2147483985" r:id="rId5"/>
    <p:sldLayoutId id="2147483986" r:id="rId6"/>
    <p:sldLayoutId id="2147483987" r:id="rId7"/>
    <p:sldLayoutId id="2147483988" r:id="rId8"/>
    <p:sldLayoutId id="2147483989" r:id="rId9"/>
    <p:sldLayoutId id="2147483990" r:id="rId10"/>
    <p:sldLayoutId id="2147483991" r:id="rId11"/>
    <p:sldLayoutId id="2147483992" r:id="rId12"/>
    <p:sldLayoutId id="2147483993" r:id="rId13"/>
    <p:sldLayoutId id="2147483994" r:id="rId14"/>
    <p:sldLayoutId id="2147483995" r:id="rId15"/>
    <p:sldLayoutId id="2147483996" r:id="rId16"/>
    <p:sldLayoutId id="2147483997" r:id="rId17"/>
    <p:sldLayoutId id="2147483998" r:id="rId18"/>
    <p:sldLayoutId id="2147483999" r:id="rId19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  <p:sldLayoutId id="2147484010" r:id="rId10"/>
    <p:sldLayoutId id="2147484011" r:id="rId11"/>
    <p:sldLayoutId id="2147484012" r:id="rId12"/>
    <p:sldLayoutId id="2147484013" r:id="rId13"/>
    <p:sldLayoutId id="2147484014" r:id="rId14"/>
    <p:sldLayoutId id="2147484015" r:id="rId15"/>
    <p:sldLayoutId id="2147484016" r:id="rId16"/>
    <p:sldLayoutId id="2147484017" r:id="rId17"/>
    <p:sldLayoutId id="2147484018" r:id="rId18"/>
    <p:sldLayoutId id="2147484019" r:id="rId19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4022" r:id="rId2"/>
    <p:sldLayoutId id="2147484023" r:id="rId3"/>
    <p:sldLayoutId id="2147484024" r:id="rId4"/>
    <p:sldLayoutId id="2147484025" r:id="rId5"/>
    <p:sldLayoutId id="2147484026" r:id="rId6"/>
    <p:sldLayoutId id="2147484027" r:id="rId7"/>
    <p:sldLayoutId id="2147484028" r:id="rId8"/>
    <p:sldLayoutId id="2147484029" r:id="rId9"/>
    <p:sldLayoutId id="2147484030" r:id="rId10"/>
    <p:sldLayoutId id="2147484031" r:id="rId11"/>
    <p:sldLayoutId id="2147484032" r:id="rId12"/>
    <p:sldLayoutId id="2147484033" r:id="rId13"/>
    <p:sldLayoutId id="2147484034" r:id="rId14"/>
    <p:sldLayoutId id="2147484035" r:id="rId15"/>
    <p:sldLayoutId id="2147484036" r:id="rId16"/>
    <p:sldLayoutId id="2147484037" r:id="rId17"/>
    <p:sldLayoutId id="2147484038" r:id="rId18"/>
    <p:sldLayoutId id="2147484039" r:id="rId19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1" r:id="rId1"/>
    <p:sldLayoutId id="2147484042" r:id="rId2"/>
    <p:sldLayoutId id="2147484043" r:id="rId3"/>
    <p:sldLayoutId id="2147484044" r:id="rId4"/>
    <p:sldLayoutId id="2147484045" r:id="rId5"/>
    <p:sldLayoutId id="2147484046" r:id="rId6"/>
    <p:sldLayoutId id="2147484047" r:id="rId7"/>
    <p:sldLayoutId id="2147484048" r:id="rId8"/>
    <p:sldLayoutId id="2147484049" r:id="rId9"/>
    <p:sldLayoutId id="2147484050" r:id="rId10"/>
    <p:sldLayoutId id="2147484051" r:id="rId11"/>
    <p:sldLayoutId id="2147484052" r:id="rId12"/>
    <p:sldLayoutId id="2147484053" r:id="rId13"/>
    <p:sldLayoutId id="2147484054" r:id="rId14"/>
    <p:sldLayoutId id="2147484055" r:id="rId15"/>
    <p:sldLayoutId id="2147484056" r:id="rId16"/>
    <p:sldLayoutId id="2147484057" r:id="rId17"/>
    <p:sldLayoutId id="2147484058" r:id="rId18"/>
    <p:sldLayoutId id="2147484059" r:id="rId19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1" r:id="rId1"/>
    <p:sldLayoutId id="2147484062" r:id="rId2"/>
    <p:sldLayoutId id="2147484063" r:id="rId3"/>
    <p:sldLayoutId id="2147484064" r:id="rId4"/>
    <p:sldLayoutId id="2147484065" r:id="rId5"/>
    <p:sldLayoutId id="2147484066" r:id="rId6"/>
    <p:sldLayoutId id="2147484067" r:id="rId7"/>
    <p:sldLayoutId id="2147484068" r:id="rId8"/>
    <p:sldLayoutId id="2147484069" r:id="rId9"/>
    <p:sldLayoutId id="2147484070" r:id="rId10"/>
    <p:sldLayoutId id="2147484071" r:id="rId11"/>
    <p:sldLayoutId id="2147484072" r:id="rId12"/>
    <p:sldLayoutId id="2147484073" r:id="rId13"/>
    <p:sldLayoutId id="2147484074" r:id="rId14"/>
    <p:sldLayoutId id="2147484075" r:id="rId15"/>
    <p:sldLayoutId id="2147484076" r:id="rId16"/>
    <p:sldLayoutId id="2147484077" r:id="rId17"/>
    <p:sldLayoutId id="2147484078" r:id="rId18"/>
    <p:sldLayoutId id="2147484079" r:id="rId19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1" r:id="rId1"/>
    <p:sldLayoutId id="2147484082" r:id="rId2"/>
    <p:sldLayoutId id="2147484083" r:id="rId3"/>
    <p:sldLayoutId id="2147484084" r:id="rId4"/>
    <p:sldLayoutId id="2147484085" r:id="rId5"/>
    <p:sldLayoutId id="2147484086" r:id="rId6"/>
    <p:sldLayoutId id="2147484087" r:id="rId7"/>
    <p:sldLayoutId id="2147484088" r:id="rId8"/>
    <p:sldLayoutId id="2147484089" r:id="rId9"/>
    <p:sldLayoutId id="2147484090" r:id="rId10"/>
    <p:sldLayoutId id="2147484091" r:id="rId11"/>
    <p:sldLayoutId id="2147484092" r:id="rId12"/>
    <p:sldLayoutId id="2147484093" r:id="rId13"/>
    <p:sldLayoutId id="2147484094" r:id="rId14"/>
    <p:sldLayoutId id="2147484095" r:id="rId15"/>
    <p:sldLayoutId id="2147484096" r:id="rId16"/>
    <p:sldLayoutId id="2147484097" r:id="rId17"/>
    <p:sldLayoutId id="2147484098" r:id="rId18"/>
    <p:sldLayoutId id="2147484099" r:id="rId19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3" r:id="rId3"/>
    <p:sldLayoutId id="2147484104" r:id="rId4"/>
    <p:sldLayoutId id="2147484105" r:id="rId5"/>
    <p:sldLayoutId id="2147484106" r:id="rId6"/>
    <p:sldLayoutId id="2147484107" r:id="rId7"/>
    <p:sldLayoutId id="2147484108" r:id="rId8"/>
    <p:sldLayoutId id="2147484109" r:id="rId9"/>
    <p:sldLayoutId id="2147484110" r:id="rId10"/>
    <p:sldLayoutId id="2147484111" r:id="rId11"/>
    <p:sldLayoutId id="2147484112" r:id="rId12"/>
    <p:sldLayoutId id="2147484113" r:id="rId13"/>
    <p:sldLayoutId id="2147484114" r:id="rId14"/>
    <p:sldLayoutId id="2147484115" r:id="rId15"/>
    <p:sldLayoutId id="2147484116" r:id="rId16"/>
    <p:sldLayoutId id="2147484117" r:id="rId17"/>
    <p:sldLayoutId id="2147484118" r:id="rId18"/>
    <p:sldLayoutId id="2147484119" r:id="rId19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1" r:id="rId1"/>
    <p:sldLayoutId id="2147484122" r:id="rId2"/>
    <p:sldLayoutId id="2147484123" r:id="rId3"/>
    <p:sldLayoutId id="2147484124" r:id="rId4"/>
    <p:sldLayoutId id="2147484125" r:id="rId5"/>
    <p:sldLayoutId id="2147484126" r:id="rId6"/>
    <p:sldLayoutId id="2147484127" r:id="rId7"/>
    <p:sldLayoutId id="2147484128" r:id="rId8"/>
    <p:sldLayoutId id="2147484129" r:id="rId9"/>
    <p:sldLayoutId id="2147484130" r:id="rId10"/>
    <p:sldLayoutId id="2147484131" r:id="rId11"/>
    <p:sldLayoutId id="2147484132" r:id="rId12"/>
    <p:sldLayoutId id="2147484133" r:id="rId13"/>
    <p:sldLayoutId id="2147484134" r:id="rId14"/>
    <p:sldLayoutId id="2147484135" r:id="rId15"/>
    <p:sldLayoutId id="2147484136" r:id="rId16"/>
    <p:sldLayoutId id="2147484137" r:id="rId17"/>
    <p:sldLayoutId id="2147484138" r:id="rId18"/>
    <p:sldLayoutId id="2147484139" r:id="rId19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41" r:id="rId1"/>
    <p:sldLayoutId id="2147484142" r:id="rId2"/>
    <p:sldLayoutId id="2147484143" r:id="rId3"/>
    <p:sldLayoutId id="2147484144" r:id="rId4"/>
    <p:sldLayoutId id="2147484145" r:id="rId5"/>
    <p:sldLayoutId id="2147484146" r:id="rId6"/>
    <p:sldLayoutId id="2147484147" r:id="rId7"/>
    <p:sldLayoutId id="2147484148" r:id="rId8"/>
    <p:sldLayoutId id="2147484149" r:id="rId9"/>
    <p:sldLayoutId id="2147484150" r:id="rId10"/>
    <p:sldLayoutId id="2147484151" r:id="rId11"/>
    <p:sldLayoutId id="2147484152" r:id="rId12"/>
    <p:sldLayoutId id="2147484153" r:id="rId13"/>
    <p:sldLayoutId id="2147484154" r:id="rId14"/>
    <p:sldLayoutId id="2147484155" r:id="rId15"/>
    <p:sldLayoutId id="2147484156" r:id="rId16"/>
    <p:sldLayoutId id="2147484157" r:id="rId17"/>
    <p:sldLayoutId id="2147484158" r:id="rId18"/>
    <p:sldLayoutId id="2147484159" r:id="rId19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61" r:id="rId1"/>
    <p:sldLayoutId id="2147484162" r:id="rId2"/>
    <p:sldLayoutId id="2147484163" r:id="rId3"/>
    <p:sldLayoutId id="2147484164" r:id="rId4"/>
    <p:sldLayoutId id="2147484165" r:id="rId5"/>
    <p:sldLayoutId id="2147484166" r:id="rId6"/>
    <p:sldLayoutId id="2147484167" r:id="rId7"/>
    <p:sldLayoutId id="2147484168" r:id="rId8"/>
    <p:sldLayoutId id="2147484169" r:id="rId9"/>
    <p:sldLayoutId id="2147484170" r:id="rId10"/>
    <p:sldLayoutId id="2147484171" r:id="rId11"/>
    <p:sldLayoutId id="2147484172" r:id="rId12"/>
    <p:sldLayoutId id="2147484173" r:id="rId13"/>
    <p:sldLayoutId id="2147484174" r:id="rId14"/>
    <p:sldLayoutId id="2147484175" r:id="rId15"/>
    <p:sldLayoutId id="2147484176" r:id="rId16"/>
    <p:sldLayoutId id="2147484177" r:id="rId17"/>
    <p:sldLayoutId id="2147484178" r:id="rId18"/>
    <p:sldLayoutId id="2147484179" r:id="rId19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81" r:id="rId1"/>
    <p:sldLayoutId id="2147484182" r:id="rId2"/>
    <p:sldLayoutId id="2147484183" r:id="rId3"/>
    <p:sldLayoutId id="2147484184" r:id="rId4"/>
    <p:sldLayoutId id="2147484185" r:id="rId5"/>
    <p:sldLayoutId id="2147484186" r:id="rId6"/>
    <p:sldLayoutId id="2147484187" r:id="rId7"/>
    <p:sldLayoutId id="2147484188" r:id="rId8"/>
    <p:sldLayoutId id="2147484189" r:id="rId9"/>
    <p:sldLayoutId id="2147484190" r:id="rId10"/>
    <p:sldLayoutId id="2147484191" r:id="rId11"/>
    <p:sldLayoutId id="2147484192" r:id="rId12"/>
    <p:sldLayoutId id="2147484193" r:id="rId13"/>
    <p:sldLayoutId id="2147484194" r:id="rId14"/>
    <p:sldLayoutId id="2147484195" r:id="rId15"/>
    <p:sldLayoutId id="2147484196" r:id="rId16"/>
    <p:sldLayoutId id="2147484197" r:id="rId17"/>
    <p:sldLayoutId id="2147484198" r:id="rId18"/>
    <p:sldLayoutId id="2147484199" r:id="rId19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01" r:id="rId1"/>
    <p:sldLayoutId id="2147484202" r:id="rId2"/>
    <p:sldLayoutId id="2147484203" r:id="rId3"/>
    <p:sldLayoutId id="2147484204" r:id="rId4"/>
    <p:sldLayoutId id="2147484205" r:id="rId5"/>
    <p:sldLayoutId id="2147484206" r:id="rId6"/>
    <p:sldLayoutId id="2147484207" r:id="rId7"/>
    <p:sldLayoutId id="2147484208" r:id="rId8"/>
    <p:sldLayoutId id="2147484209" r:id="rId9"/>
    <p:sldLayoutId id="2147484210" r:id="rId10"/>
    <p:sldLayoutId id="2147484211" r:id="rId11"/>
    <p:sldLayoutId id="2147484212" r:id="rId12"/>
    <p:sldLayoutId id="2147484213" r:id="rId13"/>
    <p:sldLayoutId id="2147484214" r:id="rId14"/>
    <p:sldLayoutId id="2147484215" r:id="rId15"/>
    <p:sldLayoutId id="2147484216" r:id="rId16"/>
    <p:sldLayoutId id="2147484217" r:id="rId17"/>
    <p:sldLayoutId id="2147484218" r:id="rId18"/>
    <p:sldLayoutId id="2147484219" r:id="rId19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222" r:id="rId2"/>
    <p:sldLayoutId id="2147484223" r:id="rId3"/>
    <p:sldLayoutId id="2147484224" r:id="rId4"/>
    <p:sldLayoutId id="2147484225" r:id="rId5"/>
    <p:sldLayoutId id="2147484226" r:id="rId6"/>
    <p:sldLayoutId id="2147484227" r:id="rId7"/>
    <p:sldLayoutId id="2147484228" r:id="rId8"/>
    <p:sldLayoutId id="2147484229" r:id="rId9"/>
    <p:sldLayoutId id="2147484230" r:id="rId10"/>
    <p:sldLayoutId id="2147484231" r:id="rId11"/>
    <p:sldLayoutId id="2147484232" r:id="rId12"/>
    <p:sldLayoutId id="2147484233" r:id="rId13"/>
    <p:sldLayoutId id="2147484234" r:id="rId14"/>
    <p:sldLayoutId id="2147484235" r:id="rId15"/>
    <p:sldLayoutId id="2147484236" r:id="rId16"/>
    <p:sldLayoutId id="2147484237" r:id="rId17"/>
    <p:sldLayoutId id="2147484238" r:id="rId18"/>
    <p:sldLayoutId id="2147484239" r:id="rId19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1" r:id="rId1"/>
    <p:sldLayoutId id="2147484242" r:id="rId2"/>
    <p:sldLayoutId id="2147484243" r:id="rId3"/>
    <p:sldLayoutId id="2147484244" r:id="rId4"/>
    <p:sldLayoutId id="2147484245" r:id="rId5"/>
    <p:sldLayoutId id="2147484246" r:id="rId6"/>
    <p:sldLayoutId id="2147484247" r:id="rId7"/>
    <p:sldLayoutId id="2147484248" r:id="rId8"/>
    <p:sldLayoutId id="2147484249" r:id="rId9"/>
    <p:sldLayoutId id="2147484250" r:id="rId10"/>
    <p:sldLayoutId id="2147484251" r:id="rId11"/>
    <p:sldLayoutId id="2147484252" r:id="rId12"/>
    <p:sldLayoutId id="2147484253" r:id="rId13"/>
    <p:sldLayoutId id="2147484254" r:id="rId14"/>
    <p:sldLayoutId id="2147484255" r:id="rId15"/>
    <p:sldLayoutId id="2147484256" r:id="rId16"/>
    <p:sldLayoutId id="2147484257" r:id="rId17"/>
    <p:sldLayoutId id="2147484258" r:id="rId18"/>
    <p:sldLayoutId id="2147484259" r:id="rId19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62" r:id="rId2"/>
    <p:sldLayoutId id="2147484263" r:id="rId3"/>
    <p:sldLayoutId id="2147484264" r:id="rId4"/>
    <p:sldLayoutId id="2147484265" r:id="rId5"/>
    <p:sldLayoutId id="2147484266" r:id="rId6"/>
    <p:sldLayoutId id="2147484267" r:id="rId7"/>
    <p:sldLayoutId id="2147484268" r:id="rId8"/>
    <p:sldLayoutId id="2147484269" r:id="rId9"/>
    <p:sldLayoutId id="2147484270" r:id="rId10"/>
    <p:sldLayoutId id="2147484271" r:id="rId11"/>
    <p:sldLayoutId id="2147484272" r:id="rId12"/>
    <p:sldLayoutId id="2147484273" r:id="rId13"/>
    <p:sldLayoutId id="2147484274" r:id="rId14"/>
    <p:sldLayoutId id="2147484275" r:id="rId15"/>
    <p:sldLayoutId id="2147484276" r:id="rId16"/>
    <p:sldLayoutId id="2147484277" r:id="rId17"/>
    <p:sldLayoutId id="2147484278" r:id="rId18"/>
    <p:sldLayoutId id="2147484279" r:id="rId19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1" r:id="rId1"/>
    <p:sldLayoutId id="2147484282" r:id="rId2"/>
    <p:sldLayoutId id="2147484283" r:id="rId3"/>
    <p:sldLayoutId id="2147484284" r:id="rId4"/>
    <p:sldLayoutId id="2147484285" r:id="rId5"/>
    <p:sldLayoutId id="2147484286" r:id="rId6"/>
    <p:sldLayoutId id="2147484287" r:id="rId7"/>
    <p:sldLayoutId id="2147484288" r:id="rId8"/>
    <p:sldLayoutId id="2147484289" r:id="rId9"/>
    <p:sldLayoutId id="2147484290" r:id="rId10"/>
    <p:sldLayoutId id="2147484291" r:id="rId11"/>
    <p:sldLayoutId id="2147484292" r:id="rId12"/>
    <p:sldLayoutId id="2147484293" r:id="rId13"/>
    <p:sldLayoutId id="2147484294" r:id="rId14"/>
    <p:sldLayoutId id="2147484295" r:id="rId15"/>
    <p:sldLayoutId id="2147484296" r:id="rId16"/>
    <p:sldLayoutId id="2147484297" r:id="rId17"/>
    <p:sldLayoutId id="2147484298" r:id="rId18"/>
    <p:sldLayoutId id="2147484299" r:id="rId19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01" r:id="rId1"/>
    <p:sldLayoutId id="2147484302" r:id="rId2"/>
    <p:sldLayoutId id="2147484303" r:id="rId3"/>
    <p:sldLayoutId id="2147484304" r:id="rId4"/>
    <p:sldLayoutId id="2147484305" r:id="rId5"/>
    <p:sldLayoutId id="2147484306" r:id="rId6"/>
    <p:sldLayoutId id="2147484307" r:id="rId7"/>
    <p:sldLayoutId id="2147484308" r:id="rId8"/>
    <p:sldLayoutId id="2147484309" r:id="rId9"/>
    <p:sldLayoutId id="2147484310" r:id="rId10"/>
    <p:sldLayoutId id="2147484311" r:id="rId11"/>
    <p:sldLayoutId id="2147484312" r:id="rId12"/>
    <p:sldLayoutId id="2147484313" r:id="rId13"/>
    <p:sldLayoutId id="2147484314" r:id="rId14"/>
    <p:sldLayoutId id="2147484315" r:id="rId15"/>
    <p:sldLayoutId id="2147484316" r:id="rId16"/>
    <p:sldLayoutId id="2147484317" r:id="rId17"/>
    <p:sldLayoutId id="2147484318" r:id="rId18"/>
    <p:sldLayoutId id="2147484319" r:id="rId19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21" r:id="rId1"/>
    <p:sldLayoutId id="2147484322" r:id="rId2"/>
    <p:sldLayoutId id="2147484323" r:id="rId3"/>
    <p:sldLayoutId id="2147484324" r:id="rId4"/>
    <p:sldLayoutId id="2147484325" r:id="rId5"/>
    <p:sldLayoutId id="2147484326" r:id="rId6"/>
    <p:sldLayoutId id="2147484327" r:id="rId7"/>
    <p:sldLayoutId id="2147484328" r:id="rId8"/>
    <p:sldLayoutId id="2147484329" r:id="rId9"/>
    <p:sldLayoutId id="2147484330" r:id="rId10"/>
    <p:sldLayoutId id="2147484331" r:id="rId11"/>
    <p:sldLayoutId id="2147484332" r:id="rId12"/>
    <p:sldLayoutId id="2147484333" r:id="rId13"/>
    <p:sldLayoutId id="2147484334" r:id="rId14"/>
    <p:sldLayoutId id="2147484335" r:id="rId15"/>
    <p:sldLayoutId id="2147484336" r:id="rId16"/>
    <p:sldLayoutId id="2147484337" r:id="rId17"/>
    <p:sldLayoutId id="2147484338" r:id="rId18"/>
    <p:sldLayoutId id="2147484339" r:id="rId19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41" r:id="rId1"/>
    <p:sldLayoutId id="2147484342" r:id="rId2"/>
    <p:sldLayoutId id="2147484343" r:id="rId3"/>
    <p:sldLayoutId id="2147484344" r:id="rId4"/>
    <p:sldLayoutId id="2147484345" r:id="rId5"/>
    <p:sldLayoutId id="2147484346" r:id="rId6"/>
    <p:sldLayoutId id="2147484347" r:id="rId7"/>
    <p:sldLayoutId id="2147484348" r:id="rId8"/>
    <p:sldLayoutId id="2147484349" r:id="rId9"/>
    <p:sldLayoutId id="2147484350" r:id="rId10"/>
    <p:sldLayoutId id="2147484351" r:id="rId11"/>
    <p:sldLayoutId id="2147484352" r:id="rId12"/>
    <p:sldLayoutId id="2147484353" r:id="rId13"/>
    <p:sldLayoutId id="2147484354" r:id="rId14"/>
    <p:sldLayoutId id="2147484355" r:id="rId15"/>
    <p:sldLayoutId id="2147484356" r:id="rId16"/>
    <p:sldLayoutId id="2147484357" r:id="rId17"/>
    <p:sldLayoutId id="2147484358" r:id="rId18"/>
    <p:sldLayoutId id="2147484359" r:id="rId19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61" r:id="rId1"/>
    <p:sldLayoutId id="2147484362" r:id="rId2"/>
    <p:sldLayoutId id="2147484363" r:id="rId3"/>
    <p:sldLayoutId id="2147484364" r:id="rId4"/>
    <p:sldLayoutId id="2147484365" r:id="rId5"/>
    <p:sldLayoutId id="2147484366" r:id="rId6"/>
    <p:sldLayoutId id="2147484367" r:id="rId7"/>
    <p:sldLayoutId id="2147484368" r:id="rId8"/>
    <p:sldLayoutId id="2147484369" r:id="rId9"/>
    <p:sldLayoutId id="2147484370" r:id="rId10"/>
    <p:sldLayoutId id="2147484371" r:id="rId11"/>
    <p:sldLayoutId id="2147484372" r:id="rId12"/>
    <p:sldLayoutId id="2147484373" r:id="rId13"/>
    <p:sldLayoutId id="2147484374" r:id="rId14"/>
    <p:sldLayoutId id="2147484375" r:id="rId15"/>
    <p:sldLayoutId id="2147484376" r:id="rId16"/>
    <p:sldLayoutId id="2147484377" r:id="rId17"/>
    <p:sldLayoutId id="2147484378" r:id="rId18"/>
    <p:sldLayoutId id="2147484379" r:id="rId19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81" r:id="rId1"/>
    <p:sldLayoutId id="2147484382" r:id="rId2"/>
    <p:sldLayoutId id="2147484383" r:id="rId3"/>
    <p:sldLayoutId id="2147484384" r:id="rId4"/>
    <p:sldLayoutId id="2147484385" r:id="rId5"/>
    <p:sldLayoutId id="2147484386" r:id="rId6"/>
    <p:sldLayoutId id="2147484387" r:id="rId7"/>
    <p:sldLayoutId id="2147484388" r:id="rId8"/>
    <p:sldLayoutId id="2147484389" r:id="rId9"/>
    <p:sldLayoutId id="2147484390" r:id="rId10"/>
    <p:sldLayoutId id="2147484391" r:id="rId11"/>
    <p:sldLayoutId id="2147484392" r:id="rId12"/>
    <p:sldLayoutId id="2147484393" r:id="rId13"/>
    <p:sldLayoutId id="2147484394" r:id="rId14"/>
    <p:sldLayoutId id="2147484395" r:id="rId15"/>
    <p:sldLayoutId id="2147484396" r:id="rId16"/>
    <p:sldLayoutId id="2147484397" r:id="rId17"/>
    <p:sldLayoutId id="2147484398" r:id="rId18"/>
    <p:sldLayoutId id="2147484399" r:id="rId19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01" r:id="rId1"/>
    <p:sldLayoutId id="2147484402" r:id="rId2"/>
    <p:sldLayoutId id="2147484403" r:id="rId3"/>
    <p:sldLayoutId id="2147484404" r:id="rId4"/>
    <p:sldLayoutId id="2147484405" r:id="rId5"/>
    <p:sldLayoutId id="2147484406" r:id="rId6"/>
    <p:sldLayoutId id="2147484407" r:id="rId7"/>
    <p:sldLayoutId id="2147484408" r:id="rId8"/>
    <p:sldLayoutId id="2147484409" r:id="rId9"/>
    <p:sldLayoutId id="2147484410" r:id="rId10"/>
    <p:sldLayoutId id="2147484411" r:id="rId11"/>
    <p:sldLayoutId id="2147484412" r:id="rId12"/>
    <p:sldLayoutId id="2147484413" r:id="rId13"/>
    <p:sldLayoutId id="2147484414" r:id="rId14"/>
    <p:sldLayoutId id="2147484415" r:id="rId15"/>
    <p:sldLayoutId id="2147484416" r:id="rId16"/>
    <p:sldLayoutId id="2147484417" r:id="rId17"/>
    <p:sldLayoutId id="2147484418" r:id="rId18"/>
    <p:sldLayoutId id="2147484419" r:id="rId19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21" r:id="rId1"/>
    <p:sldLayoutId id="2147484422" r:id="rId2"/>
    <p:sldLayoutId id="2147484423" r:id="rId3"/>
    <p:sldLayoutId id="2147484424" r:id="rId4"/>
    <p:sldLayoutId id="2147484425" r:id="rId5"/>
    <p:sldLayoutId id="2147484426" r:id="rId6"/>
    <p:sldLayoutId id="2147484427" r:id="rId7"/>
    <p:sldLayoutId id="2147484428" r:id="rId8"/>
    <p:sldLayoutId id="2147484429" r:id="rId9"/>
    <p:sldLayoutId id="2147484430" r:id="rId10"/>
    <p:sldLayoutId id="2147484431" r:id="rId11"/>
    <p:sldLayoutId id="2147484432" r:id="rId12"/>
    <p:sldLayoutId id="2147484433" r:id="rId13"/>
    <p:sldLayoutId id="2147484434" r:id="rId14"/>
    <p:sldLayoutId id="2147484435" r:id="rId15"/>
    <p:sldLayoutId id="2147484436" r:id="rId16"/>
    <p:sldLayoutId id="2147484437" r:id="rId17"/>
    <p:sldLayoutId id="2147484438" r:id="rId18"/>
    <p:sldLayoutId id="2147484439" r:id="rId19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41" r:id="rId1"/>
    <p:sldLayoutId id="2147484442" r:id="rId2"/>
    <p:sldLayoutId id="2147484443" r:id="rId3"/>
    <p:sldLayoutId id="2147484444" r:id="rId4"/>
    <p:sldLayoutId id="2147484445" r:id="rId5"/>
    <p:sldLayoutId id="2147484446" r:id="rId6"/>
    <p:sldLayoutId id="2147484447" r:id="rId7"/>
    <p:sldLayoutId id="2147484448" r:id="rId8"/>
    <p:sldLayoutId id="2147484449" r:id="rId9"/>
    <p:sldLayoutId id="2147484450" r:id="rId10"/>
    <p:sldLayoutId id="2147484451" r:id="rId11"/>
    <p:sldLayoutId id="2147484452" r:id="rId12"/>
    <p:sldLayoutId id="2147484453" r:id="rId13"/>
    <p:sldLayoutId id="2147484454" r:id="rId14"/>
    <p:sldLayoutId id="2147484455" r:id="rId15"/>
    <p:sldLayoutId id="2147484456" r:id="rId16"/>
    <p:sldLayoutId id="2147484457" r:id="rId17"/>
    <p:sldLayoutId id="2147484458" r:id="rId18"/>
    <p:sldLayoutId id="2147484459" r:id="rId19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61" r:id="rId1"/>
    <p:sldLayoutId id="2147484462" r:id="rId2"/>
    <p:sldLayoutId id="2147484463" r:id="rId3"/>
    <p:sldLayoutId id="2147484464" r:id="rId4"/>
    <p:sldLayoutId id="2147484465" r:id="rId5"/>
    <p:sldLayoutId id="2147484466" r:id="rId6"/>
    <p:sldLayoutId id="2147484467" r:id="rId7"/>
    <p:sldLayoutId id="2147484468" r:id="rId8"/>
    <p:sldLayoutId id="2147484469" r:id="rId9"/>
    <p:sldLayoutId id="2147484470" r:id="rId10"/>
    <p:sldLayoutId id="2147484471" r:id="rId11"/>
    <p:sldLayoutId id="2147484472" r:id="rId12"/>
    <p:sldLayoutId id="2147484473" r:id="rId13"/>
    <p:sldLayoutId id="2147484474" r:id="rId14"/>
    <p:sldLayoutId id="2147484475" r:id="rId15"/>
    <p:sldLayoutId id="2147484476" r:id="rId16"/>
    <p:sldLayoutId id="2147484477" r:id="rId17"/>
    <p:sldLayoutId id="2147484478" r:id="rId18"/>
    <p:sldLayoutId id="2147484479" r:id="rId19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81" r:id="rId1"/>
    <p:sldLayoutId id="2147484482" r:id="rId2"/>
    <p:sldLayoutId id="2147484483" r:id="rId3"/>
    <p:sldLayoutId id="2147484484" r:id="rId4"/>
    <p:sldLayoutId id="2147484485" r:id="rId5"/>
    <p:sldLayoutId id="2147484486" r:id="rId6"/>
    <p:sldLayoutId id="2147484487" r:id="rId7"/>
    <p:sldLayoutId id="2147484488" r:id="rId8"/>
    <p:sldLayoutId id="2147484489" r:id="rId9"/>
    <p:sldLayoutId id="2147484490" r:id="rId10"/>
    <p:sldLayoutId id="2147484491" r:id="rId11"/>
    <p:sldLayoutId id="2147484492" r:id="rId12"/>
    <p:sldLayoutId id="2147484493" r:id="rId13"/>
    <p:sldLayoutId id="2147484494" r:id="rId14"/>
    <p:sldLayoutId id="2147484495" r:id="rId15"/>
    <p:sldLayoutId id="2147484496" r:id="rId16"/>
    <p:sldLayoutId id="2147484497" r:id="rId17"/>
    <p:sldLayoutId id="2147484498" r:id="rId18"/>
    <p:sldLayoutId id="2147484499" r:id="rId19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01" r:id="rId1"/>
    <p:sldLayoutId id="2147484502" r:id="rId2"/>
    <p:sldLayoutId id="2147484503" r:id="rId3"/>
    <p:sldLayoutId id="2147484504" r:id="rId4"/>
    <p:sldLayoutId id="2147484505" r:id="rId5"/>
    <p:sldLayoutId id="2147484506" r:id="rId6"/>
    <p:sldLayoutId id="2147484507" r:id="rId7"/>
    <p:sldLayoutId id="2147484508" r:id="rId8"/>
    <p:sldLayoutId id="2147484509" r:id="rId9"/>
    <p:sldLayoutId id="2147484510" r:id="rId10"/>
    <p:sldLayoutId id="2147484511" r:id="rId11"/>
    <p:sldLayoutId id="2147484512" r:id="rId12"/>
    <p:sldLayoutId id="2147484513" r:id="rId13"/>
    <p:sldLayoutId id="2147484514" r:id="rId14"/>
    <p:sldLayoutId id="2147484515" r:id="rId15"/>
    <p:sldLayoutId id="2147484516" r:id="rId16"/>
    <p:sldLayoutId id="2147484517" r:id="rId17"/>
    <p:sldLayoutId id="2147484518" r:id="rId18"/>
    <p:sldLayoutId id="2147484519" r:id="rId19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21" r:id="rId1"/>
    <p:sldLayoutId id="2147484522" r:id="rId2"/>
    <p:sldLayoutId id="2147484523" r:id="rId3"/>
    <p:sldLayoutId id="2147484524" r:id="rId4"/>
    <p:sldLayoutId id="2147484525" r:id="rId5"/>
    <p:sldLayoutId id="2147484526" r:id="rId6"/>
    <p:sldLayoutId id="2147484527" r:id="rId7"/>
    <p:sldLayoutId id="2147484528" r:id="rId8"/>
    <p:sldLayoutId id="2147484529" r:id="rId9"/>
    <p:sldLayoutId id="2147484530" r:id="rId10"/>
    <p:sldLayoutId id="2147484531" r:id="rId11"/>
    <p:sldLayoutId id="2147484532" r:id="rId12"/>
    <p:sldLayoutId id="2147484533" r:id="rId13"/>
    <p:sldLayoutId id="2147484534" r:id="rId14"/>
    <p:sldLayoutId id="2147484535" r:id="rId15"/>
    <p:sldLayoutId id="2147484536" r:id="rId16"/>
    <p:sldLayoutId id="2147484537" r:id="rId17"/>
    <p:sldLayoutId id="2147484538" r:id="rId18"/>
    <p:sldLayoutId id="2147484539" r:id="rId19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41" r:id="rId1"/>
    <p:sldLayoutId id="2147484542" r:id="rId2"/>
    <p:sldLayoutId id="2147484543" r:id="rId3"/>
    <p:sldLayoutId id="2147484544" r:id="rId4"/>
    <p:sldLayoutId id="2147484545" r:id="rId5"/>
    <p:sldLayoutId id="2147484546" r:id="rId6"/>
    <p:sldLayoutId id="2147484547" r:id="rId7"/>
    <p:sldLayoutId id="2147484548" r:id="rId8"/>
    <p:sldLayoutId id="2147484549" r:id="rId9"/>
    <p:sldLayoutId id="2147484550" r:id="rId10"/>
    <p:sldLayoutId id="2147484551" r:id="rId11"/>
    <p:sldLayoutId id="2147484552" r:id="rId12"/>
    <p:sldLayoutId id="2147484553" r:id="rId13"/>
    <p:sldLayoutId id="2147484554" r:id="rId14"/>
    <p:sldLayoutId id="2147484555" r:id="rId15"/>
    <p:sldLayoutId id="2147484556" r:id="rId16"/>
    <p:sldLayoutId id="2147484557" r:id="rId17"/>
    <p:sldLayoutId id="2147484558" r:id="rId18"/>
    <p:sldLayoutId id="2147484559" r:id="rId19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61" r:id="rId1"/>
    <p:sldLayoutId id="2147484562" r:id="rId2"/>
    <p:sldLayoutId id="2147484563" r:id="rId3"/>
    <p:sldLayoutId id="2147484564" r:id="rId4"/>
    <p:sldLayoutId id="2147484565" r:id="rId5"/>
    <p:sldLayoutId id="2147484566" r:id="rId6"/>
    <p:sldLayoutId id="2147484567" r:id="rId7"/>
    <p:sldLayoutId id="2147484568" r:id="rId8"/>
    <p:sldLayoutId id="2147484569" r:id="rId9"/>
    <p:sldLayoutId id="2147484570" r:id="rId10"/>
    <p:sldLayoutId id="2147484571" r:id="rId11"/>
    <p:sldLayoutId id="2147484572" r:id="rId12"/>
    <p:sldLayoutId id="2147484573" r:id="rId13"/>
    <p:sldLayoutId id="2147484574" r:id="rId14"/>
    <p:sldLayoutId id="2147484575" r:id="rId15"/>
    <p:sldLayoutId id="2147484576" r:id="rId16"/>
    <p:sldLayoutId id="2147484577" r:id="rId17"/>
    <p:sldLayoutId id="2147484578" r:id="rId18"/>
    <p:sldLayoutId id="2147484579" r:id="rId19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81" r:id="rId1"/>
    <p:sldLayoutId id="2147484582" r:id="rId2"/>
    <p:sldLayoutId id="2147484583" r:id="rId3"/>
    <p:sldLayoutId id="2147484584" r:id="rId4"/>
    <p:sldLayoutId id="2147484585" r:id="rId5"/>
    <p:sldLayoutId id="2147484586" r:id="rId6"/>
    <p:sldLayoutId id="2147484587" r:id="rId7"/>
    <p:sldLayoutId id="2147484588" r:id="rId8"/>
    <p:sldLayoutId id="2147484589" r:id="rId9"/>
    <p:sldLayoutId id="2147484590" r:id="rId10"/>
    <p:sldLayoutId id="2147484591" r:id="rId11"/>
    <p:sldLayoutId id="2147484592" r:id="rId12"/>
    <p:sldLayoutId id="2147484593" r:id="rId13"/>
    <p:sldLayoutId id="2147484594" r:id="rId14"/>
    <p:sldLayoutId id="2147484595" r:id="rId15"/>
    <p:sldLayoutId id="2147484596" r:id="rId16"/>
    <p:sldLayoutId id="2147484597" r:id="rId17"/>
    <p:sldLayoutId id="2147484598" r:id="rId18"/>
    <p:sldLayoutId id="2147484599" r:id="rId19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01" r:id="rId1"/>
    <p:sldLayoutId id="2147484602" r:id="rId2"/>
    <p:sldLayoutId id="2147484603" r:id="rId3"/>
    <p:sldLayoutId id="2147484604" r:id="rId4"/>
    <p:sldLayoutId id="2147484605" r:id="rId5"/>
    <p:sldLayoutId id="2147484606" r:id="rId6"/>
    <p:sldLayoutId id="2147484607" r:id="rId7"/>
    <p:sldLayoutId id="2147484608" r:id="rId8"/>
    <p:sldLayoutId id="2147484609" r:id="rId9"/>
    <p:sldLayoutId id="2147484610" r:id="rId10"/>
    <p:sldLayoutId id="2147484611" r:id="rId11"/>
    <p:sldLayoutId id="2147484612" r:id="rId12"/>
    <p:sldLayoutId id="2147484613" r:id="rId13"/>
    <p:sldLayoutId id="2147484614" r:id="rId14"/>
    <p:sldLayoutId id="2147484615" r:id="rId15"/>
    <p:sldLayoutId id="2147484616" r:id="rId16"/>
    <p:sldLayoutId id="2147484617" r:id="rId17"/>
    <p:sldLayoutId id="2147484618" r:id="rId18"/>
    <p:sldLayoutId id="2147484619" r:id="rId19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  <p:sldLayoutId id="2147483739" r:id="rId19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21" r:id="rId1"/>
    <p:sldLayoutId id="2147484622" r:id="rId2"/>
    <p:sldLayoutId id="2147484623" r:id="rId3"/>
    <p:sldLayoutId id="2147484624" r:id="rId4"/>
    <p:sldLayoutId id="2147484625" r:id="rId5"/>
    <p:sldLayoutId id="2147484626" r:id="rId6"/>
    <p:sldLayoutId id="2147484627" r:id="rId7"/>
    <p:sldLayoutId id="2147484628" r:id="rId8"/>
    <p:sldLayoutId id="2147484629" r:id="rId9"/>
    <p:sldLayoutId id="2147484630" r:id="rId10"/>
    <p:sldLayoutId id="2147484631" r:id="rId11"/>
    <p:sldLayoutId id="2147484632" r:id="rId12"/>
    <p:sldLayoutId id="2147484633" r:id="rId13"/>
    <p:sldLayoutId id="2147484634" r:id="rId14"/>
    <p:sldLayoutId id="2147484635" r:id="rId15"/>
    <p:sldLayoutId id="2147484636" r:id="rId16"/>
    <p:sldLayoutId id="2147484637" r:id="rId17"/>
    <p:sldLayoutId id="2147484638" r:id="rId18"/>
    <p:sldLayoutId id="2147484639" r:id="rId19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41" r:id="rId1"/>
    <p:sldLayoutId id="2147484642" r:id="rId2"/>
    <p:sldLayoutId id="2147484643" r:id="rId3"/>
    <p:sldLayoutId id="2147484644" r:id="rId4"/>
    <p:sldLayoutId id="2147484645" r:id="rId5"/>
    <p:sldLayoutId id="2147484646" r:id="rId6"/>
    <p:sldLayoutId id="2147484647" r:id="rId7"/>
    <p:sldLayoutId id="2147484648" r:id="rId8"/>
    <p:sldLayoutId id="2147484649" r:id="rId9"/>
    <p:sldLayoutId id="2147484650" r:id="rId10"/>
    <p:sldLayoutId id="2147484651" r:id="rId11"/>
    <p:sldLayoutId id="2147484652" r:id="rId12"/>
    <p:sldLayoutId id="2147484653" r:id="rId13"/>
    <p:sldLayoutId id="2147484654" r:id="rId14"/>
    <p:sldLayoutId id="2147484655" r:id="rId15"/>
    <p:sldLayoutId id="2147484656" r:id="rId16"/>
    <p:sldLayoutId id="2147484657" r:id="rId17"/>
    <p:sldLayoutId id="2147484658" r:id="rId18"/>
    <p:sldLayoutId id="2147484659" r:id="rId19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61" r:id="rId1"/>
    <p:sldLayoutId id="2147484662" r:id="rId2"/>
    <p:sldLayoutId id="2147484663" r:id="rId3"/>
    <p:sldLayoutId id="2147484664" r:id="rId4"/>
    <p:sldLayoutId id="2147484665" r:id="rId5"/>
    <p:sldLayoutId id="2147484666" r:id="rId6"/>
    <p:sldLayoutId id="2147484667" r:id="rId7"/>
    <p:sldLayoutId id="2147484668" r:id="rId8"/>
    <p:sldLayoutId id="2147484669" r:id="rId9"/>
    <p:sldLayoutId id="2147484670" r:id="rId10"/>
    <p:sldLayoutId id="2147484671" r:id="rId11"/>
    <p:sldLayoutId id="2147484672" r:id="rId12"/>
    <p:sldLayoutId id="2147484673" r:id="rId13"/>
    <p:sldLayoutId id="2147484674" r:id="rId14"/>
    <p:sldLayoutId id="2147484675" r:id="rId15"/>
    <p:sldLayoutId id="2147484676" r:id="rId16"/>
    <p:sldLayoutId id="2147484677" r:id="rId17"/>
    <p:sldLayoutId id="2147484678" r:id="rId18"/>
    <p:sldLayoutId id="2147484679" r:id="rId19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81" r:id="rId1"/>
    <p:sldLayoutId id="2147484682" r:id="rId2"/>
    <p:sldLayoutId id="2147484683" r:id="rId3"/>
    <p:sldLayoutId id="2147484684" r:id="rId4"/>
    <p:sldLayoutId id="2147484685" r:id="rId5"/>
    <p:sldLayoutId id="2147484686" r:id="rId6"/>
    <p:sldLayoutId id="2147484687" r:id="rId7"/>
    <p:sldLayoutId id="2147484688" r:id="rId8"/>
    <p:sldLayoutId id="2147484689" r:id="rId9"/>
    <p:sldLayoutId id="2147484690" r:id="rId10"/>
    <p:sldLayoutId id="2147484691" r:id="rId11"/>
    <p:sldLayoutId id="2147484692" r:id="rId12"/>
    <p:sldLayoutId id="2147484693" r:id="rId13"/>
    <p:sldLayoutId id="2147484694" r:id="rId14"/>
    <p:sldLayoutId id="2147484695" r:id="rId15"/>
    <p:sldLayoutId id="2147484696" r:id="rId16"/>
    <p:sldLayoutId id="2147484697" r:id="rId17"/>
    <p:sldLayoutId id="2147484698" r:id="rId18"/>
    <p:sldLayoutId id="2147484699" r:id="rId19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01" r:id="rId1"/>
    <p:sldLayoutId id="2147484702" r:id="rId2"/>
    <p:sldLayoutId id="2147484703" r:id="rId3"/>
    <p:sldLayoutId id="2147484704" r:id="rId4"/>
    <p:sldLayoutId id="2147484705" r:id="rId5"/>
    <p:sldLayoutId id="2147484706" r:id="rId6"/>
    <p:sldLayoutId id="2147484707" r:id="rId7"/>
    <p:sldLayoutId id="2147484708" r:id="rId8"/>
    <p:sldLayoutId id="2147484709" r:id="rId9"/>
    <p:sldLayoutId id="2147484710" r:id="rId10"/>
    <p:sldLayoutId id="2147484711" r:id="rId11"/>
    <p:sldLayoutId id="2147484712" r:id="rId12"/>
    <p:sldLayoutId id="2147484713" r:id="rId13"/>
    <p:sldLayoutId id="2147484714" r:id="rId14"/>
    <p:sldLayoutId id="2147484715" r:id="rId15"/>
    <p:sldLayoutId id="2147484716" r:id="rId16"/>
    <p:sldLayoutId id="2147484717" r:id="rId17"/>
    <p:sldLayoutId id="2147484718" r:id="rId18"/>
    <p:sldLayoutId id="2147484719" r:id="rId19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21" r:id="rId1"/>
    <p:sldLayoutId id="2147484722" r:id="rId2"/>
    <p:sldLayoutId id="2147484723" r:id="rId3"/>
    <p:sldLayoutId id="2147484724" r:id="rId4"/>
    <p:sldLayoutId id="2147484725" r:id="rId5"/>
    <p:sldLayoutId id="2147484726" r:id="rId6"/>
    <p:sldLayoutId id="2147484727" r:id="rId7"/>
    <p:sldLayoutId id="2147484728" r:id="rId8"/>
    <p:sldLayoutId id="2147484729" r:id="rId9"/>
    <p:sldLayoutId id="2147484730" r:id="rId10"/>
    <p:sldLayoutId id="2147484731" r:id="rId11"/>
    <p:sldLayoutId id="2147484732" r:id="rId12"/>
    <p:sldLayoutId id="2147484733" r:id="rId13"/>
    <p:sldLayoutId id="2147484734" r:id="rId14"/>
    <p:sldLayoutId id="2147484735" r:id="rId15"/>
    <p:sldLayoutId id="2147484736" r:id="rId16"/>
    <p:sldLayoutId id="2147484737" r:id="rId17"/>
    <p:sldLayoutId id="2147484738" r:id="rId18"/>
    <p:sldLayoutId id="2147484739" r:id="rId19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41" r:id="rId1"/>
    <p:sldLayoutId id="2147484742" r:id="rId2"/>
    <p:sldLayoutId id="2147484743" r:id="rId3"/>
    <p:sldLayoutId id="2147484744" r:id="rId4"/>
    <p:sldLayoutId id="2147484745" r:id="rId5"/>
    <p:sldLayoutId id="2147484746" r:id="rId6"/>
    <p:sldLayoutId id="2147484747" r:id="rId7"/>
    <p:sldLayoutId id="2147484748" r:id="rId8"/>
    <p:sldLayoutId id="2147484749" r:id="rId9"/>
    <p:sldLayoutId id="2147484750" r:id="rId10"/>
    <p:sldLayoutId id="2147484751" r:id="rId11"/>
    <p:sldLayoutId id="2147484752" r:id="rId12"/>
    <p:sldLayoutId id="2147484753" r:id="rId13"/>
    <p:sldLayoutId id="2147484754" r:id="rId14"/>
    <p:sldLayoutId id="2147484755" r:id="rId15"/>
    <p:sldLayoutId id="2147484756" r:id="rId16"/>
    <p:sldLayoutId id="2147484757" r:id="rId17"/>
    <p:sldLayoutId id="2147484758" r:id="rId18"/>
    <p:sldLayoutId id="2147484759" r:id="rId19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61" r:id="rId1"/>
    <p:sldLayoutId id="2147484762" r:id="rId2"/>
    <p:sldLayoutId id="2147484763" r:id="rId3"/>
    <p:sldLayoutId id="2147484764" r:id="rId4"/>
    <p:sldLayoutId id="2147484765" r:id="rId5"/>
    <p:sldLayoutId id="2147484766" r:id="rId6"/>
    <p:sldLayoutId id="2147484767" r:id="rId7"/>
    <p:sldLayoutId id="2147484768" r:id="rId8"/>
    <p:sldLayoutId id="2147484769" r:id="rId9"/>
    <p:sldLayoutId id="2147484770" r:id="rId10"/>
    <p:sldLayoutId id="2147484771" r:id="rId11"/>
    <p:sldLayoutId id="2147484772" r:id="rId12"/>
    <p:sldLayoutId id="2147484773" r:id="rId13"/>
    <p:sldLayoutId id="2147484774" r:id="rId14"/>
    <p:sldLayoutId id="2147484775" r:id="rId15"/>
    <p:sldLayoutId id="2147484776" r:id="rId16"/>
    <p:sldLayoutId id="2147484777" r:id="rId17"/>
    <p:sldLayoutId id="2147484778" r:id="rId18"/>
    <p:sldLayoutId id="2147484779" r:id="rId19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81" r:id="rId1"/>
    <p:sldLayoutId id="2147484782" r:id="rId2"/>
    <p:sldLayoutId id="2147484783" r:id="rId3"/>
    <p:sldLayoutId id="2147484784" r:id="rId4"/>
    <p:sldLayoutId id="2147484785" r:id="rId5"/>
    <p:sldLayoutId id="2147484786" r:id="rId6"/>
    <p:sldLayoutId id="2147484787" r:id="rId7"/>
    <p:sldLayoutId id="2147484788" r:id="rId8"/>
    <p:sldLayoutId id="2147484789" r:id="rId9"/>
    <p:sldLayoutId id="2147484790" r:id="rId10"/>
    <p:sldLayoutId id="2147484791" r:id="rId11"/>
    <p:sldLayoutId id="2147484792" r:id="rId12"/>
    <p:sldLayoutId id="2147484793" r:id="rId13"/>
    <p:sldLayoutId id="2147484794" r:id="rId14"/>
    <p:sldLayoutId id="2147484795" r:id="rId15"/>
    <p:sldLayoutId id="2147484796" r:id="rId16"/>
    <p:sldLayoutId id="2147484797" r:id="rId17"/>
    <p:sldLayoutId id="2147484798" r:id="rId18"/>
    <p:sldLayoutId id="2147484799" r:id="rId19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01" r:id="rId1"/>
    <p:sldLayoutId id="2147484802" r:id="rId2"/>
    <p:sldLayoutId id="2147484803" r:id="rId3"/>
    <p:sldLayoutId id="2147484804" r:id="rId4"/>
    <p:sldLayoutId id="2147484805" r:id="rId5"/>
    <p:sldLayoutId id="2147484806" r:id="rId6"/>
    <p:sldLayoutId id="2147484807" r:id="rId7"/>
    <p:sldLayoutId id="2147484808" r:id="rId8"/>
    <p:sldLayoutId id="2147484809" r:id="rId9"/>
    <p:sldLayoutId id="2147484810" r:id="rId10"/>
    <p:sldLayoutId id="2147484811" r:id="rId11"/>
    <p:sldLayoutId id="2147484812" r:id="rId12"/>
    <p:sldLayoutId id="2147484813" r:id="rId13"/>
    <p:sldLayoutId id="2147484814" r:id="rId14"/>
    <p:sldLayoutId id="2147484815" r:id="rId15"/>
    <p:sldLayoutId id="2147484816" r:id="rId16"/>
    <p:sldLayoutId id="2147484817" r:id="rId17"/>
    <p:sldLayoutId id="2147484818" r:id="rId18"/>
    <p:sldLayoutId id="2147484819" r:id="rId19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21" r:id="rId1"/>
    <p:sldLayoutId id="2147484822" r:id="rId2"/>
    <p:sldLayoutId id="2147484823" r:id="rId3"/>
    <p:sldLayoutId id="2147484824" r:id="rId4"/>
    <p:sldLayoutId id="2147484825" r:id="rId5"/>
    <p:sldLayoutId id="2147484826" r:id="rId6"/>
    <p:sldLayoutId id="2147484827" r:id="rId7"/>
    <p:sldLayoutId id="2147484828" r:id="rId8"/>
    <p:sldLayoutId id="2147484829" r:id="rId9"/>
    <p:sldLayoutId id="2147484830" r:id="rId10"/>
    <p:sldLayoutId id="2147484831" r:id="rId11"/>
    <p:sldLayoutId id="2147484832" r:id="rId12"/>
    <p:sldLayoutId id="2147484833" r:id="rId13"/>
    <p:sldLayoutId id="2147484834" r:id="rId14"/>
    <p:sldLayoutId id="2147484835" r:id="rId15"/>
    <p:sldLayoutId id="2147484836" r:id="rId16"/>
    <p:sldLayoutId id="2147484837" r:id="rId17"/>
    <p:sldLayoutId id="2147484838" r:id="rId18"/>
    <p:sldLayoutId id="2147484839" r:id="rId19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41" r:id="rId1"/>
    <p:sldLayoutId id="2147484842" r:id="rId2"/>
    <p:sldLayoutId id="2147484843" r:id="rId3"/>
    <p:sldLayoutId id="2147484844" r:id="rId4"/>
    <p:sldLayoutId id="2147484845" r:id="rId5"/>
    <p:sldLayoutId id="2147484846" r:id="rId6"/>
    <p:sldLayoutId id="2147484847" r:id="rId7"/>
    <p:sldLayoutId id="2147484848" r:id="rId8"/>
    <p:sldLayoutId id="2147484849" r:id="rId9"/>
    <p:sldLayoutId id="2147484850" r:id="rId10"/>
    <p:sldLayoutId id="2147484851" r:id="rId11"/>
    <p:sldLayoutId id="2147484852" r:id="rId12"/>
    <p:sldLayoutId id="2147484853" r:id="rId13"/>
    <p:sldLayoutId id="2147484854" r:id="rId14"/>
    <p:sldLayoutId id="2147484855" r:id="rId15"/>
    <p:sldLayoutId id="2147484856" r:id="rId16"/>
    <p:sldLayoutId id="2147484857" r:id="rId17"/>
    <p:sldLayoutId id="2147484858" r:id="rId18"/>
    <p:sldLayoutId id="2147484859" r:id="rId19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61" r:id="rId1"/>
    <p:sldLayoutId id="2147484862" r:id="rId2"/>
    <p:sldLayoutId id="2147484863" r:id="rId3"/>
    <p:sldLayoutId id="2147484864" r:id="rId4"/>
    <p:sldLayoutId id="2147484865" r:id="rId5"/>
    <p:sldLayoutId id="2147484866" r:id="rId6"/>
    <p:sldLayoutId id="2147484867" r:id="rId7"/>
    <p:sldLayoutId id="2147484868" r:id="rId8"/>
    <p:sldLayoutId id="2147484869" r:id="rId9"/>
    <p:sldLayoutId id="2147484870" r:id="rId10"/>
    <p:sldLayoutId id="2147484871" r:id="rId11"/>
    <p:sldLayoutId id="2147484872" r:id="rId12"/>
    <p:sldLayoutId id="2147484873" r:id="rId13"/>
    <p:sldLayoutId id="2147484874" r:id="rId14"/>
    <p:sldLayoutId id="2147484875" r:id="rId15"/>
    <p:sldLayoutId id="2147484876" r:id="rId16"/>
    <p:sldLayoutId id="2147484877" r:id="rId17"/>
    <p:sldLayoutId id="2147484878" r:id="rId18"/>
    <p:sldLayoutId id="2147484879" r:id="rId19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  <p:sldLayoutId id="2147483774" r:id="rId14"/>
    <p:sldLayoutId id="2147483775" r:id="rId15"/>
    <p:sldLayoutId id="2147483776" r:id="rId16"/>
    <p:sldLayoutId id="2147483777" r:id="rId17"/>
    <p:sldLayoutId id="2147483778" r:id="rId18"/>
    <p:sldLayoutId id="2147483779" r:id="rId19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  <p:sldLayoutId id="2147483798" r:id="rId18"/>
    <p:sldLayoutId id="2147483799" r:id="rId19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  <p:sldLayoutId id="2147483818" r:id="rId18"/>
    <p:sldLayoutId id="2147483819" r:id="rId19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9763.xml"/><Relationship Id="rId2" Type="http://schemas.openxmlformats.org/officeDocument/2006/relationships/tags" Target="../tags/tag9762.xml"/><Relationship Id="rId1" Type="http://schemas.openxmlformats.org/officeDocument/2006/relationships/tags" Target="../tags/tag976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70.xml"/><Relationship Id="rId4" Type="http://schemas.openxmlformats.org/officeDocument/2006/relationships/tags" Target="../tags/tag9800.xml"/><Relationship Id="rId3" Type="http://schemas.openxmlformats.org/officeDocument/2006/relationships/tags" Target="../tags/tag9799.xml"/><Relationship Id="rId2" Type="http://schemas.openxmlformats.org/officeDocument/2006/relationships/tags" Target="../tags/tag9798.xml"/><Relationship Id="rId1" Type="http://schemas.openxmlformats.org/officeDocument/2006/relationships/tags" Target="../tags/tag9797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89.xml"/><Relationship Id="rId6" Type="http://schemas.openxmlformats.org/officeDocument/2006/relationships/tags" Target="../tags/tag9805.xml"/><Relationship Id="rId5" Type="http://schemas.openxmlformats.org/officeDocument/2006/relationships/image" Target="../media/image17.jpeg"/><Relationship Id="rId4" Type="http://schemas.openxmlformats.org/officeDocument/2006/relationships/tags" Target="../tags/tag9804.xml"/><Relationship Id="rId3" Type="http://schemas.openxmlformats.org/officeDocument/2006/relationships/tags" Target="../tags/tag9803.xml"/><Relationship Id="rId2" Type="http://schemas.openxmlformats.org/officeDocument/2006/relationships/tags" Target="../tags/tag9802.xml"/><Relationship Id="rId1" Type="http://schemas.openxmlformats.org/officeDocument/2006/relationships/tags" Target="../tags/tag980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8.xml"/><Relationship Id="rId7" Type="http://schemas.openxmlformats.org/officeDocument/2006/relationships/tags" Target="../tags/tag9809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3" Type="http://schemas.openxmlformats.org/officeDocument/2006/relationships/tags" Target="../tags/tag9808.xml"/><Relationship Id="rId2" Type="http://schemas.openxmlformats.org/officeDocument/2006/relationships/tags" Target="../tags/tag9807.xml"/><Relationship Id="rId1" Type="http://schemas.openxmlformats.org/officeDocument/2006/relationships/tags" Target="../tags/tag9806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27.xml"/><Relationship Id="rId5" Type="http://schemas.openxmlformats.org/officeDocument/2006/relationships/tags" Target="../tags/tag9813.xml"/><Relationship Id="rId4" Type="http://schemas.openxmlformats.org/officeDocument/2006/relationships/image" Target="../media/image21.jpeg"/><Relationship Id="rId3" Type="http://schemas.openxmlformats.org/officeDocument/2006/relationships/tags" Target="../tags/tag9812.xml"/><Relationship Id="rId2" Type="http://schemas.openxmlformats.org/officeDocument/2006/relationships/tags" Target="../tags/tag9811.xml"/><Relationship Id="rId1" Type="http://schemas.openxmlformats.org/officeDocument/2006/relationships/tags" Target="../tags/tag981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9818.xml"/><Relationship Id="rId8" Type="http://schemas.openxmlformats.org/officeDocument/2006/relationships/image" Target="../media/image25.jpeg"/><Relationship Id="rId7" Type="http://schemas.openxmlformats.org/officeDocument/2006/relationships/image" Target="../media/image24.jpeg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tags" Target="../tags/tag9817.xml"/><Relationship Id="rId3" Type="http://schemas.openxmlformats.org/officeDocument/2006/relationships/tags" Target="../tags/tag9816.xml"/><Relationship Id="rId2" Type="http://schemas.openxmlformats.org/officeDocument/2006/relationships/tags" Target="../tags/tag9815.xml"/><Relationship Id="rId10" Type="http://schemas.openxmlformats.org/officeDocument/2006/relationships/slideLayout" Target="../slideLayouts/slideLayout246.xml"/><Relationship Id="rId1" Type="http://schemas.openxmlformats.org/officeDocument/2006/relationships/tags" Target="../tags/tag9814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9824.xml"/><Relationship Id="rId8" Type="http://schemas.openxmlformats.org/officeDocument/2006/relationships/image" Target="../media/image28.jpeg"/><Relationship Id="rId7" Type="http://schemas.openxmlformats.org/officeDocument/2006/relationships/image" Target="../media/image27.jpeg"/><Relationship Id="rId6" Type="http://schemas.openxmlformats.org/officeDocument/2006/relationships/image" Target="../media/image26.jpeg"/><Relationship Id="rId5" Type="http://schemas.openxmlformats.org/officeDocument/2006/relationships/tags" Target="../tags/tag9823.xml"/><Relationship Id="rId4" Type="http://schemas.openxmlformats.org/officeDocument/2006/relationships/tags" Target="../tags/tag9822.xml"/><Relationship Id="rId3" Type="http://schemas.openxmlformats.org/officeDocument/2006/relationships/tags" Target="../tags/tag9821.xml"/><Relationship Id="rId2" Type="http://schemas.openxmlformats.org/officeDocument/2006/relationships/tags" Target="../tags/tag9820.xml"/><Relationship Id="rId10" Type="http://schemas.openxmlformats.org/officeDocument/2006/relationships/slideLayout" Target="../slideLayouts/slideLayout265.xml"/><Relationship Id="rId1" Type="http://schemas.openxmlformats.org/officeDocument/2006/relationships/tags" Target="../tags/tag9819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84.xml"/><Relationship Id="rId5" Type="http://schemas.openxmlformats.org/officeDocument/2006/relationships/tags" Target="../tags/tag9828.xml"/><Relationship Id="rId4" Type="http://schemas.openxmlformats.org/officeDocument/2006/relationships/image" Target="../media/image29.jpeg"/><Relationship Id="rId3" Type="http://schemas.openxmlformats.org/officeDocument/2006/relationships/tags" Target="../tags/tag9827.xml"/><Relationship Id="rId2" Type="http://schemas.openxmlformats.org/officeDocument/2006/relationships/tags" Target="../tags/tag9826.xml"/><Relationship Id="rId1" Type="http://schemas.openxmlformats.org/officeDocument/2006/relationships/tags" Target="../tags/tag9825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03.xml"/><Relationship Id="rId5" Type="http://schemas.openxmlformats.org/officeDocument/2006/relationships/tags" Target="../tags/tag9832.xml"/><Relationship Id="rId4" Type="http://schemas.openxmlformats.org/officeDocument/2006/relationships/image" Target="../media/image30.jpeg"/><Relationship Id="rId3" Type="http://schemas.openxmlformats.org/officeDocument/2006/relationships/tags" Target="../tags/tag9831.xml"/><Relationship Id="rId2" Type="http://schemas.openxmlformats.org/officeDocument/2006/relationships/tags" Target="../tags/tag9830.xml"/><Relationship Id="rId1" Type="http://schemas.openxmlformats.org/officeDocument/2006/relationships/tags" Target="../tags/tag9829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22.xml"/><Relationship Id="rId4" Type="http://schemas.openxmlformats.org/officeDocument/2006/relationships/tags" Target="../tags/tag9836.xml"/><Relationship Id="rId3" Type="http://schemas.openxmlformats.org/officeDocument/2006/relationships/tags" Target="../tags/tag9835.xml"/><Relationship Id="rId2" Type="http://schemas.openxmlformats.org/officeDocument/2006/relationships/tags" Target="../tags/tag9834.xml"/><Relationship Id="rId1" Type="http://schemas.openxmlformats.org/officeDocument/2006/relationships/tags" Target="../tags/tag9833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41.xml"/><Relationship Id="rId8" Type="http://schemas.openxmlformats.org/officeDocument/2006/relationships/tags" Target="../tags/tag9840.xml"/><Relationship Id="rId7" Type="http://schemas.openxmlformats.org/officeDocument/2006/relationships/image" Target="../media/image34.jpeg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Relationship Id="rId3" Type="http://schemas.openxmlformats.org/officeDocument/2006/relationships/tags" Target="../tags/tag9839.xml"/><Relationship Id="rId2" Type="http://schemas.openxmlformats.org/officeDocument/2006/relationships/tags" Target="../tags/tag9838.xml"/><Relationship Id="rId1" Type="http://schemas.openxmlformats.org/officeDocument/2006/relationships/tags" Target="../tags/tag9837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7.xml"/><Relationship Id="rId4" Type="http://schemas.openxmlformats.org/officeDocument/2006/relationships/tags" Target="../tags/tag9767.xml"/><Relationship Id="rId3" Type="http://schemas.openxmlformats.org/officeDocument/2006/relationships/tags" Target="../tags/tag9766.xml"/><Relationship Id="rId2" Type="http://schemas.openxmlformats.org/officeDocument/2006/relationships/tags" Target="../tags/tag9765.xml"/><Relationship Id="rId1" Type="http://schemas.openxmlformats.org/officeDocument/2006/relationships/tags" Target="../tags/tag9764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60.xml"/><Relationship Id="rId6" Type="http://schemas.openxmlformats.org/officeDocument/2006/relationships/tags" Target="../tags/tag9844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Relationship Id="rId3" Type="http://schemas.openxmlformats.org/officeDocument/2006/relationships/tags" Target="../tags/tag9843.xml"/><Relationship Id="rId2" Type="http://schemas.openxmlformats.org/officeDocument/2006/relationships/tags" Target="../tags/tag9842.xml"/><Relationship Id="rId1" Type="http://schemas.openxmlformats.org/officeDocument/2006/relationships/tags" Target="../tags/tag9841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79.xml"/><Relationship Id="rId6" Type="http://schemas.openxmlformats.org/officeDocument/2006/relationships/tags" Target="../tags/tag9848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Relationship Id="rId3" Type="http://schemas.openxmlformats.org/officeDocument/2006/relationships/tags" Target="../tags/tag9847.xml"/><Relationship Id="rId2" Type="http://schemas.openxmlformats.org/officeDocument/2006/relationships/tags" Target="../tags/tag9846.xml"/><Relationship Id="rId1" Type="http://schemas.openxmlformats.org/officeDocument/2006/relationships/tags" Target="../tags/tag9845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98.xml"/><Relationship Id="rId8" Type="http://schemas.openxmlformats.org/officeDocument/2006/relationships/tags" Target="../tags/tag9852.xml"/><Relationship Id="rId7" Type="http://schemas.openxmlformats.org/officeDocument/2006/relationships/image" Target="../media/image42.jpeg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Relationship Id="rId3" Type="http://schemas.openxmlformats.org/officeDocument/2006/relationships/tags" Target="../tags/tag9851.xml"/><Relationship Id="rId2" Type="http://schemas.openxmlformats.org/officeDocument/2006/relationships/tags" Target="../tags/tag9850.xml"/><Relationship Id="rId1" Type="http://schemas.openxmlformats.org/officeDocument/2006/relationships/tags" Target="../tags/tag9849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.jpeg"/><Relationship Id="rId8" Type="http://schemas.openxmlformats.org/officeDocument/2006/relationships/image" Target="../media/image47.jpeg"/><Relationship Id="rId7" Type="http://schemas.openxmlformats.org/officeDocument/2006/relationships/image" Target="../media/image46.jpeg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Relationship Id="rId3" Type="http://schemas.openxmlformats.org/officeDocument/2006/relationships/tags" Target="../tags/tag9855.xml"/><Relationship Id="rId2" Type="http://schemas.openxmlformats.org/officeDocument/2006/relationships/tags" Target="../tags/tag9854.xml"/><Relationship Id="rId17" Type="http://schemas.openxmlformats.org/officeDocument/2006/relationships/slideLayout" Target="../slideLayouts/slideLayout417.xml"/><Relationship Id="rId16" Type="http://schemas.openxmlformats.org/officeDocument/2006/relationships/tags" Target="../tags/tag9856.xml"/><Relationship Id="rId15" Type="http://schemas.openxmlformats.org/officeDocument/2006/relationships/image" Target="../media/image54.jpeg"/><Relationship Id="rId14" Type="http://schemas.openxmlformats.org/officeDocument/2006/relationships/image" Target="../media/image53.jpeg"/><Relationship Id="rId13" Type="http://schemas.openxmlformats.org/officeDocument/2006/relationships/image" Target="../media/image52.jpeg"/><Relationship Id="rId12" Type="http://schemas.openxmlformats.org/officeDocument/2006/relationships/image" Target="../media/image51.jpeg"/><Relationship Id="rId11" Type="http://schemas.openxmlformats.org/officeDocument/2006/relationships/image" Target="../media/image50.jpeg"/><Relationship Id="rId10" Type="http://schemas.openxmlformats.org/officeDocument/2006/relationships/image" Target="../media/image49.jpeg"/><Relationship Id="rId1" Type="http://schemas.openxmlformats.org/officeDocument/2006/relationships/tags" Target="../tags/tag9853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.jpeg"/><Relationship Id="rId8" Type="http://schemas.openxmlformats.org/officeDocument/2006/relationships/image" Target="../media/image58.jpeg"/><Relationship Id="rId7" Type="http://schemas.openxmlformats.org/officeDocument/2006/relationships/image" Target="../media/image57.jpeg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49.jpeg"/><Relationship Id="rId3" Type="http://schemas.openxmlformats.org/officeDocument/2006/relationships/tags" Target="../tags/tag9859.xml"/><Relationship Id="rId2" Type="http://schemas.openxmlformats.org/officeDocument/2006/relationships/tags" Target="../tags/tag9858.xml"/><Relationship Id="rId11" Type="http://schemas.openxmlformats.org/officeDocument/2006/relationships/slideLayout" Target="../slideLayouts/slideLayout436.xml"/><Relationship Id="rId10" Type="http://schemas.openxmlformats.org/officeDocument/2006/relationships/tags" Target="../tags/tag9860.xml"/><Relationship Id="rId1" Type="http://schemas.openxmlformats.org/officeDocument/2006/relationships/tags" Target="../tags/tag9857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55.xml"/><Relationship Id="rId6" Type="http://schemas.openxmlformats.org/officeDocument/2006/relationships/tags" Target="../tags/tag9864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Relationship Id="rId3" Type="http://schemas.openxmlformats.org/officeDocument/2006/relationships/tags" Target="../tags/tag9863.xml"/><Relationship Id="rId2" Type="http://schemas.openxmlformats.org/officeDocument/2006/relationships/tags" Target="../tags/tag9862.xml"/><Relationship Id="rId1" Type="http://schemas.openxmlformats.org/officeDocument/2006/relationships/tags" Target="../tags/tag9861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74.xml"/><Relationship Id="rId5" Type="http://schemas.openxmlformats.org/officeDocument/2006/relationships/tags" Target="../tags/tag9868.xml"/><Relationship Id="rId4" Type="http://schemas.openxmlformats.org/officeDocument/2006/relationships/image" Target="../media/image62.jpeg"/><Relationship Id="rId3" Type="http://schemas.openxmlformats.org/officeDocument/2006/relationships/tags" Target="../tags/tag9867.xml"/><Relationship Id="rId2" Type="http://schemas.openxmlformats.org/officeDocument/2006/relationships/tags" Target="../tags/tag9866.xml"/><Relationship Id="rId1" Type="http://schemas.openxmlformats.org/officeDocument/2006/relationships/tags" Target="../tags/tag9865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93.xml"/><Relationship Id="rId5" Type="http://schemas.openxmlformats.org/officeDocument/2006/relationships/tags" Target="../tags/tag9872.xml"/><Relationship Id="rId4" Type="http://schemas.openxmlformats.org/officeDocument/2006/relationships/image" Target="../media/image63.jpeg"/><Relationship Id="rId3" Type="http://schemas.openxmlformats.org/officeDocument/2006/relationships/tags" Target="../tags/tag9871.xml"/><Relationship Id="rId2" Type="http://schemas.openxmlformats.org/officeDocument/2006/relationships/tags" Target="../tags/tag9870.xml"/><Relationship Id="rId1" Type="http://schemas.openxmlformats.org/officeDocument/2006/relationships/tags" Target="../tags/tag986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2.xml"/><Relationship Id="rId7" Type="http://schemas.openxmlformats.org/officeDocument/2006/relationships/tags" Target="../tags/tag9876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Relationship Id="rId3" Type="http://schemas.openxmlformats.org/officeDocument/2006/relationships/tags" Target="../tags/tag9875.xml"/><Relationship Id="rId2" Type="http://schemas.openxmlformats.org/officeDocument/2006/relationships/tags" Target="../tags/tag9874.xml"/><Relationship Id="rId1" Type="http://schemas.openxmlformats.org/officeDocument/2006/relationships/tags" Target="../tags/tag9873.xml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31.xml"/><Relationship Id="rId5" Type="http://schemas.openxmlformats.org/officeDocument/2006/relationships/tags" Target="../tags/tag9881.xml"/><Relationship Id="rId4" Type="http://schemas.openxmlformats.org/officeDocument/2006/relationships/tags" Target="../tags/tag9880.xml"/><Relationship Id="rId3" Type="http://schemas.openxmlformats.org/officeDocument/2006/relationships/tags" Target="../tags/tag9879.xml"/><Relationship Id="rId2" Type="http://schemas.openxmlformats.org/officeDocument/2006/relationships/tags" Target="../tags/tag9878.xml"/><Relationship Id="rId1" Type="http://schemas.openxmlformats.org/officeDocument/2006/relationships/tags" Target="../tags/tag9877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6.xml"/><Relationship Id="rId8" Type="http://schemas.openxmlformats.org/officeDocument/2006/relationships/tags" Target="../tags/tag9771.xml"/><Relationship Id="rId7" Type="http://schemas.openxmlformats.org/officeDocument/2006/relationships/image" Target="../media/image4.jpeg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1.jpeg"/><Relationship Id="rId3" Type="http://schemas.openxmlformats.org/officeDocument/2006/relationships/tags" Target="../tags/tag9770.xml"/><Relationship Id="rId2" Type="http://schemas.openxmlformats.org/officeDocument/2006/relationships/tags" Target="../tags/tag9769.xml"/><Relationship Id="rId1" Type="http://schemas.openxmlformats.org/officeDocument/2006/relationships/tags" Target="../tags/tag9768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50.xml"/><Relationship Id="rId8" Type="http://schemas.openxmlformats.org/officeDocument/2006/relationships/tags" Target="../tags/tag9887.xml"/><Relationship Id="rId7" Type="http://schemas.openxmlformats.org/officeDocument/2006/relationships/image" Target="../media/image68.wmf"/><Relationship Id="rId6" Type="http://schemas.openxmlformats.org/officeDocument/2006/relationships/image" Target="../media/image67.wmf"/><Relationship Id="rId5" Type="http://schemas.openxmlformats.org/officeDocument/2006/relationships/tags" Target="../tags/tag9886.xml"/><Relationship Id="rId4" Type="http://schemas.openxmlformats.org/officeDocument/2006/relationships/tags" Target="../tags/tag9885.xml"/><Relationship Id="rId3" Type="http://schemas.openxmlformats.org/officeDocument/2006/relationships/tags" Target="../tags/tag9884.xml"/><Relationship Id="rId2" Type="http://schemas.openxmlformats.org/officeDocument/2006/relationships/tags" Target="../tags/tag9883.xml"/><Relationship Id="rId1" Type="http://schemas.openxmlformats.org/officeDocument/2006/relationships/tags" Target="../tags/tag9882.xml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69.xml"/><Relationship Id="rId5" Type="http://schemas.openxmlformats.org/officeDocument/2006/relationships/tags" Target="../tags/tag9891.xml"/><Relationship Id="rId4" Type="http://schemas.openxmlformats.org/officeDocument/2006/relationships/image" Target="../media/image69.png"/><Relationship Id="rId3" Type="http://schemas.openxmlformats.org/officeDocument/2006/relationships/tags" Target="../tags/tag9890.xml"/><Relationship Id="rId2" Type="http://schemas.openxmlformats.org/officeDocument/2006/relationships/tags" Target="../tags/tag9889.xml"/><Relationship Id="rId1" Type="http://schemas.openxmlformats.org/officeDocument/2006/relationships/tags" Target="../tags/tag9888.xml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88.xml"/><Relationship Id="rId6" Type="http://schemas.openxmlformats.org/officeDocument/2006/relationships/tags" Target="../tags/tag9896.xml"/><Relationship Id="rId5" Type="http://schemas.openxmlformats.org/officeDocument/2006/relationships/image" Target="../media/image70.png"/><Relationship Id="rId4" Type="http://schemas.openxmlformats.org/officeDocument/2006/relationships/tags" Target="../tags/tag9895.xml"/><Relationship Id="rId3" Type="http://schemas.openxmlformats.org/officeDocument/2006/relationships/tags" Target="../tags/tag9894.xml"/><Relationship Id="rId2" Type="http://schemas.openxmlformats.org/officeDocument/2006/relationships/tags" Target="../tags/tag9893.xml"/><Relationship Id="rId1" Type="http://schemas.openxmlformats.org/officeDocument/2006/relationships/tags" Target="../tags/tag9892.xml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07.xml"/><Relationship Id="rId6" Type="http://schemas.openxmlformats.org/officeDocument/2006/relationships/tags" Target="../tags/tag9901.xml"/><Relationship Id="rId5" Type="http://schemas.openxmlformats.org/officeDocument/2006/relationships/image" Target="../media/image71.png"/><Relationship Id="rId4" Type="http://schemas.openxmlformats.org/officeDocument/2006/relationships/tags" Target="../tags/tag9900.xml"/><Relationship Id="rId3" Type="http://schemas.openxmlformats.org/officeDocument/2006/relationships/tags" Target="../tags/tag9899.xml"/><Relationship Id="rId2" Type="http://schemas.openxmlformats.org/officeDocument/2006/relationships/tags" Target="../tags/tag9898.xml"/><Relationship Id="rId1" Type="http://schemas.openxmlformats.org/officeDocument/2006/relationships/tags" Target="../tags/tag989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6.xml"/><Relationship Id="rId7" Type="http://schemas.openxmlformats.org/officeDocument/2006/relationships/tags" Target="../tags/tag9906.xml"/><Relationship Id="rId6" Type="http://schemas.openxmlformats.org/officeDocument/2006/relationships/image" Target="../media/image73.wmf"/><Relationship Id="rId5" Type="http://schemas.openxmlformats.org/officeDocument/2006/relationships/image" Target="../media/image72.wmf"/><Relationship Id="rId4" Type="http://schemas.openxmlformats.org/officeDocument/2006/relationships/tags" Target="../tags/tag9905.xml"/><Relationship Id="rId3" Type="http://schemas.openxmlformats.org/officeDocument/2006/relationships/tags" Target="../tags/tag9904.xml"/><Relationship Id="rId2" Type="http://schemas.openxmlformats.org/officeDocument/2006/relationships/tags" Target="../tags/tag9903.xml"/><Relationship Id="rId1" Type="http://schemas.openxmlformats.org/officeDocument/2006/relationships/tags" Target="../tags/tag990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5.xml"/><Relationship Id="rId7" Type="http://schemas.openxmlformats.org/officeDocument/2006/relationships/tags" Target="../tags/tag9910.xml"/><Relationship Id="rId6" Type="http://schemas.openxmlformats.org/officeDocument/2006/relationships/image" Target="../media/image76.wmf"/><Relationship Id="rId5" Type="http://schemas.openxmlformats.org/officeDocument/2006/relationships/image" Target="../media/image75.wmf"/><Relationship Id="rId4" Type="http://schemas.openxmlformats.org/officeDocument/2006/relationships/image" Target="../media/image74.png"/><Relationship Id="rId3" Type="http://schemas.openxmlformats.org/officeDocument/2006/relationships/tags" Target="../tags/tag9909.xml"/><Relationship Id="rId2" Type="http://schemas.openxmlformats.org/officeDocument/2006/relationships/tags" Target="../tags/tag9908.xml"/><Relationship Id="rId1" Type="http://schemas.openxmlformats.org/officeDocument/2006/relationships/tags" Target="../tags/tag9907.xml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64.xml"/><Relationship Id="rId6" Type="http://schemas.openxmlformats.org/officeDocument/2006/relationships/tags" Target="../tags/tag9914.xml"/><Relationship Id="rId5" Type="http://schemas.openxmlformats.org/officeDocument/2006/relationships/image" Target="../media/image78.wmf"/><Relationship Id="rId4" Type="http://schemas.openxmlformats.org/officeDocument/2006/relationships/image" Target="../media/image77.wmf"/><Relationship Id="rId3" Type="http://schemas.openxmlformats.org/officeDocument/2006/relationships/tags" Target="../tags/tag9913.xml"/><Relationship Id="rId2" Type="http://schemas.openxmlformats.org/officeDocument/2006/relationships/tags" Target="../tags/tag9912.xml"/><Relationship Id="rId1" Type="http://schemas.openxmlformats.org/officeDocument/2006/relationships/tags" Target="../tags/tag9911.xml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83.xml"/><Relationship Id="rId6" Type="http://schemas.openxmlformats.org/officeDocument/2006/relationships/tags" Target="../tags/tag9918.xml"/><Relationship Id="rId5" Type="http://schemas.openxmlformats.org/officeDocument/2006/relationships/image" Target="../media/image80.wmf"/><Relationship Id="rId4" Type="http://schemas.openxmlformats.org/officeDocument/2006/relationships/image" Target="../media/image79.wmf"/><Relationship Id="rId3" Type="http://schemas.openxmlformats.org/officeDocument/2006/relationships/tags" Target="../tags/tag9917.xml"/><Relationship Id="rId2" Type="http://schemas.openxmlformats.org/officeDocument/2006/relationships/tags" Target="../tags/tag9916.xml"/><Relationship Id="rId1" Type="http://schemas.openxmlformats.org/officeDocument/2006/relationships/tags" Target="../tags/tag9915.xml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02.xml"/><Relationship Id="rId6" Type="http://schemas.openxmlformats.org/officeDocument/2006/relationships/tags" Target="../tags/tag9922.xml"/><Relationship Id="rId5" Type="http://schemas.openxmlformats.org/officeDocument/2006/relationships/image" Target="../media/image82.wmf"/><Relationship Id="rId4" Type="http://schemas.openxmlformats.org/officeDocument/2006/relationships/image" Target="../media/image81.wmf"/><Relationship Id="rId3" Type="http://schemas.openxmlformats.org/officeDocument/2006/relationships/tags" Target="../tags/tag9921.xml"/><Relationship Id="rId2" Type="http://schemas.openxmlformats.org/officeDocument/2006/relationships/tags" Target="../tags/tag9920.xml"/><Relationship Id="rId1" Type="http://schemas.openxmlformats.org/officeDocument/2006/relationships/tags" Target="../tags/tag9919.xml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21.xml"/><Relationship Id="rId5" Type="http://schemas.openxmlformats.org/officeDocument/2006/relationships/tags" Target="../tags/tag9927.xml"/><Relationship Id="rId4" Type="http://schemas.openxmlformats.org/officeDocument/2006/relationships/tags" Target="../tags/tag9926.xml"/><Relationship Id="rId3" Type="http://schemas.openxmlformats.org/officeDocument/2006/relationships/tags" Target="../tags/tag9925.xml"/><Relationship Id="rId2" Type="http://schemas.openxmlformats.org/officeDocument/2006/relationships/tags" Target="../tags/tag9924.xml"/><Relationship Id="rId1" Type="http://schemas.openxmlformats.org/officeDocument/2006/relationships/tags" Target="../tags/tag9923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8.xml"/><Relationship Id="rId6" Type="http://schemas.openxmlformats.org/officeDocument/2006/relationships/tags" Target="../tags/tag9775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3" Type="http://schemas.openxmlformats.org/officeDocument/2006/relationships/tags" Target="../tags/tag9774.xml"/><Relationship Id="rId2" Type="http://schemas.openxmlformats.org/officeDocument/2006/relationships/tags" Target="../tags/tag9773.xml"/><Relationship Id="rId1" Type="http://schemas.openxmlformats.org/officeDocument/2006/relationships/tags" Target="../tags/tag9772.xml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40.xml"/><Relationship Id="rId6" Type="http://schemas.openxmlformats.org/officeDocument/2006/relationships/tags" Target="../tags/tag9931.xml"/><Relationship Id="rId5" Type="http://schemas.openxmlformats.org/officeDocument/2006/relationships/image" Target="../media/image84.jpeg"/><Relationship Id="rId4" Type="http://schemas.openxmlformats.org/officeDocument/2006/relationships/image" Target="../media/image83.jpeg"/><Relationship Id="rId3" Type="http://schemas.openxmlformats.org/officeDocument/2006/relationships/tags" Target="../tags/tag9930.xml"/><Relationship Id="rId2" Type="http://schemas.openxmlformats.org/officeDocument/2006/relationships/tags" Target="../tags/tag9929.xml"/><Relationship Id="rId1" Type="http://schemas.openxmlformats.org/officeDocument/2006/relationships/tags" Target="../tags/tag9928.xml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59.xml"/><Relationship Id="rId6" Type="http://schemas.openxmlformats.org/officeDocument/2006/relationships/tags" Target="../tags/tag9935.xml"/><Relationship Id="rId5" Type="http://schemas.openxmlformats.org/officeDocument/2006/relationships/image" Target="../media/image86.jpeg"/><Relationship Id="rId4" Type="http://schemas.openxmlformats.org/officeDocument/2006/relationships/image" Target="../media/image85.jpeg"/><Relationship Id="rId3" Type="http://schemas.openxmlformats.org/officeDocument/2006/relationships/tags" Target="../tags/tag9934.xml"/><Relationship Id="rId2" Type="http://schemas.openxmlformats.org/officeDocument/2006/relationships/tags" Target="../tags/tag9933.xml"/><Relationship Id="rId1" Type="http://schemas.openxmlformats.org/officeDocument/2006/relationships/tags" Target="../tags/tag9932.xml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78.xml"/><Relationship Id="rId8" Type="http://schemas.openxmlformats.org/officeDocument/2006/relationships/tags" Target="../tags/tag9940.xml"/><Relationship Id="rId7" Type="http://schemas.openxmlformats.org/officeDocument/2006/relationships/tags" Target="../tags/tag9939.xml"/><Relationship Id="rId6" Type="http://schemas.openxmlformats.org/officeDocument/2006/relationships/image" Target="../media/image89.jpeg"/><Relationship Id="rId5" Type="http://schemas.openxmlformats.org/officeDocument/2006/relationships/image" Target="../media/image88.jpeg"/><Relationship Id="rId4" Type="http://schemas.openxmlformats.org/officeDocument/2006/relationships/image" Target="../media/image87.jpeg"/><Relationship Id="rId3" Type="http://schemas.openxmlformats.org/officeDocument/2006/relationships/tags" Target="../tags/tag9938.xml"/><Relationship Id="rId2" Type="http://schemas.openxmlformats.org/officeDocument/2006/relationships/tags" Target="../tags/tag9937.xml"/><Relationship Id="rId1" Type="http://schemas.openxmlformats.org/officeDocument/2006/relationships/tags" Target="../tags/tag9936.xml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97.xml"/><Relationship Id="rId5" Type="http://schemas.openxmlformats.org/officeDocument/2006/relationships/tags" Target="../tags/tag9944.xml"/><Relationship Id="rId4" Type="http://schemas.openxmlformats.org/officeDocument/2006/relationships/image" Target="../media/image90.jpeg"/><Relationship Id="rId3" Type="http://schemas.openxmlformats.org/officeDocument/2006/relationships/tags" Target="../tags/tag9943.xml"/><Relationship Id="rId2" Type="http://schemas.openxmlformats.org/officeDocument/2006/relationships/tags" Target="../tags/tag9942.xml"/><Relationship Id="rId1" Type="http://schemas.openxmlformats.org/officeDocument/2006/relationships/tags" Target="../tags/tag9941.xml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6.jpeg"/><Relationship Id="rId8" Type="http://schemas.openxmlformats.org/officeDocument/2006/relationships/image" Target="../media/image95.jpeg"/><Relationship Id="rId7" Type="http://schemas.openxmlformats.org/officeDocument/2006/relationships/image" Target="../media/image94.jpeg"/><Relationship Id="rId6" Type="http://schemas.openxmlformats.org/officeDocument/2006/relationships/image" Target="../media/image93.jpeg"/><Relationship Id="rId5" Type="http://schemas.openxmlformats.org/officeDocument/2006/relationships/image" Target="../media/image92.jpeg"/><Relationship Id="rId4" Type="http://schemas.openxmlformats.org/officeDocument/2006/relationships/image" Target="../media/image91.jpeg"/><Relationship Id="rId3" Type="http://schemas.openxmlformats.org/officeDocument/2006/relationships/tags" Target="../tags/tag9947.xml"/><Relationship Id="rId2" Type="http://schemas.openxmlformats.org/officeDocument/2006/relationships/tags" Target="../tags/tag9946.xml"/><Relationship Id="rId12" Type="http://schemas.openxmlformats.org/officeDocument/2006/relationships/slideLayout" Target="../slideLayouts/slideLayout816.xml"/><Relationship Id="rId11" Type="http://schemas.openxmlformats.org/officeDocument/2006/relationships/tags" Target="../tags/tag9948.xml"/><Relationship Id="rId10" Type="http://schemas.openxmlformats.org/officeDocument/2006/relationships/image" Target="../media/image97.jpeg"/><Relationship Id="rId1" Type="http://schemas.openxmlformats.org/officeDocument/2006/relationships/tags" Target="../tags/tag9945.xml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835.xml"/><Relationship Id="rId5" Type="http://schemas.openxmlformats.org/officeDocument/2006/relationships/tags" Target="../tags/tag9952.xml"/><Relationship Id="rId4" Type="http://schemas.openxmlformats.org/officeDocument/2006/relationships/image" Target="../media/image98.jpeg"/><Relationship Id="rId3" Type="http://schemas.openxmlformats.org/officeDocument/2006/relationships/tags" Target="../tags/tag9951.xml"/><Relationship Id="rId2" Type="http://schemas.openxmlformats.org/officeDocument/2006/relationships/tags" Target="../tags/tag9950.xml"/><Relationship Id="rId1" Type="http://schemas.openxmlformats.org/officeDocument/2006/relationships/tags" Target="../tags/tag9949.xml"/></Relationships>
</file>

<file path=ppt/slides/_rels/slide4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854.xml"/><Relationship Id="rId6" Type="http://schemas.openxmlformats.org/officeDocument/2006/relationships/tags" Target="../tags/tag9956.xml"/><Relationship Id="rId5" Type="http://schemas.openxmlformats.org/officeDocument/2006/relationships/image" Target="../media/image100.jpeg"/><Relationship Id="rId4" Type="http://schemas.openxmlformats.org/officeDocument/2006/relationships/image" Target="../media/image99.jpeg"/><Relationship Id="rId3" Type="http://schemas.openxmlformats.org/officeDocument/2006/relationships/tags" Target="../tags/tag9955.xml"/><Relationship Id="rId2" Type="http://schemas.openxmlformats.org/officeDocument/2006/relationships/tags" Target="../tags/tag9954.xml"/><Relationship Id="rId1" Type="http://schemas.openxmlformats.org/officeDocument/2006/relationships/tags" Target="../tags/tag9953.xml"/></Relationships>
</file>

<file path=ppt/slides/_rels/slide4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873.xml"/><Relationship Id="rId6" Type="http://schemas.openxmlformats.org/officeDocument/2006/relationships/tags" Target="../tags/tag9960.xml"/><Relationship Id="rId5" Type="http://schemas.openxmlformats.org/officeDocument/2006/relationships/image" Target="../media/image102.jpeg"/><Relationship Id="rId4" Type="http://schemas.openxmlformats.org/officeDocument/2006/relationships/image" Target="../media/image101.jpeg"/><Relationship Id="rId3" Type="http://schemas.openxmlformats.org/officeDocument/2006/relationships/tags" Target="../tags/tag9959.xml"/><Relationship Id="rId2" Type="http://schemas.openxmlformats.org/officeDocument/2006/relationships/tags" Target="../tags/tag9958.xml"/><Relationship Id="rId1" Type="http://schemas.openxmlformats.org/officeDocument/2006/relationships/tags" Target="../tags/tag9957.xml"/></Relationships>
</file>

<file path=ppt/slides/_rels/slide4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892.xml"/><Relationship Id="rId6" Type="http://schemas.openxmlformats.org/officeDocument/2006/relationships/tags" Target="../tags/tag9964.xml"/><Relationship Id="rId5" Type="http://schemas.openxmlformats.org/officeDocument/2006/relationships/image" Target="../media/image104.jpeg"/><Relationship Id="rId4" Type="http://schemas.openxmlformats.org/officeDocument/2006/relationships/image" Target="../media/image103.jpeg"/><Relationship Id="rId3" Type="http://schemas.openxmlformats.org/officeDocument/2006/relationships/tags" Target="../tags/tag9963.xml"/><Relationship Id="rId2" Type="http://schemas.openxmlformats.org/officeDocument/2006/relationships/tags" Target="../tags/tag9962.xml"/><Relationship Id="rId1" Type="http://schemas.openxmlformats.org/officeDocument/2006/relationships/tags" Target="../tags/tag9961.xml"/></Relationships>
</file>

<file path=ppt/slides/_rels/slide4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911.xml"/><Relationship Id="rId6" Type="http://schemas.openxmlformats.org/officeDocument/2006/relationships/tags" Target="../tags/tag9968.xml"/><Relationship Id="rId5" Type="http://schemas.openxmlformats.org/officeDocument/2006/relationships/image" Target="../media/image106.jpeg"/><Relationship Id="rId4" Type="http://schemas.openxmlformats.org/officeDocument/2006/relationships/image" Target="../media/image105.jpeg"/><Relationship Id="rId3" Type="http://schemas.openxmlformats.org/officeDocument/2006/relationships/tags" Target="../tags/tag9967.xml"/><Relationship Id="rId2" Type="http://schemas.openxmlformats.org/officeDocument/2006/relationships/tags" Target="../tags/tag9966.xml"/><Relationship Id="rId1" Type="http://schemas.openxmlformats.org/officeDocument/2006/relationships/tags" Target="../tags/tag9965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5.xml"/><Relationship Id="rId5" Type="http://schemas.openxmlformats.org/officeDocument/2006/relationships/tags" Target="../tags/tag9779.xml"/><Relationship Id="rId4" Type="http://schemas.openxmlformats.org/officeDocument/2006/relationships/image" Target="../media/image7.jpeg"/><Relationship Id="rId3" Type="http://schemas.openxmlformats.org/officeDocument/2006/relationships/tags" Target="../tags/tag9778.xml"/><Relationship Id="rId2" Type="http://schemas.openxmlformats.org/officeDocument/2006/relationships/tags" Target="../tags/tag9777.xml"/><Relationship Id="rId1" Type="http://schemas.openxmlformats.org/officeDocument/2006/relationships/tags" Target="../tags/tag9776.xml"/></Relationships>
</file>

<file path=ppt/slides/_rels/slide5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930.xml"/><Relationship Id="rId6" Type="http://schemas.openxmlformats.org/officeDocument/2006/relationships/tags" Target="../tags/tag9972.xml"/><Relationship Id="rId5" Type="http://schemas.openxmlformats.org/officeDocument/2006/relationships/image" Target="../media/image108.jpeg"/><Relationship Id="rId4" Type="http://schemas.openxmlformats.org/officeDocument/2006/relationships/image" Target="../media/image107.jpeg"/><Relationship Id="rId3" Type="http://schemas.openxmlformats.org/officeDocument/2006/relationships/tags" Target="../tags/tag9971.xml"/><Relationship Id="rId2" Type="http://schemas.openxmlformats.org/officeDocument/2006/relationships/tags" Target="../tags/tag9970.xml"/><Relationship Id="rId1" Type="http://schemas.openxmlformats.org/officeDocument/2006/relationships/tags" Target="../tags/tag9969.xml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49.xml"/><Relationship Id="rId4" Type="http://schemas.openxmlformats.org/officeDocument/2006/relationships/tags" Target="../tags/tag9976.xml"/><Relationship Id="rId3" Type="http://schemas.openxmlformats.org/officeDocument/2006/relationships/tags" Target="../tags/tag9975.xml"/><Relationship Id="rId2" Type="http://schemas.openxmlformats.org/officeDocument/2006/relationships/tags" Target="../tags/tag9974.xml"/><Relationship Id="rId1" Type="http://schemas.openxmlformats.org/officeDocument/2006/relationships/tags" Target="../tags/tag9973.xml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968.xml"/><Relationship Id="rId5" Type="http://schemas.openxmlformats.org/officeDocument/2006/relationships/tags" Target="../tags/tag9980.xml"/><Relationship Id="rId4" Type="http://schemas.openxmlformats.org/officeDocument/2006/relationships/image" Target="../media/image109.jpeg"/><Relationship Id="rId3" Type="http://schemas.openxmlformats.org/officeDocument/2006/relationships/tags" Target="../tags/tag9979.xml"/><Relationship Id="rId2" Type="http://schemas.openxmlformats.org/officeDocument/2006/relationships/tags" Target="../tags/tag9978.xml"/><Relationship Id="rId1" Type="http://schemas.openxmlformats.org/officeDocument/2006/relationships/tags" Target="../tags/tag9977.xml"/></Relationships>
</file>

<file path=ppt/slides/_rels/slide5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987.xml"/><Relationship Id="rId6" Type="http://schemas.openxmlformats.org/officeDocument/2006/relationships/tags" Target="../tags/tag9984.xml"/><Relationship Id="rId5" Type="http://schemas.openxmlformats.org/officeDocument/2006/relationships/image" Target="../media/image111.jpeg"/><Relationship Id="rId4" Type="http://schemas.openxmlformats.org/officeDocument/2006/relationships/image" Target="../media/image110.jpeg"/><Relationship Id="rId3" Type="http://schemas.openxmlformats.org/officeDocument/2006/relationships/tags" Target="../tags/tag9983.xml"/><Relationship Id="rId2" Type="http://schemas.openxmlformats.org/officeDocument/2006/relationships/tags" Target="../tags/tag9982.xml"/><Relationship Id="rId1" Type="http://schemas.openxmlformats.org/officeDocument/2006/relationships/tags" Target="../tags/tag9981.xml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06.xml"/><Relationship Id="rId8" Type="http://schemas.openxmlformats.org/officeDocument/2006/relationships/tags" Target="../tags/tag9989.xml"/><Relationship Id="rId7" Type="http://schemas.openxmlformats.org/officeDocument/2006/relationships/tags" Target="../tags/tag9988.xml"/><Relationship Id="rId6" Type="http://schemas.openxmlformats.org/officeDocument/2006/relationships/image" Target="../media/image114.jpeg"/><Relationship Id="rId5" Type="http://schemas.openxmlformats.org/officeDocument/2006/relationships/image" Target="../media/image113.jpeg"/><Relationship Id="rId4" Type="http://schemas.openxmlformats.org/officeDocument/2006/relationships/image" Target="../media/image112.jpeg"/><Relationship Id="rId3" Type="http://schemas.openxmlformats.org/officeDocument/2006/relationships/tags" Target="../tags/tag9987.xml"/><Relationship Id="rId2" Type="http://schemas.openxmlformats.org/officeDocument/2006/relationships/tags" Target="../tags/tag9986.xml"/><Relationship Id="rId1" Type="http://schemas.openxmlformats.org/officeDocument/2006/relationships/tags" Target="../tags/tag9985.xml"/></Relationships>
</file>

<file path=ppt/slides/_rels/slide5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25.xml"/><Relationship Id="rId6" Type="http://schemas.openxmlformats.org/officeDocument/2006/relationships/tags" Target="../tags/tag9993.xml"/><Relationship Id="rId5" Type="http://schemas.openxmlformats.org/officeDocument/2006/relationships/image" Target="../media/image116.jpeg"/><Relationship Id="rId4" Type="http://schemas.openxmlformats.org/officeDocument/2006/relationships/image" Target="../media/image115.jpeg"/><Relationship Id="rId3" Type="http://schemas.openxmlformats.org/officeDocument/2006/relationships/tags" Target="../tags/tag9992.xml"/><Relationship Id="rId2" Type="http://schemas.openxmlformats.org/officeDocument/2006/relationships/tags" Target="../tags/tag9991.xml"/><Relationship Id="rId1" Type="http://schemas.openxmlformats.org/officeDocument/2006/relationships/tags" Target="../tags/tag9990.xml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44.xml"/><Relationship Id="rId8" Type="http://schemas.openxmlformats.org/officeDocument/2006/relationships/tags" Target="../tags/tag9998.xml"/><Relationship Id="rId7" Type="http://schemas.openxmlformats.org/officeDocument/2006/relationships/tags" Target="../tags/tag9997.xml"/><Relationship Id="rId6" Type="http://schemas.openxmlformats.org/officeDocument/2006/relationships/image" Target="../media/image119.jpeg"/><Relationship Id="rId5" Type="http://schemas.openxmlformats.org/officeDocument/2006/relationships/image" Target="../media/image118.jpeg"/><Relationship Id="rId4" Type="http://schemas.openxmlformats.org/officeDocument/2006/relationships/image" Target="../media/image117.jpeg"/><Relationship Id="rId3" Type="http://schemas.openxmlformats.org/officeDocument/2006/relationships/tags" Target="../tags/tag9996.xml"/><Relationship Id="rId2" Type="http://schemas.openxmlformats.org/officeDocument/2006/relationships/tags" Target="../tags/tag9995.xml"/><Relationship Id="rId1" Type="http://schemas.openxmlformats.org/officeDocument/2006/relationships/tags" Target="../tags/tag9994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063.xml"/><Relationship Id="rId6" Type="http://schemas.openxmlformats.org/officeDocument/2006/relationships/tags" Target="../tags/tag10002.xml"/><Relationship Id="rId5" Type="http://schemas.openxmlformats.org/officeDocument/2006/relationships/image" Target="../media/image121.wmf"/><Relationship Id="rId4" Type="http://schemas.openxmlformats.org/officeDocument/2006/relationships/image" Target="../media/image120.wmf"/><Relationship Id="rId3" Type="http://schemas.openxmlformats.org/officeDocument/2006/relationships/tags" Target="../tags/tag10001.xml"/><Relationship Id="rId2" Type="http://schemas.openxmlformats.org/officeDocument/2006/relationships/tags" Target="../tags/tag10000.xml"/><Relationship Id="rId1" Type="http://schemas.openxmlformats.org/officeDocument/2006/relationships/tags" Target="../tags/tag9999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2.xml"/><Relationship Id="rId7" Type="http://schemas.openxmlformats.org/officeDocument/2006/relationships/tags" Target="../tags/tag10006.xml"/><Relationship Id="rId6" Type="http://schemas.openxmlformats.org/officeDocument/2006/relationships/image" Target="../media/image124.wmf"/><Relationship Id="rId5" Type="http://schemas.openxmlformats.org/officeDocument/2006/relationships/image" Target="../media/image123.jpeg"/><Relationship Id="rId4" Type="http://schemas.openxmlformats.org/officeDocument/2006/relationships/image" Target="../media/image122.jpeg"/><Relationship Id="rId3" Type="http://schemas.openxmlformats.org/officeDocument/2006/relationships/tags" Target="../tags/tag10005.xml"/><Relationship Id="rId2" Type="http://schemas.openxmlformats.org/officeDocument/2006/relationships/tags" Target="../tags/tag10004.xml"/><Relationship Id="rId1" Type="http://schemas.openxmlformats.org/officeDocument/2006/relationships/tags" Target="../tags/tag10003.xml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01.xml"/><Relationship Id="rId8" Type="http://schemas.openxmlformats.org/officeDocument/2006/relationships/tags" Target="../tags/tag10012.xml"/><Relationship Id="rId7" Type="http://schemas.openxmlformats.org/officeDocument/2006/relationships/image" Target="../media/image126.png"/><Relationship Id="rId6" Type="http://schemas.openxmlformats.org/officeDocument/2006/relationships/image" Target="../media/image125.wmf"/><Relationship Id="rId5" Type="http://schemas.openxmlformats.org/officeDocument/2006/relationships/tags" Target="../tags/tag10011.xml"/><Relationship Id="rId4" Type="http://schemas.openxmlformats.org/officeDocument/2006/relationships/tags" Target="../tags/tag10010.xml"/><Relationship Id="rId3" Type="http://schemas.openxmlformats.org/officeDocument/2006/relationships/tags" Target="../tags/tag10009.xml"/><Relationship Id="rId2" Type="http://schemas.openxmlformats.org/officeDocument/2006/relationships/tags" Target="../tags/tag10008.xml"/><Relationship Id="rId1" Type="http://schemas.openxmlformats.org/officeDocument/2006/relationships/tags" Target="../tags/tag1000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4.xml"/><Relationship Id="rId8" Type="http://schemas.openxmlformats.org/officeDocument/2006/relationships/tags" Target="../tags/tag9783.xml"/><Relationship Id="rId7" Type="http://schemas.openxmlformats.org/officeDocument/2006/relationships/image" Target="../media/image11.jpeg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3" Type="http://schemas.openxmlformats.org/officeDocument/2006/relationships/tags" Target="../tags/tag9782.xml"/><Relationship Id="rId2" Type="http://schemas.openxmlformats.org/officeDocument/2006/relationships/tags" Target="../tags/tag9781.xml"/><Relationship Id="rId1" Type="http://schemas.openxmlformats.org/officeDocument/2006/relationships/tags" Target="../tags/tag9780.xml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20.xml"/><Relationship Id="rId8" Type="http://schemas.openxmlformats.org/officeDocument/2006/relationships/tags" Target="../tags/tag10016.xml"/><Relationship Id="rId7" Type="http://schemas.openxmlformats.org/officeDocument/2006/relationships/image" Target="../media/image130.jpeg"/><Relationship Id="rId6" Type="http://schemas.openxmlformats.org/officeDocument/2006/relationships/image" Target="../media/image129.jpeg"/><Relationship Id="rId5" Type="http://schemas.openxmlformats.org/officeDocument/2006/relationships/image" Target="../media/image128.jpeg"/><Relationship Id="rId4" Type="http://schemas.openxmlformats.org/officeDocument/2006/relationships/image" Target="../media/image127.jpeg"/><Relationship Id="rId3" Type="http://schemas.openxmlformats.org/officeDocument/2006/relationships/tags" Target="../tags/tag10015.xml"/><Relationship Id="rId2" Type="http://schemas.openxmlformats.org/officeDocument/2006/relationships/tags" Target="../tags/tag10014.xml"/><Relationship Id="rId1" Type="http://schemas.openxmlformats.org/officeDocument/2006/relationships/tags" Target="../tags/tag10013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9.xml"/><Relationship Id="rId7" Type="http://schemas.openxmlformats.org/officeDocument/2006/relationships/tags" Target="../tags/tag10020.xml"/><Relationship Id="rId6" Type="http://schemas.openxmlformats.org/officeDocument/2006/relationships/image" Target="../media/image133.jpeg"/><Relationship Id="rId5" Type="http://schemas.openxmlformats.org/officeDocument/2006/relationships/image" Target="../media/image132.jpeg"/><Relationship Id="rId4" Type="http://schemas.openxmlformats.org/officeDocument/2006/relationships/image" Target="../media/image131.jpeg"/><Relationship Id="rId3" Type="http://schemas.openxmlformats.org/officeDocument/2006/relationships/tags" Target="../tags/tag10019.xml"/><Relationship Id="rId2" Type="http://schemas.openxmlformats.org/officeDocument/2006/relationships/tags" Target="../tags/tag10018.xml"/><Relationship Id="rId1" Type="http://schemas.openxmlformats.org/officeDocument/2006/relationships/tags" Target="../tags/tag10017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8.xml"/><Relationship Id="rId7" Type="http://schemas.openxmlformats.org/officeDocument/2006/relationships/tags" Target="../tags/tag10025.xml"/><Relationship Id="rId6" Type="http://schemas.openxmlformats.org/officeDocument/2006/relationships/tags" Target="../tags/tag10024.xml"/><Relationship Id="rId5" Type="http://schemas.openxmlformats.org/officeDocument/2006/relationships/image" Target="../media/image135.jpeg"/><Relationship Id="rId4" Type="http://schemas.openxmlformats.org/officeDocument/2006/relationships/image" Target="../media/image134.jpeg"/><Relationship Id="rId3" Type="http://schemas.openxmlformats.org/officeDocument/2006/relationships/tags" Target="../tags/tag10023.xml"/><Relationship Id="rId2" Type="http://schemas.openxmlformats.org/officeDocument/2006/relationships/tags" Target="../tags/tag10022.xml"/><Relationship Id="rId1" Type="http://schemas.openxmlformats.org/officeDocument/2006/relationships/tags" Target="../tags/tag10021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13.xml"/><Relationship Id="rId6" Type="http://schemas.openxmlformats.org/officeDocument/2006/relationships/tags" Target="../tags/tag9787.xml"/><Relationship Id="rId5" Type="http://schemas.openxmlformats.org/officeDocument/2006/relationships/image" Target="../media/image13.jpeg"/><Relationship Id="rId4" Type="http://schemas.openxmlformats.org/officeDocument/2006/relationships/tags" Target="../tags/tag9786.xml"/><Relationship Id="rId3" Type="http://schemas.openxmlformats.org/officeDocument/2006/relationships/tags" Target="../tags/tag9785.xml"/><Relationship Id="rId2" Type="http://schemas.openxmlformats.org/officeDocument/2006/relationships/tags" Target="../tags/tag9784.xml"/><Relationship Id="rId1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2.xml"/><Relationship Id="rId6" Type="http://schemas.openxmlformats.org/officeDocument/2006/relationships/tags" Target="../tags/tag9791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3" Type="http://schemas.openxmlformats.org/officeDocument/2006/relationships/tags" Target="../tags/tag9790.xml"/><Relationship Id="rId2" Type="http://schemas.openxmlformats.org/officeDocument/2006/relationships/tags" Target="../tags/tag9789.xml"/><Relationship Id="rId1" Type="http://schemas.openxmlformats.org/officeDocument/2006/relationships/tags" Target="../tags/tag9788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51.xml"/><Relationship Id="rId6" Type="http://schemas.openxmlformats.org/officeDocument/2006/relationships/tags" Target="../tags/tag9796.xml"/><Relationship Id="rId5" Type="http://schemas.openxmlformats.org/officeDocument/2006/relationships/tags" Target="../tags/tag9795.xml"/><Relationship Id="rId4" Type="http://schemas.openxmlformats.org/officeDocument/2006/relationships/image" Target="../media/image16.jpeg"/><Relationship Id="rId3" Type="http://schemas.openxmlformats.org/officeDocument/2006/relationships/tags" Target="../tags/tag9794.xml"/><Relationship Id="rId2" Type="http://schemas.openxmlformats.org/officeDocument/2006/relationships/tags" Target="../tags/tag9793.xml"/><Relationship Id="rId1" Type="http://schemas.openxmlformats.org/officeDocument/2006/relationships/tags" Target="../tags/tag979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133464" y="2133316"/>
            <a:ext cx="5338159" cy="838901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 fontScale="90000"/>
          </a:bodyPr>
          <a:lstStyle>
            <a:lvl1pPr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4950" b="1" u="none" strike="noStrike" kern="1200" cap="none" spc="6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4500" dirty="0">
                <a:solidFill>
                  <a:schemeClr val="accent1"/>
                </a:solidFill>
                <a:sym typeface="+mn-ea"/>
              </a:rPr>
              <a:t>6.    </a:t>
            </a:r>
            <a:r>
              <a:rPr lang="zh-CN" altLang="en-US" sz="4500" dirty="0">
                <a:solidFill>
                  <a:schemeClr val="accent1"/>
                </a:solidFill>
                <a:sym typeface="+mn-ea"/>
              </a:rPr>
              <a:t>彩色图像</a:t>
            </a:r>
            <a:r>
              <a:rPr lang="zh-CN" altLang="en-US" sz="4500" dirty="0">
                <a:solidFill>
                  <a:schemeClr val="accent1"/>
                </a:solidFill>
                <a:sym typeface="+mn-ea"/>
              </a:rPr>
              <a:t>处理</a:t>
            </a:r>
            <a:endParaRPr lang="zh-CN" altLang="en-US" sz="4500" dirty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9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2286000" y="3124200"/>
            <a:ext cx="5338445" cy="2849245"/>
          </a:xfrm>
          <a:prstGeom prst="rect">
            <a:avLst/>
          </a:prstGeom>
        </p:spPr>
        <p:txBody>
          <a:bodyPr vert="horz" lIns="90000" tIns="46800" rIns="90000" bIns="46800" rtlCol="0" anchor="t">
            <a:normAutofit lnSpcReduction="20000"/>
          </a:bodyPr>
          <a:lstStyle>
            <a:lvl1pPr mar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1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342900" indent="0" algn="ctr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207135" algn="l"/>
              </a:tabLst>
              <a:defRPr sz="15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685800" indent="0" algn="ctr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35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028700" indent="0" algn="ctr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371600" indent="0" algn="ctr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0" indent="-4000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+mj-ea"/>
              <a:buAutoNum type="ea1JpnChsDbPeriod"/>
            </a:pPr>
            <a:r>
              <a:rPr lang="zh-CN" altLang="en-US" sz="1600" dirty="0">
                <a:solidFill>
                  <a:schemeClr val="dk1">
                    <a:lumMod val="85000"/>
                    <a:lumOff val="15000"/>
                  </a:schemeClr>
                </a:solidFill>
              </a:rPr>
              <a:t>颜色基础</a:t>
            </a:r>
            <a:endParaRPr lang="en-US" altLang="zh-CN" sz="1600" dirty="0">
              <a:solidFill>
                <a:schemeClr val="dk1">
                  <a:lumMod val="85000"/>
                  <a:lumOff val="15000"/>
                </a:schemeClr>
              </a:solidFill>
            </a:endParaRPr>
          </a:p>
          <a:p>
            <a:pPr marL="400050" lvl="0" indent="-4000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+mj-ea"/>
              <a:buAutoNum type="ea1JpnChsDbPeriod"/>
            </a:pPr>
            <a:r>
              <a:rPr lang="zh-CN" altLang="en-US" sz="1600" dirty="0">
                <a:solidFill>
                  <a:schemeClr val="dk1">
                    <a:lumMod val="85000"/>
                    <a:lumOff val="15000"/>
                  </a:schemeClr>
                </a:solidFill>
              </a:rPr>
              <a:t>颜色模型</a:t>
            </a:r>
            <a:endParaRPr lang="en-US" altLang="zh-CN" sz="1600" dirty="0">
              <a:solidFill>
                <a:schemeClr val="dk1">
                  <a:lumMod val="85000"/>
                  <a:lumOff val="15000"/>
                </a:schemeClr>
              </a:solidFill>
            </a:endParaRPr>
          </a:p>
          <a:p>
            <a:pPr marL="400050" lvl="0" indent="-4000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+mj-ea"/>
              <a:buAutoNum type="ea1JpnChsDbPeriod"/>
            </a:pPr>
            <a:r>
              <a:rPr lang="zh-CN" altLang="en-US" sz="1600" dirty="0">
                <a:solidFill>
                  <a:schemeClr val="dk1">
                    <a:lumMod val="85000"/>
                    <a:lumOff val="15000"/>
                  </a:schemeClr>
                </a:solidFill>
              </a:rPr>
              <a:t>伪彩色处理</a:t>
            </a:r>
            <a:endParaRPr lang="en-US" altLang="zh-CN" sz="1600" dirty="0">
              <a:solidFill>
                <a:schemeClr val="dk1">
                  <a:lumMod val="85000"/>
                  <a:lumOff val="15000"/>
                </a:schemeClr>
              </a:solidFill>
            </a:endParaRPr>
          </a:p>
          <a:p>
            <a:pPr marL="400050" lvl="0" indent="-4000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+mj-ea"/>
              <a:buAutoNum type="ea1JpnChsDbPeriod"/>
            </a:pPr>
            <a:r>
              <a:rPr lang="zh-CN" altLang="en-US" sz="1600" dirty="0">
                <a:solidFill>
                  <a:schemeClr val="dk1">
                    <a:lumMod val="85000"/>
                    <a:lumOff val="15000"/>
                  </a:schemeClr>
                </a:solidFill>
              </a:rPr>
              <a:t>全彩色图像处理基础</a:t>
            </a:r>
            <a:endParaRPr lang="zh-CN" altLang="en-US" sz="1600" dirty="0">
              <a:solidFill>
                <a:schemeClr val="dk1">
                  <a:lumMod val="85000"/>
                  <a:lumOff val="15000"/>
                </a:schemeClr>
              </a:solidFill>
            </a:endParaRPr>
          </a:p>
          <a:p>
            <a:pPr marL="400050" lvl="0" indent="-4000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+mj-ea"/>
              <a:buAutoNum type="ea1JpnChsDbPeriod"/>
            </a:pPr>
            <a:r>
              <a:rPr lang="zh-CN" altLang="en-US" sz="1600" dirty="0">
                <a:solidFill>
                  <a:schemeClr val="dk1">
                    <a:lumMod val="85000"/>
                    <a:lumOff val="15000"/>
                  </a:schemeClr>
                </a:solidFill>
              </a:rPr>
              <a:t>颜色</a:t>
            </a:r>
            <a:r>
              <a:rPr lang="zh-CN" altLang="en-US" sz="1600" dirty="0">
                <a:solidFill>
                  <a:schemeClr val="dk1">
                    <a:lumMod val="85000"/>
                    <a:lumOff val="15000"/>
                  </a:schemeClr>
                </a:solidFill>
              </a:rPr>
              <a:t>转换</a:t>
            </a:r>
            <a:endParaRPr lang="en-US" altLang="zh-CN" sz="1600" dirty="0">
              <a:solidFill>
                <a:schemeClr val="dk1">
                  <a:lumMod val="85000"/>
                  <a:lumOff val="15000"/>
                </a:schemeClr>
              </a:solidFill>
            </a:endParaRPr>
          </a:p>
          <a:p>
            <a:pPr marL="400050" lvl="0" indent="-4000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+mj-ea"/>
              <a:buAutoNum type="ea1JpnChsDbPeriod"/>
            </a:pPr>
            <a:r>
              <a:rPr lang="zh-CN" altLang="en-US" sz="1600" dirty="0">
                <a:solidFill>
                  <a:schemeClr val="dk1">
                    <a:lumMod val="85000"/>
                    <a:lumOff val="15000"/>
                  </a:schemeClr>
                </a:solidFill>
              </a:rPr>
              <a:t>平滑和锐化</a:t>
            </a:r>
            <a:endParaRPr lang="en-US" altLang="zh-CN" sz="1600" dirty="0">
              <a:solidFill>
                <a:schemeClr val="dk1">
                  <a:lumMod val="85000"/>
                  <a:lumOff val="15000"/>
                </a:schemeClr>
              </a:solidFill>
            </a:endParaRPr>
          </a:p>
          <a:p>
            <a:pPr marL="400050" lvl="0" indent="-4000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+mj-ea"/>
              <a:buAutoNum type="ea1JpnChsDbPeriod"/>
            </a:pPr>
            <a:r>
              <a:rPr lang="zh-CN" altLang="en-US" sz="1600" dirty="0">
                <a:solidFill>
                  <a:schemeClr val="dk1">
                    <a:lumMod val="85000"/>
                    <a:lumOff val="15000"/>
                  </a:schemeClr>
                </a:solidFill>
              </a:rPr>
              <a:t>基于颜色的图像分割</a:t>
            </a:r>
            <a:endParaRPr lang="en-US" altLang="zh-CN" sz="1600" dirty="0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2" name="TextBox 1"/>
          <p:cNvSpPr txBox="1"/>
          <p:nvPr/>
        </p:nvSpPr>
        <p:spPr>
          <a:xfrm>
            <a:off x="607695" y="427990"/>
            <a:ext cx="3862070" cy="2508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6.2</a:t>
            </a:r>
            <a:r>
              <a:rPr lang="en-US" altLang="zh-CN" sz="28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颜色基础</a:t>
            </a:r>
            <a:endParaRPr lang="en-US" altLang="zh-CN"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469900" y="1610995"/>
            <a:ext cx="7929880" cy="127635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ct val="100000"/>
              </a:lnSpc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•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也称作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: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颜色空间或者颜色系统</a:t>
            </a:r>
            <a:endParaRPr lang="en-US" altLang="zh-CN" sz="2400" i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algn="l" defTabSz="0">
              <a:lnSpc>
                <a:spcPct val="100000"/>
              </a:lnSpc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•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目的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: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方便用一些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“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标准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”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方式来规定颜色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algn="l" defTabSz="0">
              <a:lnSpc>
                <a:spcPct val="100000"/>
              </a:lnSpc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•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颜色模型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=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一个坐标系统规范，以及某个子空间，子空间中任何一个颜色可以用单个点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表示</a:t>
            </a:r>
            <a:endParaRPr lang="zh-CN" altLang="en-US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469900" y="3373120"/>
            <a:ext cx="6908165" cy="22282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 defTabSz="0">
              <a:lnSpc>
                <a:spcPct val="150000"/>
              </a:lnSpc>
            </a:pP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广泛应用的面向硬件的模型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: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algn="l" defTabSz="0">
              <a:lnSpc>
                <a:spcPct val="150000"/>
              </a:lnSpc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• </a:t>
            </a:r>
            <a:r>
              <a:rPr lang="en-US" altLang="zh-CN" sz="20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RGB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(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红、绿和蓝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),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面向彩色显示器和视频摄像机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l" defTabSz="0">
              <a:lnSpc>
                <a:spcPct val="150000"/>
              </a:lnSpc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• </a:t>
            </a:r>
            <a:r>
              <a:rPr lang="en-US" altLang="zh-CN" sz="20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CMY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(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青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品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黄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)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en-US" altLang="zh-CN" sz="20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CMYK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(CMY+Black)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，面向彩色打印机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algn="l" defTabSz="0">
              <a:lnSpc>
                <a:spcPct val="150000"/>
              </a:lnSpc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• </a:t>
            </a:r>
            <a:r>
              <a:rPr lang="en-US" altLang="zh-CN" sz="20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HSI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 (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色调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饱和度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灰度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defTabSz="0">
              <a:lnSpc>
                <a:spcPts val="1900"/>
              </a:lnSpc>
            </a:pP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1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" name="Freeform 3"/>
          <p:cNvSpPr/>
          <p:nvPr>
            <p:custDataLst>
              <p:tags r:id="rId4"/>
            </p:custDataLst>
          </p:nvPr>
        </p:nvSpPr>
        <p:spPr>
          <a:xfrm>
            <a:off x="5961126" y="5141848"/>
            <a:ext cx="696848" cy="870013"/>
          </a:xfrm>
          <a:custGeom>
            <a:avLst/>
            <a:gdLst>
              <a:gd name="connsiteX0" fmla="*/ 19050 w 696848"/>
              <a:gd name="connsiteY0" fmla="*/ 850963 h 870013"/>
              <a:gd name="connsiteX1" fmla="*/ 677798 w 696848"/>
              <a:gd name="connsiteY1" fmla="*/ 19050 h 870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96848" h="870013">
                <a:moveTo>
                  <a:pt x="19050" y="850963"/>
                </a:moveTo>
                <a:lnTo>
                  <a:pt x="677798" y="19050"/>
                </a:lnTo>
              </a:path>
            </a:pathLst>
          </a:custGeom>
          <a:ln w="38100">
            <a:solidFill>
              <a:srgbClr val="80808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59643" y="3217861"/>
            <a:ext cx="4406900" cy="2794000"/>
          </a:xfrm>
          <a:prstGeom prst="rect">
            <a:avLst/>
          </a:prstGeom>
          <a:noFill/>
        </p:spPr>
      </p:pic>
      <p:sp>
        <p:nvSpPr>
          <p:cNvPr id="14" name="TextBox 1"/>
          <p:cNvSpPr txBox="1"/>
          <p:nvPr/>
        </p:nvSpPr>
        <p:spPr>
          <a:xfrm>
            <a:off x="535305" y="466725"/>
            <a:ext cx="5126355" cy="2508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6.2.1  RGB 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颜色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模型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855345" y="1573530"/>
            <a:ext cx="6480810" cy="17125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 defTabSz="0">
              <a:lnSpc>
                <a:spcPts val="1900"/>
              </a:lnSpc>
            </a:pP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• 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每个颜色以其基础光谱成分红、绿和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蓝显示</a:t>
            </a:r>
            <a:endParaRPr lang="en-US" altLang="zh-CN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l" defTabSz="0">
              <a:lnSpc>
                <a:spcPts val="2300"/>
              </a:lnSpc>
            </a:pP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• 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模型基于笛卡尔坐标系统</a:t>
            </a:r>
            <a:endParaRPr lang="en-US" altLang="zh-CN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l" defTabSz="0">
              <a:lnSpc>
                <a:spcPts val="2300"/>
              </a:lnSpc>
            </a:pP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• 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颜色子空间</a:t>
            </a: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= 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立方体</a:t>
            </a:r>
            <a:endParaRPr lang="en-US" altLang="zh-CN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l" defTabSz="0">
              <a:lnSpc>
                <a:spcPts val="1900"/>
              </a:lnSpc>
            </a:pP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• RGB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基色值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: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位于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3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相对顶点上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(+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二次色在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3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个另外的顶点上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l" defTabSz="0">
              <a:lnSpc>
                <a:spcPts val="2300"/>
              </a:lnSpc>
            </a:pP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•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黑色在原点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白色在相对的顶点上</a:t>
            </a: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defTabSz="0">
              <a:lnSpc>
                <a:spcPts val="2300"/>
              </a:lnSpc>
            </a:pPr>
            <a:endParaRPr lang="en-US" altLang="zh-CN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609600" y="4953000"/>
            <a:ext cx="3825240" cy="59944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ct val="100000"/>
              </a:lnSpc>
            </a:pP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约定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所有颜色值归一化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=&gt;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单位立方体并且所有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R,G,B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颜色值在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[0,1]</a:t>
            </a: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3463144" y="4291234"/>
            <a:ext cx="685800" cy="22479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400"/>
              </a:lnSpc>
            </a:pPr>
            <a:r>
              <a:rPr lang="zh-CN" altLang="en-US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灰度</a:t>
            </a:r>
            <a:r>
              <a:rPr lang="zh-CN" altLang="en-US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级</a:t>
            </a:r>
            <a:endParaRPr lang="zh-CN" altLang="en-US" i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1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3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8515" y="1698625"/>
            <a:ext cx="469900" cy="3048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40100" y="3716020"/>
            <a:ext cx="2463800" cy="21971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244590" y="4396740"/>
            <a:ext cx="1155700" cy="393700"/>
          </a:xfrm>
          <a:prstGeom prst="rect">
            <a:avLst/>
          </a:prstGeom>
          <a:noFill/>
        </p:spPr>
      </p:pic>
      <p:sp>
        <p:nvSpPr>
          <p:cNvPr id="15" name="TextBox 1"/>
          <p:cNvSpPr txBox="1"/>
          <p:nvPr/>
        </p:nvSpPr>
        <p:spPr>
          <a:xfrm>
            <a:off x="895985" y="796925"/>
            <a:ext cx="7621905" cy="26771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 defTabSz="0">
              <a:lnSpc>
                <a:spcPct val="150000"/>
              </a:lnSpc>
            </a:pP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在</a:t>
            </a: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RGB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空间用来表示每个像素的比特数</a:t>
            </a: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= 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像素深度</a:t>
            </a:r>
            <a:endParaRPr lang="en-US" altLang="zh-CN" sz="1800" i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l" defTabSz="0">
              <a:lnSpc>
                <a:spcPct val="150000"/>
              </a:lnSpc>
              <a:tabLst>
                <a:tab pos="279400" algn="l"/>
              </a:tabLst>
            </a:pP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例子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: RGB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图像，其中每个红、绿和蓝图像是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8-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比特图像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</a:t>
            </a: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l" defTabSz="0">
              <a:lnSpc>
                <a:spcPct val="150000"/>
              </a:lnSpc>
              <a:tabLst>
                <a:tab pos="279400" algn="l"/>
              </a:tabLst>
            </a:pP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每个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RGB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颜色像素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(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例如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. (R,G,B)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三元组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)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称为有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24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比特深度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全彩色图像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algn="l" defTabSz="0">
              <a:lnSpc>
                <a:spcPct val="150000"/>
              </a:lnSpc>
              <a:tabLst>
                <a:tab pos="279400" algn="l"/>
              </a:tabLst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algn="l" defTabSz="0">
              <a:lnSpc>
                <a:spcPct val="150000"/>
              </a:lnSpc>
              <a:tabLst>
                <a:tab pos="279400" algn="l"/>
              </a:tabLst>
            </a:pP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一个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24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比特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RGB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图像中的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总的颜色数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: (2</a:t>
            </a:r>
            <a:r>
              <a:rPr lang="en-US" altLang="zh-CN" baseline="30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8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en-US" altLang="zh-CN" baseline="30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= 16,777,276</a:t>
            </a: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l" defTabSz="0">
              <a:lnSpc>
                <a:spcPct val="100000"/>
              </a:lnSpc>
              <a:tabLst>
                <a:tab pos="279400" algn="l"/>
              </a:tabLst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algn="l" defTabSz="0">
              <a:lnSpc>
                <a:spcPct val="100000"/>
              </a:lnSpc>
              <a:tabLst>
                <a:tab pos="279400" algn="l"/>
              </a:tabLst>
            </a:pPr>
            <a:endParaRPr lang="en-US" altLang="zh-CN" sz="1800" i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535305" y="466725"/>
            <a:ext cx="5126355" cy="2508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6.2.1  RGB 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颜色模型</a:t>
            </a:r>
            <a:endParaRPr lang="en-US" altLang="zh-CN"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26235" y="787400"/>
            <a:ext cx="5891530" cy="4759325"/>
          </a:xfrm>
          <a:prstGeom prst="rect">
            <a:avLst/>
          </a:prstGeom>
          <a:noFill/>
        </p:spPr>
      </p:pic>
      <p:sp>
        <p:nvSpPr>
          <p:cNvPr id="13" name="TextBox 1"/>
          <p:cNvSpPr txBox="1"/>
          <p:nvPr/>
        </p:nvSpPr>
        <p:spPr>
          <a:xfrm>
            <a:off x="812800" y="5546725"/>
            <a:ext cx="7894320" cy="80454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ct val="100000"/>
              </a:lnSpc>
            </a:pP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NB: 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获取图像</a:t>
            </a: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= 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相反的过程</a:t>
            </a: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</a:t>
            </a:r>
            <a:endParaRPr lang="en-US" altLang="zh-CN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defTabSz="0">
              <a:lnSpc>
                <a:spcPct val="100000"/>
              </a:lnSpc>
            </a:pP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分别用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个红，绿和蓝透镜传感器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(e.g.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三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-CCD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传感器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defTabSz="0">
              <a:lnSpc>
                <a:spcPts val="1600"/>
              </a:lnSpc>
            </a:pPr>
            <a:endParaRPr lang="en-US" altLang="zh-CN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535305" y="466725"/>
            <a:ext cx="5126355" cy="2508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6.2.1  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RGB 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颜色模型</a:t>
            </a:r>
            <a:endParaRPr lang="en-US" altLang="zh-CN"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2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" name="等腰三角形 2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6" name="Freeform 3"/>
          <p:cNvSpPr/>
          <p:nvPr>
            <p:custDataLst>
              <p:tags r:id="rId4"/>
            </p:custDataLst>
          </p:nvPr>
        </p:nvSpPr>
        <p:spPr>
          <a:xfrm>
            <a:off x="44450" y="6506563"/>
            <a:ext cx="2482850" cy="304800"/>
          </a:xfrm>
          <a:custGeom>
            <a:avLst/>
            <a:gdLst>
              <a:gd name="connsiteX0" fmla="*/ 0 w 2482850"/>
              <a:gd name="connsiteY0" fmla="*/ 304800 h 304800"/>
              <a:gd name="connsiteX1" fmla="*/ 2482850 w 2482850"/>
              <a:gd name="connsiteY1" fmla="*/ 304800 h 304800"/>
              <a:gd name="connsiteX2" fmla="*/ 2482850 w 2482850"/>
              <a:gd name="connsiteY2" fmla="*/ 0 h 304800"/>
              <a:gd name="connsiteX3" fmla="*/ 0 w 2482850"/>
              <a:gd name="connsiteY3" fmla="*/ 0 h 304800"/>
              <a:gd name="connsiteX4" fmla="*/ 0 w 248285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82850" h="304800">
                <a:moveTo>
                  <a:pt x="0" y="304800"/>
                </a:moveTo>
                <a:lnTo>
                  <a:pt x="2482850" y="304800"/>
                </a:lnTo>
                <a:lnTo>
                  <a:pt x="2482850" y="0"/>
                </a:lnTo>
                <a:lnTo>
                  <a:pt x="0" y="0"/>
                </a:lnTo>
                <a:lnTo>
                  <a:pt x="0" y="3048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74240" y="1851025"/>
            <a:ext cx="4268470" cy="1594485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222500" y="4246245"/>
            <a:ext cx="1261745" cy="1278255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051300" y="4246245"/>
            <a:ext cx="1261745" cy="1278255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880100" y="4246245"/>
            <a:ext cx="1261745" cy="1278255"/>
          </a:xfrm>
          <a:prstGeom prst="rect">
            <a:avLst/>
          </a:prstGeom>
          <a:noFill/>
        </p:spPr>
      </p:pic>
      <p:sp>
        <p:nvSpPr>
          <p:cNvPr id="15" name="TextBox 1"/>
          <p:cNvSpPr txBox="1"/>
          <p:nvPr/>
        </p:nvSpPr>
        <p:spPr>
          <a:xfrm>
            <a:off x="141605" y="5715000"/>
            <a:ext cx="3342640" cy="45593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200"/>
              </a:lnSpc>
              <a:tabLst>
                <a:tab pos="2133600" algn="l"/>
              </a:tabLst>
            </a:pP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en-US" altLang="zh-CN" sz="16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Bayer </a:t>
            </a:r>
            <a:r>
              <a:rPr lang="zh-CN" altLang="en-US" sz="16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马赛克</a:t>
            </a:r>
            <a:endParaRPr lang="en-US" altLang="zh-CN" sz="16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sz="16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sz="16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4100830" y="5715000"/>
            <a:ext cx="1172210" cy="19939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200"/>
              </a:lnSpc>
            </a:pPr>
            <a:r>
              <a:rPr lang="zh-CN" altLang="en-US" sz="16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对角</a:t>
            </a:r>
            <a:r>
              <a:rPr lang="zh-CN" altLang="en-US" sz="16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马赛克</a:t>
            </a:r>
            <a:endParaRPr lang="zh-CN" altLang="en-US" sz="16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6008370" y="5685155"/>
            <a:ext cx="1188720" cy="19939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200"/>
              </a:lnSpc>
            </a:pPr>
            <a:r>
              <a:rPr lang="zh-CN" altLang="en-US" sz="16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列式马赛克</a:t>
            </a:r>
            <a:endParaRPr lang="en-US" altLang="zh-CN" sz="16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46430" y="927100"/>
            <a:ext cx="5074920" cy="3092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0">
              <a:lnSpc>
                <a:spcPts val="1700"/>
              </a:lnSpc>
              <a:tabLst>
                <a:tab pos="2755900" algn="l"/>
                <a:tab pos="2844800" algn="l"/>
                <a:tab pos="3594100" algn="l"/>
                <a:tab pos="3784600" algn="l"/>
              </a:tabLst>
            </a:pPr>
            <a:r>
              <a:rPr lang="zh-CN" altLang="en-US" sz="2000" u="sng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彩色图像获取</a:t>
            </a:r>
            <a:r>
              <a:rPr lang="en-US" altLang="zh-CN" sz="2000" u="sng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: </a:t>
            </a:r>
            <a:r>
              <a:rPr lang="zh-CN" altLang="en-US" sz="2000" u="sng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单色</a:t>
            </a:r>
            <a:r>
              <a:rPr lang="en-US" altLang="zh-CN" sz="2000" u="sng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CCD</a:t>
            </a:r>
            <a:r>
              <a:rPr lang="zh-CN" altLang="en-US" sz="2000" u="sng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en-US" altLang="zh-CN" sz="2000" u="sng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Bayer</a:t>
            </a:r>
            <a:r>
              <a:rPr lang="zh-CN" altLang="en-US" sz="2000" u="sng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透镜马赛克</a:t>
            </a:r>
            <a:endParaRPr lang="en-US" altLang="zh-CN" sz="2000" u="sng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535305" y="466725"/>
            <a:ext cx="5126355" cy="2508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6.2.1  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RGB 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颜色模型</a:t>
            </a:r>
            <a:endParaRPr lang="en-US" altLang="zh-CN"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2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" name="等腰三角形 2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" name="Freeform 3"/>
          <p:cNvSpPr/>
          <p:nvPr>
            <p:custDataLst>
              <p:tags r:id="rId4"/>
            </p:custDataLst>
          </p:nvPr>
        </p:nvSpPr>
        <p:spPr>
          <a:xfrm>
            <a:off x="0" y="66675"/>
            <a:ext cx="1422400" cy="1476375"/>
          </a:xfrm>
          <a:custGeom>
            <a:avLst/>
            <a:gdLst>
              <a:gd name="connsiteX0" fmla="*/ 0 w 1422400"/>
              <a:gd name="connsiteY0" fmla="*/ 1476375 h 1476375"/>
              <a:gd name="connsiteX1" fmla="*/ 1422400 w 1422400"/>
              <a:gd name="connsiteY1" fmla="*/ 1476375 h 1476375"/>
              <a:gd name="connsiteX2" fmla="*/ 1422400 w 1422400"/>
              <a:gd name="connsiteY2" fmla="*/ 0 h 1476375"/>
              <a:gd name="connsiteX3" fmla="*/ 0 w 1422400"/>
              <a:gd name="connsiteY3" fmla="*/ 0 h 1476375"/>
              <a:gd name="connsiteX4" fmla="*/ 0 w 1422400"/>
              <a:gd name="connsiteY4" fmla="*/ 1476375 h 14763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22400" h="1476375">
                <a:moveTo>
                  <a:pt x="0" y="1476375"/>
                </a:moveTo>
                <a:lnTo>
                  <a:pt x="1422400" y="1476375"/>
                </a:lnTo>
                <a:lnTo>
                  <a:pt x="1422400" y="0"/>
                </a:lnTo>
                <a:lnTo>
                  <a:pt x="0" y="0"/>
                </a:lnTo>
                <a:lnTo>
                  <a:pt x="0" y="147637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Freeform 3"/>
          <p:cNvSpPr/>
          <p:nvPr>
            <p:custDataLst>
              <p:tags r:id="rId5"/>
            </p:custDataLst>
          </p:nvPr>
        </p:nvSpPr>
        <p:spPr>
          <a:xfrm>
            <a:off x="44450" y="6495121"/>
            <a:ext cx="2482850" cy="304799"/>
          </a:xfrm>
          <a:custGeom>
            <a:avLst/>
            <a:gdLst>
              <a:gd name="connsiteX0" fmla="*/ 0 w 2482850"/>
              <a:gd name="connsiteY0" fmla="*/ 304799 h 304799"/>
              <a:gd name="connsiteX1" fmla="*/ 2482850 w 2482850"/>
              <a:gd name="connsiteY1" fmla="*/ 304799 h 304799"/>
              <a:gd name="connsiteX2" fmla="*/ 2482850 w 2482850"/>
              <a:gd name="connsiteY2" fmla="*/ 0 h 304799"/>
              <a:gd name="connsiteX3" fmla="*/ 0 w 2482850"/>
              <a:gd name="connsiteY3" fmla="*/ 0 h 304799"/>
              <a:gd name="connsiteX4" fmla="*/ 0 w 2482850"/>
              <a:gd name="connsiteY4" fmla="*/ 304799 h 3047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82850" h="304799">
                <a:moveTo>
                  <a:pt x="0" y="304799"/>
                </a:moveTo>
                <a:lnTo>
                  <a:pt x="2482850" y="304799"/>
                </a:lnTo>
                <a:lnTo>
                  <a:pt x="2482850" y="0"/>
                </a:lnTo>
                <a:lnTo>
                  <a:pt x="0" y="0"/>
                </a:lnTo>
                <a:lnTo>
                  <a:pt x="0" y="3047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39700" y="127000"/>
            <a:ext cx="1282700" cy="14859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75030" y="1612900"/>
            <a:ext cx="7569200" cy="175895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021205" y="3581400"/>
            <a:ext cx="6423025" cy="3063240"/>
          </a:xfrm>
          <a:prstGeom prst="rect">
            <a:avLst/>
          </a:prstGeom>
          <a:noFill/>
        </p:spPr>
      </p:pic>
      <p:sp>
        <p:nvSpPr>
          <p:cNvPr id="17" name="TextBox 1"/>
          <p:cNvSpPr txBox="1"/>
          <p:nvPr/>
        </p:nvSpPr>
        <p:spPr>
          <a:xfrm>
            <a:off x="457200" y="990600"/>
            <a:ext cx="6589395" cy="2889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en-US" altLang="zh-CN" sz="20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“</a:t>
            </a:r>
            <a:r>
              <a:rPr lang="zh-CN" altLang="en-US" sz="20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去马赛克化</a:t>
            </a:r>
            <a:r>
              <a:rPr lang="en-US" altLang="zh-CN" sz="20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”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在组合图像上内插缺省像素的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值</a:t>
            </a:r>
            <a:endParaRPr lang="zh-CN" altLang="en-US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431800" y="4089400"/>
            <a:ext cx="2052320" cy="80454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 defTabSz="0">
              <a:lnSpc>
                <a:spcPct val="100000"/>
              </a:lnSpc>
            </a:pP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例子</a:t>
            </a: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</a:t>
            </a:r>
            <a:endParaRPr lang="en-US" altLang="zh-CN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l" defTabSz="0">
              <a:lnSpc>
                <a:spcPct val="100000"/>
              </a:lnSpc>
            </a:pP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Microsoft YaHei UI" panose="020B0503020204020204" pitchFamily="18" charset="-122"/>
                <a:sym typeface="+mn-ea"/>
              </a:rPr>
              <a:t>•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双线性去马赛克化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:</a:t>
            </a: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defTabSz="0">
              <a:lnSpc>
                <a:spcPts val="1600"/>
              </a:lnSpc>
            </a:pPr>
            <a:endParaRPr lang="en-US" altLang="zh-CN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535305" y="466725"/>
            <a:ext cx="5126355" cy="2508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6.2.1  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RGB 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颜色模型</a:t>
            </a:r>
            <a:endParaRPr lang="en-US" altLang="zh-CN"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2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76400" y="1570990"/>
            <a:ext cx="6121400" cy="1422400"/>
          </a:xfrm>
          <a:prstGeom prst="rect">
            <a:avLst/>
          </a:prstGeom>
          <a:noFill/>
        </p:spPr>
      </p:pic>
      <p:sp>
        <p:nvSpPr>
          <p:cNvPr id="16" name="TextBox 1"/>
          <p:cNvSpPr txBox="1"/>
          <p:nvPr/>
        </p:nvSpPr>
        <p:spPr>
          <a:xfrm>
            <a:off x="1676400" y="3479800"/>
            <a:ext cx="1037590" cy="2508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其他办法</a:t>
            </a: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:</a:t>
            </a:r>
            <a:endParaRPr lang="en-US" altLang="zh-CN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1676400" y="3771900"/>
            <a:ext cx="1082675" cy="2889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Microsoft YaHei UI" panose="020B0503020204020204" pitchFamily="18" charset="-122"/>
              </a:rPr>
              <a:t>•</a:t>
            </a: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最近邻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法</a:t>
            </a:r>
            <a:endParaRPr lang="zh-CN" altLang="en-US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1676400" y="4114800"/>
            <a:ext cx="2454275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 defTabSz="0">
              <a:lnSpc>
                <a:spcPts val="1900"/>
              </a:lnSpc>
            </a:pP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Microsoft YaHei UI" panose="020B0503020204020204" pitchFamily="18" charset="-122"/>
              </a:rPr>
              <a:t>•</a:t>
            </a: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中值滤波器法去马赛克</a:t>
            </a:r>
            <a:endParaRPr lang="en-US" altLang="zh-CN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l" defTabSz="0">
              <a:lnSpc>
                <a:spcPts val="2500"/>
              </a:lnSpc>
            </a:pP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Microsoft YaHei UI" panose="020B0503020204020204" pitchFamily="18" charset="-122"/>
              </a:rPr>
              <a:t>•</a:t>
            </a: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恒色调角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去马赛克</a:t>
            </a:r>
            <a:endParaRPr lang="zh-CN" altLang="en-US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1676400" y="4762500"/>
            <a:ext cx="2682875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 defTabSz="0">
              <a:lnSpc>
                <a:spcPts val="1900"/>
              </a:lnSpc>
            </a:pP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Microsoft YaHei UI" panose="020B0503020204020204" pitchFamily="18" charset="-122"/>
              </a:rPr>
              <a:t>•</a:t>
            </a: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梯度检测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去马赛克</a:t>
            </a:r>
            <a:endParaRPr lang="en-US" altLang="zh-CN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l" defTabSz="0">
              <a:lnSpc>
                <a:spcPts val="2500"/>
              </a:lnSpc>
            </a:pP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Microsoft YaHei UI" panose="020B0503020204020204" pitchFamily="18" charset="-122"/>
              </a:rPr>
              <a:t>• 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通过拉普拉斯自适应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插值</a:t>
            </a:r>
            <a:endParaRPr lang="zh-CN" altLang="en-US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1074420" y="836930"/>
            <a:ext cx="1600200" cy="2889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en-US" altLang="zh-CN" sz="1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“</a:t>
            </a: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去马赛克化</a:t>
            </a:r>
            <a:r>
              <a:rPr lang="en-US" altLang="zh-CN" sz="1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”</a:t>
            </a:r>
            <a:endParaRPr lang="en-US" altLang="zh-CN" sz="18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535305" y="466725"/>
            <a:ext cx="8390890" cy="2508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6.2.1 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RGB 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颜色模型</a:t>
            </a:r>
            <a:endParaRPr lang="en-US" altLang="zh-CN"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70300" y="2768600"/>
            <a:ext cx="2654300" cy="977900"/>
          </a:xfrm>
          <a:prstGeom prst="rect">
            <a:avLst/>
          </a:prstGeom>
          <a:noFill/>
        </p:spPr>
      </p:pic>
      <p:sp>
        <p:nvSpPr>
          <p:cNvPr id="13" name="TextBox 1"/>
          <p:cNvSpPr txBox="1"/>
          <p:nvPr/>
        </p:nvSpPr>
        <p:spPr>
          <a:xfrm>
            <a:off x="647700" y="459740"/>
            <a:ext cx="6934200" cy="2508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6.2.2  CMY 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和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CMYK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颜色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模型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647700" y="1447800"/>
            <a:ext cx="5095875" cy="2508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CMY: 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青、品和黄</a:t>
            </a: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(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光的二次色</a:t>
            </a: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, 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或者颜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料的基本色</a:t>
            </a: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)</a:t>
            </a:r>
            <a:endParaRPr lang="en-US" altLang="zh-CN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647700" y="2006600"/>
            <a:ext cx="6465570" cy="2889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• 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大多数设备需要输入的</a:t>
            </a: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CMY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数据</a:t>
            </a: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表示沉积到纸张上的彩色颜料</a:t>
            </a:r>
            <a:endParaRPr lang="en-US" altLang="zh-CN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825500" y="2362200"/>
            <a:ext cx="2514600" cy="2508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例如彩色打印机和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复印机</a:t>
            </a:r>
            <a:endParaRPr lang="zh-CN" altLang="en-US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647700" y="2603500"/>
            <a:ext cx="2018665" cy="2889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• RGB 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到</a:t>
            </a: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CMY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转换</a:t>
            </a: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</a:t>
            </a:r>
            <a:endParaRPr lang="en-US" altLang="zh-CN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825500" y="3962400"/>
            <a:ext cx="2133600" cy="2508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假设归一化的颜色值</a:t>
            </a: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)</a:t>
            </a:r>
            <a:endParaRPr lang="en-US" altLang="zh-CN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825500" y="4584700"/>
            <a:ext cx="7112000" cy="8407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等量的青、品和黄</a:t>
            </a: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=&gt;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黑色</a:t>
            </a: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, 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但是实际上看上去为模糊棕色</a:t>
            </a:r>
            <a:endParaRPr lang="en-US" altLang="zh-CN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defTabSz="0">
              <a:lnSpc>
                <a:spcPts val="2300"/>
              </a:lnSpc>
            </a:pP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=&gt; 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为了得到真正的黑色</a:t>
            </a: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(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打印中的支配颜色</a:t>
            </a: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)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，第</a:t>
            </a: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4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种颜色</a:t>
            </a: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, 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黑色</a:t>
            </a: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, 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被添加</a:t>
            </a:r>
            <a:endParaRPr lang="en-US" altLang="zh-CN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defTabSz="0">
              <a:lnSpc>
                <a:spcPts val="2300"/>
              </a:lnSpc>
            </a:pP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=&gt; CMYK 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模型</a:t>
            </a: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(CMY + Black)</a:t>
            </a:r>
            <a:endParaRPr lang="en-US" altLang="zh-CN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2" name="TextBox 1"/>
          <p:cNvSpPr txBox="1"/>
          <p:nvPr/>
        </p:nvSpPr>
        <p:spPr>
          <a:xfrm>
            <a:off x="773430" y="422275"/>
            <a:ext cx="6304915" cy="2508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6.2.3  HSI 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彩色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模型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618490" y="1146175"/>
            <a:ext cx="7820660" cy="46158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 defTabSz="0">
              <a:lnSpc>
                <a:spcPct val="150000"/>
              </a:lnSpc>
            </a:pP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RGB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CMY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模型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直接地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+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理想地适合于硬件实现</a:t>
            </a: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l" defTabSz="0">
              <a:lnSpc>
                <a:spcPct val="150000"/>
              </a:lnSpc>
            </a:pP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+ RGB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系统非常匹配人眼的感知能力</a:t>
            </a: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l" defTabSz="0">
              <a:lnSpc>
                <a:spcPct val="150000"/>
              </a:lnSpc>
            </a:pP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但是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, RGB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CMY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并不能很好适用于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描述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人类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实际解释的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颜色</a:t>
            </a: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algn="l" defTabSz="0">
              <a:lnSpc>
                <a:spcPct val="150000"/>
              </a:lnSpc>
            </a:pP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人类对彩色对象的观察描述为色调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Hue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、饱和度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Saturation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和明度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Brightness</a:t>
            </a: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algn="l" defTabSz="0">
              <a:lnSpc>
                <a:spcPct val="150000"/>
              </a:lnSpc>
            </a:pP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(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或者强度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Intensity)</a:t>
            </a: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algn="l" defTabSz="0">
              <a:lnSpc>
                <a:spcPct val="150000"/>
              </a:lnSpc>
            </a:pP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• </a:t>
            </a:r>
            <a:r>
              <a:rPr lang="en-US" altLang="zh-CN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Hue </a:t>
            </a:r>
            <a:r>
              <a:rPr lang="zh-CN" altLang="en-US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色调</a:t>
            </a:r>
            <a:r>
              <a:rPr lang="en-US" altLang="zh-CN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: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描述一个纯色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纯黄、橘色或红色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algn="l" defTabSz="0">
              <a:lnSpc>
                <a:spcPct val="150000"/>
              </a:lnSpc>
            </a:pP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• </a:t>
            </a:r>
            <a:r>
              <a:rPr lang="en-US" altLang="zh-CN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Saturation </a:t>
            </a:r>
            <a:r>
              <a:rPr lang="zh-CN" altLang="en-US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饱和度</a:t>
            </a:r>
            <a:r>
              <a:rPr lang="en-US" altLang="zh-CN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: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给出被白色光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冲淡程度的测量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algn="l" defTabSz="0">
              <a:lnSpc>
                <a:spcPct val="150000"/>
              </a:lnSpc>
            </a:pP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• </a:t>
            </a:r>
            <a:r>
              <a:rPr lang="en-US" altLang="zh-CN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Brightness </a:t>
            </a:r>
            <a:r>
              <a:rPr lang="zh-CN" altLang="en-US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明度</a:t>
            </a:r>
            <a:r>
              <a:rPr lang="en-US" altLang="zh-CN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: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主观描述实际不能测量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.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包含强度的无色的概念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</a:t>
            </a: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algn="l" defTabSz="0">
              <a:lnSpc>
                <a:spcPct val="150000"/>
              </a:lnSpc>
            </a:pP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 =&gt;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强度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(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灰阶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),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可测量</a:t>
            </a: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algn="l" defTabSz="0">
              <a:lnSpc>
                <a:spcPct val="150000"/>
              </a:lnSpc>
            </a:pP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 =&gt; </a:t>
            </a:r>
            <a:r>
              <a:rPr lang="en-US" altLang="zh-CN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HSI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色调</a:t>
            </a:r>
            <a:r>
              <a:rPr lang="en-US" altLang="zh-CN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,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饱和度, 强度</a:t>
            </a:r>
            <a:r>
              <a:rPr lang="en-US" altLang="zh-CN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彩色模型</a:t>
            </a: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algn="l" defTabSz="0">
              <a:lnSpc>
                <a:spcPct val="150000"/>
              </a:lnSpc>
            </a:pP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或者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HSL: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亮度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, HSB: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明度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, HSV: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值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2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" name="等腰三角形 2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1825" y="1571625"/>
            <a:ext cx="482600" cy="3048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1825" y="3091180"/>
            <a:ext cx="482600" cy="3048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711325" y="3675380"/>
            <a:ext cx="4470400" cy="20701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550025" y="3762375"/>
            <a:ext cx="1104900" cy="1143000"/>
          </a:xfrm>
          <a:prstGeom prst="rect">
            <a:avLst/>
          </a:prstGeom>
          <a:noFill/>
        </p:spPr>
      </p:pic>
      <p:sp>
        <p:nvSpPr>
          <p:cNvPr id="16" name="TextBox 1"/>
          <p:cNvSpPr txBox="1"/>
          <p:nvPr/>
        </p:nvSpPr>
        <p:spPr>
          <a:xfrm>
            <a:off x="749300" y="507365"/>
            <a:ext cx="5179060" cy="2508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6.2.3  HSI 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颜色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模型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749300" y="1096010"/>
            <a:ext cx="7705090" cy="12922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 defTabSz="0">
              <a:lnSpc>
                <a:spcPct val="150000"/>
              </a:lnSpc>
              <a:tabLst>
                <a:tab pos="266700" algn="l"/>
              </a:tabLst>
            </a:pP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强度沿着在</a:t>
            </a: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RGB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立方体连接白和黑色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的线</a:t>
            </a:r>
            <a:endParaRPr lang="en-US" altLang="zh-CN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l" defTabSz="0">
              <a:lnSpc>
                <a:spcPct val="150000"/>
              </a:lnSpc>
              <a:tabLst>
                <a:tab pos="266700" algn="l"/>
              </a:tabLst>
            </a:pP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决定任一颜色点的强度分量</a:t>
            </a: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 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穿过一个垂直于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强度轴且包含该颜色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点的平面</a:t>
            </a:r>
            <a:endParaRPr lang="en-US" altLang="zh-CN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l" defTabSz="0">
              <a:lnSpc>
                <a:spcPct val="150000"/>
              </a:lnSpc>
            </a:pP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.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这个平面与轴的交点就是归一化的强度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值</a:t>
            </a: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961390" y="3014980"/>
            <a:ext cx="7736205" cy="108140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ct val="150000"/>
              </a:lnSpc>
            </a:pP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饱和度</a:t>
            </a: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(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纯度</a:t>
            </a: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)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为一个颜色距离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强度轴的距离的函数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(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在轴上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饱和度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= 0,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灰色点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defTabSz="0">
              <a:lnSpc>
                <a:spcPts val="1600"/>
              </a:lnSpc>
            </a:pPr>
            <a:endParaRPr lang="en-US" altLang="zh-CN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631825" y="5377815"/>
            <a:ext cx="613410" cy="22479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400"/>
              </a:lnSpc>
            </a:pPr>
            <a:r>
              <a:rPr lang="zh-CN" altLang="en-US" sz="1605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强度</a:t>
            </a:r>
            <a:r>
              <a:rPr lang="zh-CN" altLang="en-US" sz="1605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轴</a:t>
            </a:r>
            <a:endParaRPr lang="zh-CN" altLang="en-US" sz="1605" i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>
            <p:custDataLst>
              <p:tags r:id="rId1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4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" name="等腰三角形 4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6" name="TextBox 1"/>
          <p:cNvSpPr txBox="1"/>
          <p:nvPr/>
        </p:nvSpPr>
        <p:spPr>
          <a:xfrm>
            <a:off x="969010" y="1636395"/>
            <a:ext cx="100330" cy="8915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•</a:t>
            </a:r>
            <a:endParaRPr lang="en-US" altLang="zh-CN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0">
              <a:lnSpc>
                <a:spcPts val="2700"/>
              </a:lnSpc>
            </a:pP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•</a:t>
            </a:r>
            <a:endParaRPr lang="en-US" altLang="zh-CN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1208405" y="1636395"/>
            <a:ext cx="6858000" cy="96901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 defTabSz="0">
              <a:lnSpc>
                <a:spcPct val="100000"/>
              </a:lnSpc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强大的描述子，常常简化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场景中目标的识别和提取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l" defTabSz="0">
              <a:lnSpc>
                <a:spcPct val="100000"/>
              </a:lnSpc>
            </a:pPr>
            <a:endParaRPr lang="zh-CN" altLang="en-US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algn="l" defTabSz="0">
              <a:lnSpc>
                <a:spcPct val="100000"/>
              </a:lnSpc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人能够轻松分辨数千个颜色阶和强度，而仅能分辨几十个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灰阶</a:t>
            </a:r>
            <a:endParaRPr lang="zh-CN" altLang="en-US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1045210" y="2995295"/>
            <a:ext cx="2748915" cy="2508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600"/>
              </a:lnSpc>
              <a:tabLst>
                <a:tab pos="457200" algn="l"/>
              </a:tabLst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两个主要的领域</a:t>
            </a: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</a:t>
            </a:r>
            <a:endParaRPr lang="en-US" altLang="zh-CN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969010" y="3439795"/>
            <a:ext cx="100330" cy="9048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2000"/>
              </a:lnSpc>
            </a:pP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•</a:t>
            </a:r>
            <a:endParaRPr lang="en-US" altLang="zh-CN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0">
              <a:lnSpc>
                <a:spcPts val="2700"/>
              </a:lnSpc>
            </a:pP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•</a:t>
            </a:r>
            <a:endParaRPr lang="en-US" altLang="zh-CN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1163320" y="3439795"/>
            <a:ext cx="6696710" cy="96901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 defTabSz="0">
              <a:lnSpc>
                <a:spcPct val="100000"/>
              </a:lnSpc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全彩色处理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 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例如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.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通过彩色摄像机或者彩色扫描仪获取图像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l" defTabSz="0">
              <a:lnSpc>
                <a:spcPct val="100000"/>
              </a:lnSpc>
            </a:pPr>
            <a:endParaRPr lang="zh-CN" altLang="en-US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l" defTabSz="0">
              <a:lnSpc>
                <a:spcPct val="100000"/>
              </a:lnSpc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伪彩色处理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给特定的灰度或者灰度范围配置颜色</a:t>
            </a:r>
            <a:endParaRPr lang="zh-CN" altLang="en-US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1045210" y="4715510"/>
            <a:ext cx="4318000" cy="48133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0">
              <a:lnSpc>
                <a:spcPct val="100000"/>
              </a:lnSpc>
              <a:tabLst>
                <a:tab pos="711200" algn="l"/>
                <a:tab pos="1168400" algn="l"/>
              </a:tabLst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一些灰阶方法能够直接应用到彩色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图像</a:t>
            </a:r>
            <a:endParaRPr lang="zh-CN" altLang="en-US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26135" y="1216660"/>
            <a:ext cx="2479675" cy="3092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0">
              <a:lnSpc>
                <a:spcPts val="1700"/>
              </a:lnSpc>
              <a:tabLst>
                <a:tab pos="76200" algn="l"/>
                <a:tab pos="2603500" algn="l"/>
                <a:tab pos="2692400" algn="l"/>
                <a:tab pos="3441700" algn="l"/>
                <a:tab pos="3632200" algn="l"/>
              </a:tabLst>
            </a:pPr>
            <a:r>
              <a:rPr lang="en-US" altLang="zh-CN"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</a:t>
            </a:r>
            <a:r>
              <a:rPr lang="zh-CN" altLang="en-US"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使用颜色的动机</a:t>
            </a:r>
            <a:r>
              <a:rPr lang="en-US" altLang="zh-CN"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:</a:t>
            </a:r>
            <a:endParaRPr lang="en-US" altLang="zh-CN" sz="24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43200" y="381000"/>
            <a:ext cx="346519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6.    </a:t>
            </a:r>
            <a:r>
              <a:rPr lang="zh-CN" altLang="en-US" sz="3200" dirty="0">
                <a:solidFill>
                  <a:schemeClr val="accent1"/>
                </a:solidFill>
                <a:sym typeface="+mn-ea"/>
              </a:rPr>
              <a:t>彩色图像处理</a:t>
            </a:r>
            <a:endParaRPr lang="en-US" altLang="zh-CN" sz="32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1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53795" y="1531620"/>
            <a:ext cx="6498590" cy="333629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11275" y="4953000"/>
            <a:ext cx="6182995" cy="1312545"/>
          </a:xfrm>
          <a:prstGeom prst="rect">
            <a:avLst/>
          </a:prstGeom>
          <a:noFill/>
        </p:spPr>
      </p:pic>
      <p:sp>
        <p:nvSpPr>
          <p:cNvPr id="14" name="TextBox 1"/>
          <p:cNvSpPr txBox="1"/>
          <p:nvPr/>
        </p:nvSpPr>
        <p:spPr>
          <a:xfrm>
            <a:off x="1280795" y="1096010"/>
            <a:ext cx="7482840" cy="2508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zh-CN" altLang="en-US" sz="20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颜色平面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,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垂直于强度轴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776605" y="520700"/>
            <a:ext cx="5179060" cy="2508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6.2.3  HSI 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颜色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模型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>
            <p:custDataLst>
              <p:tags r:id="rId1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29735" y="838200"/>
            <a:ext cx="3670300" cy="48006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900035" y="950595"/>
            <a:ext cx="1068705" cy="1974215"/>
          </a:xfrm>
          <a:prstGeom prst="rect">
            <a:avLst/>
          </a:prstGeom>
          <a:noFill/>
        </p:spPr>
      </p:pic>
      <p:sp>
        <p:nvSpPr>
          <p:cNvPr id="14" name="TextBox 1"/>
          <p:cNvSpPr txBox="1"/>
          <p:nvPr/>
        </p:nvSpPr>
        <p:spPr>
          <a:xfrm>
            <a:off x="969010" y="1233170"/>
            <a:ext cx="1802765" cy="2508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HSI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颜色模型基于</a:t>
            </a: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</a:t>
            </a:r>
            <a:endParaRPr lang="en-US" altLang="zh-CN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1513840" y="2924810"/>
            <a:ext cx="1600200" cy="2508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三角形颜色平面</a:t>
            </a:r>
            <a:endParaRPr lang="en-US" altLang="zh-CN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1621790" y="4827905"/>
            <a:ext cx="1371600" cy="2508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圆形颜色平面</a:t>
            </a:r>
            <a:endParaRPr lang="en-US" altLang="zh-CN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2440" y="467995"/>
            <a:ext cx="5179060" cy="2508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6.2.3  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HSI 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颜色模型</a:t>
            </a:r>
            <a:endParaRPr lang="en-US" altLang="zh-CN"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1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3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" name="等腰三角形 3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33065" y="1997710"/>
            <a:ext cx="3022600" cy="6604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32965" y="2962910"/>
            <a:ext cx="5232400" cy="8128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082165" y="4042410"/>
            <a:ext cx="4089400" cy="6223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993265" y="5083810"/>
            <a:ext cx="2120900" cy="558800"/>
          </a:xfrm>
          <a:prstGeom prst="rect">
            <a:avLst/>
          </a:prstGeom>
          <a:noFill/>
        </p:spPr>
      </p:pic>
      <p:sp>
        <p:nvSpPr>
          <p:cNvPr id="11" name="TextBox 1"/>
          <p:cNvSpPr txBox="1"/>
          <p:nvPr/>
        </p:nvSpPr>
        <p:spPr>
          <a:xfrm>
            <a:off x="887730" y="1075690"/>
            <a:ext cx="2079625" cy="3149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2100"/>
              </a:lnSpc>
              <a:tabLst>
                <a:tab pos="2603500" algn="l"/>
                <a:tab pos="2692400" algn="l"/>
                <a:tab pos="3441700" algn="l"/>
                <a:tab pos="3632200" algn="l"/>
              </a:tabLst>
            </a:pPr>
            <a:r>
              <a:rPr lang="zh-CN" altLang="en-US" sz="20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从</a:t>
            </a:r>
            <a:r>
              <a:rPr lang="en-US" altLang="zh-CN" sz="20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RGB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变换到</a:t>
            </a:r>
            <a:r>
              <a:rPr lang="en-US" altLang="zh-CN" sz="20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HSI</a:t>
            </a:r>
            <a:endParaRPr lang="en-US" altLang="zh-CN" sz="20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776605" y="1592580"/>
            <a:ext cx="4537075" cy="399542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ts val="1600"/>
              </a:lnSpc>
              <a:tabLst>
                <a:tab pos="139700" algn="l"/>
                <a:tab pos="241300" algn="l"/>
                <a:tab pos="457200" algn="l"/>
              </a:tabLst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给定像素的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RGB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归一化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色调角</a:t>
            </a:r>
            <a:r>
              <a:rPr lang="en-US" altLang="zh-CN" sz="20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H 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l">
              <a:lnSpc>
                <a:spcPts val="1000"/>
              </a:lnSpc>
            </a:pP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l"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 defTabSz="0">
              <a:lnSpc>
                <a:spcPts val="2100"/>
              </a:lnSpc>
              <a:tabLst>
                <a:tab pos="139700" algn="l"/>
                <a:tab pos="241300" algn="l"/>
                <a:tab pos="457200" algn="l"/>
              </a:tabLst>
            </a:pP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			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式中</a:t>
            </a:r>
            <a:endParaRPr lang="en-US" altLang="zh-CN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l"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 defTabSz="0">
              <a:lnSpc>
                <a:spcPts val="1900"/>
              </a:lnSpc>
              <a:tabLst>
                <a:tab pos="139700" algn="l"/>
                <a:tab pos="241300" algn="l"/>
                <a:tab pos="457200" algn="l"/>
              </a:tabLst>
            </a:pP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饱和度</a:t>
            </a: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H:</a:t>
            </a:r>
            <a:endParaRPr lang="en-US" altLang="zh-CN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l"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 defTabSz="0">
              <a:lnSpc>
                <a:spcPts val="2200"/>
              </a:lnSpc>
              <a:tabLst>
                <a:tab pos="139700" algn="l"/>
                <a:tab pos="241300" algn="l"/>
                <a:tab pos="457200" algn="l"/>
              </a:tabLst>
            </a:pP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强度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</a:t>
            </a:r>
            <a:endParaRPr lang="en-US" altLang="zh-CN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3785870" y="5767070"/>
            <a:ext cx="5285740" cy="96901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ct val="100000"/>
              </a:lnSpc>
              <a:tabLst>
                <a:tab pos="4533900" algn="l"/>
              </a:tabLst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NB: RGB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值归一化到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[0,1],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l" defTabSz="0">
              <a:lnSpc>
                <a:spcPct val="100000"/>
              </a:lnSpc>
              <a:tabLst>
                <a:tab pos="4533900" algn="l"/>
              </a:tabLst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θ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值是参考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HSI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空间中红色轴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</a:t>
            </a: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0">
              <a:lnSpc>
                <a:spcPts val="1400"/>
              </a:lnSpc>
              <a:tabLst>
                <a:tab pos="4533900" algn="l"/>
              </a:tabLst>
            </a:pPr>
            <a:endParaRPr lang="en-US" altLang="zh-CN" sz="91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776605" y="520700"/>
            <a:ext cx="5179060" cy="2508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6.2.3  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HSI 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颜色模型</a:t>
            </a:r>
            <a:endParaRPr lang="en-US" altLang="zh-CN"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>
            <p:custDataLst>
              <p:tags r:id="rId1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4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" name="等腰三角形 4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20645" y="1992630"/>
            <a:ext cx="419100" cy="3048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166745" y="1992630"/>
            <a:ext cx="279400" cy="3048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700145" y="1992630"/>
            <a:ext cx="203200" cy="3048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258310" y="1992630"/>
            <a:ext cx="1346200" cy="3556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170045" y="2437130"/>
            <a:ext cx="2628900" cy="6858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157345" y="3211830"/>
            <a:ext cx="1841500" cy="355600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861945" y="4062730"/>
            <a:ext cx="419100" cy="304800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408045" y="4062730"/>
            <a:ext cx="279400" cy="304800"/>
          </a:xfrm>
          <a:prstGeom prst="rect">
            <a:avLst/>
          </a:prstGeom>
          <a:noFill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3941445" y="4062730"/>
            <a:ext cx="203200" cy="304800"/>
          </a:xfrm>
          <a:prstGeom prst="rect">
            <a:avLst/>
          </a:prstGeom>
          <a:noFill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4424045" y="4011930"/>
            <a:ext cx="1460500" cy="304800"/>
          </a:xfrm>
          <a:prstGeom prst="rect">
            <a:avLst/>
          </a:prstGeom>
          <a:noFill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4385945" y="4456430"/>
            <a:ext cx="3543300" cy="876300"/>
          </a:xfrm>
          <a:prstGeom prst="rect">
            <a:avLst/>
          </a:prstGeom>
          <a:noFill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4424045" y="5483860"/>
            <a:ext cx="2057400" cy="304800"/>
          </a:xfrm>
          <a:prstGeom prst="rect">
            <a:avLst/>
          </a:prstGeom>
          <a:noFill/>
        </p:spPr>
      </p:pic>
      <p:sp>
        <p:nvSpPr>
          <p:cNvPr id="21" name="TextBox 1"/>
          <p:cNvSpPr txBox="1"/>
          <p:nvPr/>
        </p:nvSpPr>
        <p:spPr>
          <a:xfrm>
            <a:off x="2950845" y="2068830"/>
            <a:ext cx="176530" cy="2508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H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1325245" y="2106930"/>
            <a:ext cx="1553210" cy="237934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• RG 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扇区</a:t>
            </a: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(0</a:t>
            </a:r>
            <a:endParaRPr lang="en-US" altLang="zh-CN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0">
              <a:lnSpc>
                <a:spcPts val="2300"/>
              </a:lnSpc>
            </a:pP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• GB 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扇区</a:t>
            </a: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(120</a:t>
            </a:r>
            <a:endParaRPr lang="en-US" altLang="zh-CN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3192145" y="4151630"/>
            <a:ext cx="176530" cy="2508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H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3357245" y="2145030"/>
            <a:ext cx="910590" cy="234124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600"/>
              </a:lnSpc>
              <a:tabLst>
                <a:tab pos="241300" algn="l"/>
              </a:tabLst>
            </a:pP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120  ):</a:t>
            </a:r>
            <a:endParaRPr lang="en-US" altLang="zh-CN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0">
              <a:lnSpc>
                <a:spcPts val="2300"/>
              </a:lnSpc>
              <a:tabLst>
                <a:tab pos="241300" algn="l"/>
              </a:tabLst>
            </a:pP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240  ):</a:t>
            </a:r>
            <a:endParaRPr lang="en-US" altLang="zh-CN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325245" y="890905"/>
            <a:ext cx="233743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0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从</a:t>
            </a:r>
            <a:r>
              <a:rPr lang="en-US" altLang="zh-CN" sz="20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HSI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转换到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0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RGB</a:t>
            </a:r>
            <a:endParaRPr lang="en-US" altLang="zh-CN" sz="20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325245" y="1450340"/>
            <a:ext cx="2301240" cy="3733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0">
              <a:lnSpc>
                <a:spcPts val="2200"/>
              </a:lnSpc>
              <a:tabLst>
                <a:tab pos="25400" algn="l"/>
                <a:tab pos="2679700" algn="l"/>
                <a:tab pos="2768600" algn="l"/>
                <a:tab pos="3517900" algn="l"/>
                <a:tab pos="3708400" algn="l"/>
              </a:tabLst>
            </a:pP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感兴趣的三个区域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: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6605" y="520700"/>
            <a:ext cx="5179060" cy="2508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6.2.3  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HSI 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颜色模型</a:t>
            </a:r>
            <a:endParaRPr lang="en-US" altLang="zh-CN"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1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3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" name="等腰三角形 3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4190" y="1733550"/>
            <a:ext cx="419100" cy="3048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90290" y="1733550"/>
            <a:ext cx="279400" cy="3048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123690" y="1733550"/>
            <a:ext cx="203200" cy="3048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792855" y="2428875"/>
            <a:ext cx="1460500" cy="3048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678555" y="3076575"/>
            <a:ext cx="2641600" cy="10414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665855" y="4295775"/>
            <a:ext cx="1828800" cy="368300"/>
          </a:xfrm>
          <a:prstGeom prst="rect">
            <a:avLst/>
          </a:prstGeom>
          <a:noFill/>
        </p:spPr>
      </p:pic>
      <p:sp>
        <p:nvSpPr>
          <p:cNvPr id="13" name="TextBox 1"/>
          <p:cNvSpPr txBox="1"/>
          <p:nvPr/>
        </p:nvSpPr>
        <p:spPr>
          <a:xfrm>
            <a:off x="1520190" y="1771650"/>
            <a:ext cx="1532255" cy="2889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• BR 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扇区</a:t>
            </a: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(240</a:t>
            </a:r>
            <a:endParaRPr lang="en-US" altLang="zh-CN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3374390" y="1822450"/>
            <a:ext cx="176530" cy="2508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H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3780790" y="1822450"/>
            <a:ext cx="669290" cy="2508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360  ):</a:t>
            </a:r>
            <a:endParaRPr lang="en-US" altLang="zh-CN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876300" y="2192020"/>
            <a:ext cx="2245995" cy="12122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2000"/>
              </a:lnSpc>
              <a:tabLst>
                <a:tab pos="635000" algn="l"/>
              </a:tabLst>
            </a:pP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• 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然后归一化</a:t>
            </a: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H:</a:t>
            </a:r>
            <a:endParaRPr lang="en-US" altLang="zh-CN" sz="1800" i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0">
              <a:lnSpc>
                <a:spcPts val="1100"/>
              </a:lnSpc>
              <a:tabLst>
                <a:tab pos="635000" algn="l"/>
              </a:tabLst>
            </a:pPr>
            <a:endParaRPr lang="en-US" altLang="zh-CN" sz="91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520190" y="1101725"/>
            <a:ext cx="2338070" cy="3860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0">
              <a:lnSpc>
                <a:spcPts val="2300"/>
              </a:lnSpc>
              <a:tabLst>
                <a:tab pos="2679700" algn="l"/>
                <a:tab pos="2768600" algn="l"/>
                <a:tab pos="3517900" algn="l"/>
                <a:tab pos="3708400" algn="l"/>
              </a:tabLst>
            </a:pPr>
            <a:r>
              <a:rPr lang="zh-CN" altLang="en-US" sz="20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从</a:t>
            </a:r>
            <a:r>
              <a:rPr lang="en-US" altLang="zh-CN" sz="20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HSI </a:t>
            </a:r>
            <a:r>
              <a:rPr lang="zh-CN" altLang="en-US" sz="20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转换到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0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RGB</a:t>
            </a:r>
            <a:endParaRPr lang="en-US" altLang="zh-CN" sz="20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776605" y="520700"/>
            <a:ext cx="5179060" cy="2508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6.2.3  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HSI 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颜色模型</a:t>
            </a:r>
            <a:endParaRPr lang="en-US" altLang="zh-CN"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>
            <p:custDataLst>
              <p:tags r:id="rId1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4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" name="等腰三角形 4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2765" y="1966595"/>
            <a:ext cx="2463800" cy="21971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81070" y="2192020"/>
            <a:ext cx="5435600" cy="2171700"/>
          </a:xfrm>
          <a:prstGeom prst="rect">
            <a:avLst/>
          </a:prstGeom>
          <a:noFill/>
        </p:spPr>
      </p:pic>
      <p:sp>
        <p:nvSpPr>
          <p:cNvPr id="9" name="TextBox 1"/>
          <p:cNvSpPr txBox="1"/>
          <p:nvPr/>
        </p:nvSpPr>
        <p:spPr>
          <a:xfrm>
            <a:off x="513715" y="4762500"/>
            <a:ext cx="2773680" cy="2508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600"/>
              </a:lnSpc>
              <a:tabLst>
                <a:tab pos="279400" algn="l"/>
              </a:tabLst>
            </a:pP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RGB 24-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比特颜色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立方体</a:t>
            </a:r>
            <a:endParaRPr lang="zh-CN" altLang="en-US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4686300" y="4762500"/>
            <a:ext cx="1426210" cy="2508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相应的</a:t>
            </a: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HSI 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值</a:t>
            </a:r>
            <a:endParaRPr lang="zh-CN" altLang="en-US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3032125" y="2841625"/>
            <a:ext cx="452120" cy="3149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21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=&gt;</a:t>
            </a:r>
            <a:endParaRPr lang="en-US" altLang="zh-CN" sz="2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4143375" y="1966595"/>
            <a:ext cx="408940" cy="22479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400"/>
              </a:lnSpc>
            </a:pPr>
            <a:r>
              <a:rPr lang="zh-CN" altLang="en-US" sz="1605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色调</a:t>
            </a:r>
            <a:endParaRPr lang="zh-CN" altLang="en-US" sz="1605" i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5765800" y="1953895"/>
            <a:ext cx="613410" cy="22479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400"/>
              </a:lnSpc>
            </a:pPr>
            <a:r>
              <a:rPr lang="zh-CN" altLang="en-US" sz="1605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饱和度</a:t>
            </a:r>
            <a:endParaRPr lang="zh-CN" altLang="en-US" sz="1605" i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7696200" y="1953895"/>
            <a:ext cx="408940" cy="22479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400"/>
              </a:lnSpc>
            </a:pPr>
            <a:r>
              <a:rPr lang="zh-CN" altLang="en-US" sz="161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强度</a:t>
            </a:r>
            <a:endParaRPr lang="zh-CN" altLang="en-US" sz="1610" i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202055" y="892175"/>
            <a:ext cx="2350770" cy="3606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0">
              <a:lnSpc>
                <a:spcPts val="2100"/>
              </a:lnSpc>
              <a:tabLst>
                <a:tab pos="2717800" algn="l"/>
                <a:tab pos="2806700" algn="l"/>
                <a:tab pos="3556000" algn="l"/>
                <a:tab pos="3746500" algn="l"/>
              </a:tabLst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从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HSI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转换到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RGB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2765" y="372110"/>
            <a:ext cx="5179060" cy="2508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6.2.3  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HSI 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颜色模型</a:t>
            </a:r>
            <a:endParaRPr lang="en-US" altLang="zh-CN"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1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3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" name="等腰三角形 3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24605" y="1580515"/>
            <a:ext cx="4254500" cy="4000500"/>
          </a:xfrm>
          <a:prstGeom prst="rect">
            <a:avLst/>
          </a:prstGeom>
          <a:noFill/>
        </p:spPr>
      </p:pic>
      <p:sp>
        <p:nvSpPr>
          <p:cNvPr id="8" name="TextBox 1"/>
          <p:cNvSpPr txBox="1"/>
          <p:nvPr/>
        </p:nvSpPr>
        <p:spPr>
          <a:xfrm>
            <a:off x="667917" y="1774259"/>
            <a:ext cx="288417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ct val="100000"/>
              </a:lnSpc>
              <a:tabLst>
                <a:tab pos="850900" algn="l"/>
              </a:tabLst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		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RGB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原色和二次色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3888105" y="3955415"/>
            <a:ext cx="175895" cy="3149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21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S</a:t>
            </a:r>
            <a:endParaRPr lang="en-US" altLang="zh-CN" sz="2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7787005" y="2406015"/>
            <a:ext cx="235585" cy="193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2100"/>
              </a:lnSpc>
            </a:pP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H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0">
              <a:lnSpc>
                <a:spcPts val="2600"/>
              </a:lnSpc>
            </a:pP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I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732970" y="1248410"/>
            <a:ext cx="2091690" cy="3149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2100"/>
              </a:lnSpc>
              <a:tabLst>
                <a:tab pos="2705100" algn="l"/>
                <a:tab pos="2794000" algn="l"/>
                <a:tab pos="3543300" algn="l"/>
                <a:tab pos="3733800" algn="l"/>
              </a:tabLst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操作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HSI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分量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图像</a:t>
            </a:r>
            <a:endParaRPr lang="zh-CN" altLang="en-US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776605" y="520700"/>
            <a:ext cx="5179060" cy="2508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6.2.3  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HSI 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颜色模型</a:t>
            </a:r>
            <a:endParaRPr lang="en-US" altLang="zh-CN"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3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" name="等腰三角形 3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l="1782" t="23452" r="-1782" b="-23452"/>
          <a:stretch>
            <a:fillRect/>
          </a:stretch>
        </p:blipFill>
        <p:spPr bwMode="auto">
          <a:xfrm>
            <a:off x="812096" y="1300892"/>
            <a:ext cx="8305800" cy="6674485"/>
          </a:xfrm>
          <a:prstGeom prst="rect">
            <a:avLst/>
          </a:prstGeom>
          <a:noFill/>
        </p:spPr>
      </p:pic>
      <p:sp>
        <p:nvSpPr>
          <p:cNvPr id="5" name="TextBox 1"/>
          <p:cNvSpPr txBox="1"/>
          <p:nvPr/>
        </p:nvSpPr>
        <p:spPr>
          <a:xfrm>
            <a:off x="5078095" y="3521075"/>
            <a:ext cx="235585" cy="185356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2100"/>
              </a:lnSpc>
              <a:tabLst>
                <a:tab pos="127000" algn="l"/>
              </a:tabLst>
            </a:pP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H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0">
              <a:lnSpc>
                <a:spcPts val="3000"/>
              </a:lnSpc>
              <a:tabLst>
                <a:tab pos="127000" algn="l"/>
              </a:tabLst>
            </a:pP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I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8610600" y="3498850"/>
            <a:ext cx="408305" cy="1994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2100"/>
              </a:lnSpc>
            </a:pP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S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0">
              <a:lnSpc>
                <a:spcPts val="2000"/>
              </a:lnSpc>
            </a:pPr>
            <a:r>
              <a:rPr lang="en-US" altLang="zh-CN" sz="16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RGB</a:t>
            </a:r>
            <a:endParaRPr lang="en-US" altLang="zh-CN" sz="16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defTabSz="0">
              <a:lnSpc>
                <a:spcPts val="2100"/>
              </a:lnSpc>
            </a:pPr>
            <a:r>
              <a:rPr lang="zh-CN" altLang="en-US" sz="16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图像</a:t>
            </a:r>
            <a:endParaRPr lang="zh-CN" altLang="en-US" sz="16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1028065" y="970915"/>
            <a:ext cx="1938655" cy="2508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 defTabSz="0">
              <a:lnSpc>
                <a:spcPts val="1600"/>
              </a:lnSpc>
            </a:pP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操作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HSI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分量图像</a:t>
            </a: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</a:t>
            </a:r>
            <a:endParaRPr lang="en-US" altLang="zh-CN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611505" y="3768725"/>
            <a:ext cx="175895" cy="3149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21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S</a:t>
            </a:r>
            <a:endParaRPr lang="en-US" altLang="zh-CN" sz="2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4406900" y="3733800"/>
            <a:ext cx="89535" cy="3149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21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I</a:t>
            </a:r>
            <a:endParaRPr lang="en-US" altLang="zh-CN" sz="2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826770" y="5493385"/>
            <a:ext cx="1981200" cy="2508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600"/>
              </a:lnSpc>
              <a:tabLst>
                <a:tab pos="1295400" algn="l"/>
              </a:tabLst>
            </a:pP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原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图像</a:t>
            </a:r>
            <a:endParaRPr lang="zh-CN" altLang="en-US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5955665" y="2286000"/>
            <a:ext cx="2103120" cy="100711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600"/>
              </a:lnSpc>
              <a:tabLst>
                <a:tab pos="457200" algn="l"/>
              </a:tabLst>
            </a:pP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修改后的</a:t>
            </a: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HSI image</a:t>
            </a:r>
            <a:endParaRPr lang="en-US" altLang="zh-CN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0">
              <a:lnSpc>
                <a:spcPts val="2900"/>
              </a:lnSpc>
              <a:tabLst>
                <a:tab pos="457200" algn="l"/>
              </a:tabLst>
            </a:pP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I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776605" y="520700"/>
            <a:ext cx="5179060" cy="2508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6.2.3  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HSI 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颜色模型</a:t>
            </a:r>
            <a:endParaRPr lang="en-US" altLang="zh-CN"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60545" y="1951038"/>
            <a:ext cx="41846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H</a:t>
            </a:r>
            <a:endParaRPr lang="en-US" altLang="zh-CN" sz="2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1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3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80230" y="1654810"/>
            <a:ext cx="2362200" cy="6858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92930" y="2353310"/>
            <a:ext cx="3238500" cy="13462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411730" y="4004310"/>
            <a:ext cx="4178300" cy="685800"/>
          </a:xfrm>
          <a:prstGeom prst="rect">
            <a:avLst/>
          </a:prstGeom>
          <a:noFill/>
        </p:spPr>
      </p:pic>
      <p:sp>
        <p:nvSpPr>
          <p:cNvPr id="15" name="TextBox 1"/>
          <p:cNvSpPr txBox="1"/>
          <p:nvPr/>
        </p:nvSpPr>
        <p:spPr>
          <a:xfrm>
            <a:off x="610235" y="573405"/>
            <a:ext cx="5368925" cy="2508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6.2.4  L*a*b* 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模型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1052830" y="1286510"/>
            <a:ext cx="3157220" cy="661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ct val="100000"/>
              </a:lnSpc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颜色管理系统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(CMS)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的例子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defTabSz="0">
              <a:lnSpc>
                <a:spcPct val="100000"/>
              </a:lnSpc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CIE </a:t>
            </a:r>
            <a:r>
              <a:rPr lang="en-US" altLang="zh-CN" sz="20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L*a*b*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模型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,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或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CIELAB: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1395730" y="4296410"/>
            <a:ext cx="512445" cy="2508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式中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1395730" y="5110480"/>
            <a:ext cx="4612640" cy="2889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X</a:t>
            </a:r>
            <a:r>
              <a:rPr lang="en-US" altLang="zh-CN" sz="1600" baseline="-25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W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, Y</a:t>
            </a:r>
            <a:r>
              <a:rPr lang="en-US" altLang="zh-CN" sz="1600" baseline="-25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W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and Z</a:t>
            </a:r>
            <a:r>
              <a:rPr lang="en-US" altLang="zh-CN" sz="1600" baseline="-25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W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为参考白的三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刺激值</a:t>
            </a:r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1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3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" name="等腰三角形 3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8" name="TextBox 1"/>
          <p:cNvSpPr txBox="1"/>
          <p:nvPr/>
        </p:nvSpPr>
        <p:spPr>
          <a:xfrm>
            <a:off x="800100" y="2061210"/>
            <a:ext cx="100330" cy="110998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Microsoft YaHei UI" panose="020B0503020204020204" pitchFamily="18" charset="-122"/>
              </a:rPr>
              <a:t>•</a:t>
            </a:r>
            <a:endParaRPr lang="en-US" altLang="zh-CN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Microsoft YaHei UI" panose="020B0503020204020204" pitchFamily="18" charset="-122"/>
            </a:endParaRPr>
          </a:p>
          <a:p>
            <a:pPr defTabSz="0">
              <a:lnSpc>
                <a:spcPts val="2100"/>
              </a:lnSpc>
            </a:pP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Microsoft YaHei UI" panose="020B0503020204020204" pitchFamily="18" charset="-122"/>
              </a:rPr>
              <a:t>•</a:t>
            </a:r>
            <a:endParaRPr lang="en-US" altLang="zh-CN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Microsoft YaHei UI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0">
              <a:lnSpc>
                <a:spcPts val="2300"/>
              </a:lnSpc>
            </a:pP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Microsoft YaHei UI" panose="020B0503020204020204" pitchFamily="18" charset="-122"/>
              </a:rPr>
              <a:t>•</a:t>
            </a:r>
            <a:endParaRPr lang="en-US" altLang="zh-CN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Microsoft YaHei UI" panose="020B0503020204020204" pitchFamily="18" charset="-122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1181100" y="1962150"/>
            <a:ext cx="5325110" cy="96901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 defTabSz="0">
              <a:lnSpc>
                <a:spcPct val="100000"/>
              </a:lnSpc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色度的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(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颜色的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感知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匹配则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编码相同）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l" defTabSz="0">
              <a:lnSpc>
                <a:spcPct val="100000"/>
              </a:lnSpc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感知均匀的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(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不同色调上的色差感知上是均匀地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)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l" defTabSz="0">
              <a:lnSpc>
                <a:spcPct val="100000"/>
              </a:lnSpc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设备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无关的</a:t>
            </a:r>
            <a:endParaRPr lang="zh-CN" altLang="en-US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992505" y="3446145"/>
            <a:ext cx="3999865" cy="2508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其他特性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800100" y="3923030"/>
            <a:ext cx="192405" cy="109728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Microsoft YaHei UI" panose="020B0503020204020204" pitchFamily="18" charset="-122"/>
              </a:rPr>
              <a:t>•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Microsoft YaHei UI" panose="020B0503020204020204" pitchFamily="18" charset="-122"/>
            </a:endParaRPr>
          </a:p>
          <a:p>
            <a:pPr defTabSz="0">
              <a:lnSpc>
                <a:spcPts val="21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Microsoft YaHei UI" panose="020B0503020204020204" pitchFamily="18" charset="-122"/>
              </a:rPr>
              <a:t>•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Microsoft YaHei UI" panose="020B0503020204020204" pitchFamily="18" charset="-122"/>
            </a:endParaRPr>
          </a:p>
          <a:p>
            <a:pPr defTabSz="0">
              <a:lnSpc>
                <a:spcPts val="21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Microsoft YaHei UI" panose="020B0503020204020204" pitchFamily="18" charset="-122"/>
              </a:rPr>
              <a:t>•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Microsoft YaHei UI" panose="020B0503020204020204" pitchFamily="18" charset="-122"/>
            </a:endParaRPr>
          </a:p>
          <a:p>
            <a:pPr defTabSz="0">
              <a:lnSpc>
                <a:spcPts val="21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Microsoft YaHei UI" panose="020B0503020204020204" pitchFamily="18" charset="-122"/>
              </a:rPr>
              <a:t>•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Microsoft YaHei UI" panose="020B0503020204020204" pitchFamily="18" charset="-122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1181100" y="3816350"/>
            <a:ext cx="8231505" cy="19818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 defTabSz="0">
              <a:lnSpc>
                <a:spcPct val="100000"/>
              </a:lnSpc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不是直接可显示的形式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l" defTabSz="0">
              <a:lnSpc>
                <a:spcPct val="100000"/>
              </a:lnSpc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色域包含整个可见光谱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l" defTabSz="0">
              <a:lnSpc>
                <a:spcPct val="100000"/>
              </a:lnSpc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能够准确地表示任何显示器、打印机或输入设备的颜色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l" defTabSz="0">
              <a:lnSpc>
                <a:spcPct val="100000"/>
              </a:lnSpc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类似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HSI,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是强度（用亮度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L*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表示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）和颜色（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a*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表示红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-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绿，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b*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表示绿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-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蓝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）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l" defTabSz="0">
              <a:lnSpc>
                <a:spcPct val="100000"/>
              </a:lnSpc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的最佳解耦器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l"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0">
              <a:lnSpc>
                <a:spcPts val="2100"/>
              </a:lnSpc>
            </a:pPr>
            <a:endParaRPr lang="en-US" altLang="zh-CN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3" name="TextBox 1"/>
          <p:cNvSpPr txBox="1"/>
          <p:nvPr>
            <p:custDataLst>
              <p:tags r:id="rId4"/>
            </p:custDataLst>
          </p:nvPr>
        </p:nvSpPr>
        <p:spPr>
          <a:xfrm>
            <a:off x="50800" y="5067300"/>
            <a:ext cx="1130300" cy="15843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600"/>
              </a:lnSpc>
              <a:tabLst>
                <a:tab pos="1130300" algn="l"/>
              </a:tabLst>
            </a:pP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0">
              <a:lnSpc>
                <a:spcPts val="1400"/>
              </a:lnSpc>
              <a:tabLst>
                <a:tab pos="1130300" algn="l"/>
              </a:tabLst>
            </a:pPr>
            <a:endParaRPr lang="en-US" altLang="zh-CN" sz="91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00100" y="1426845"/>
            <a:ext cx="2805430" cy="3473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0">
              <a:lnSpc>
                <a:spcPts val="2000"/>
              </a:lnSpc>
              <a:tabLst>
                <a:tab pos="2565400" algn="l"/>
                <a:tab pos="2654300" algn="l"/>
                <a:tab pos="3403600" algn="l"/>
                <a:tab pos="3594100" algn="l"/>
              </a:tabLst>
            </a:pPr>
            <a:r>
              <a:rPr lang="en-US" altLang="zh-CN" sz="24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L*a*b*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颜色空间是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: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610235" y="573405"/>
            <a:ext cx="5368925" cy="2508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6.2.4  L*a*b* 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模型</a:t>
            </a:r>
            <a:endParaRPr lang="en-US" altLang="zh-CN"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1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3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" name="等腰三角形 3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03705" y="1518920"/>
            <a:ext cx="4368800" cy="14351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99505" y="1518920"/>
            <a:ext cx="1206500" cy="14986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767205" y="3614420"/>
            <a:ext cx="6096000" cy="15621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027555" y="5380990"/>
            <a:ext cx="5575300" cy="431800"/>
          </a:xfrm>
          <a:prstGeom prst="rect">
            <a:avLst/>
          </a:prstGeom>
          <a:noFill/>
        </p:spPr>
      </p:pic>
      <p:sp>
        <p:nvSpPr>
          <p:cNvPr id="16" name="TextBox 1"/>
          <p:cNvSpPr txBox="1"/>
          <p:nvPr/>
        </p:nvSpPr>
        <p:spPr>
          <a:xfrm>
            <a:off x="469265" y="457200"/>
            <a:ext cx="6936740" cy="2508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6.1  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颜色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基础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29260" y="360045"/>
            <a:ext cx="352996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6.3   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伪彩色图像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处理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786765" y="1073150"/>
            <a:ext cx="47758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6.3.1 </a:t>
            </a:r>
            <a:r>
              <a:rPr lang="zh-CN" altLang="en-US"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灰度分层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932180" y="1693545"/>
            <a:ext cx="684022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灰度（有时称作密度）分层和颜色编码技术是一种伪彩色图像处理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如果一幅图像用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3-D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函数解释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分层方法看上去就是放置平行于图像坐标平面的平面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;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每个平面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切割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相交区域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.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图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6.18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显示用经过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 f(</a:t>
            </a:r>
            <a:r>
              <a:rPr lang="en-US" altLang="zh-CN" sz="2000" dirty="0" err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x,y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)=</a:t>
            </a:r>
            <a:r>
              <a:rPr lang="en-US" altLang="zh-CN" sz="20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l</a:t>
            </a:r>
            <a:r>
              <a:rPr lang="en-US" altLang="zh-CN" sz="14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平面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将图像函数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分割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为两层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12996" name="图片 21299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6230" y="3352740"/>
            <a:ext cx="4701540" cy="29629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2997" name="图片 21299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3200" y="4495800"/>
            <a:ext cx="1146810" cy="83121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8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98780" y="296545"/>
            <a:ext cx="47758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6.3.1 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灰度分层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14019" name="图片 2140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495" y="2372995"/>
            <a:ext cx="5876290" cy="272097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5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98780" y="296545"/>
            <a:ext cx="47758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6.3.1 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灰度分层</a:t>
            </a:r>
            <a:endParaRPr lang="en-US" altLang="zh-CN"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1252855" y="1059815"/>
            <a:ext cx="3556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例子</a:t>
            </a:r>
            <a:r>
              <a:rPr lang="en-US" altLang="zh-CN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15043" name="图片 2150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855" y="1533525"/>
            <a:ext cx="6323330" cy="413385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6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98780" y="296545"/>
            <a:ext cx="477583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6.3.1 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灰度分层</a:t>
            </a:r>
            <a:endParaRPr lang="en-US" altLang="zh-CN"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1278890" y="906780"/>
            <a:ext cx="3556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例子</a:t>
            </a:r>
            <a:r>
              <a:rPr lang="en-US" altLang="zh-CN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 altLang="zh-CN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16067" name="图片 2160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0490" y="1272540"/>
            <a:ext cx="6158865" cy="515683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6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98780" y="296545"/>
            <a:ext cx="91363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6.3.2 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灰度到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彩色变换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990600" y="1216025"/>
            <a:ext cx="69513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根本上说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这种方法的思想是对任何输入像素的灰度进行三个独立的变换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三个结果分别输入彩色电视显示器的红、绿和蓝色通道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18116" name="图片 2181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1508" y="3200083"/>
            <a:ext cx="3413125" cy="2263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8117" name="图片 2181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9283" y="3325495"/>
            <a:ext cx="1001712" cy="159385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7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98780" y="296545"/>
            <a:ext cx="91363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6.3.2 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灰度到彩色变换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19139" name="图片 2191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" y="1464945"/>
            <a:ext cx="3988435" cy="3594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0164" name="图片 2201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5040" y="1128395"/>
            <a:ext cx="2971800" cy="49672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0165" name="图片 22016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6365" y="1244283"/>
            <a:ext cx="1023938" cy="1052512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7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21189" name="图片 22118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770" y="1774190"/>
            <a:ext cx="5248275" cy="25679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1190" name="图片 22118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6055" y="1958975"/>
            <a:ext cx="2318385" cy="21983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398780" y="296545"/>
            <a:ext cx="91363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6.3.2 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灰度到彩色变换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398780" y="296545"/>
            <a:ext cx="91363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6.3.2 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灰度到彩色变换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22213" name="图片 2222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00" y="895985"/>
            <a:ext cx="2891790" cy="43205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2214" name="图片 2222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560" y="5346065"/>
            <a:ext cx="8521065" cy="115951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6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398780" y="296545"/>
            <a:ext cx="91363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6.3.2 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灰度到彩色变换</a:t>
            </a:r>
            <a:endParaRPr lang="en-US" altLang="zh-CN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23236" name="图片 2232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0765" y="1103630"/>
            <a:ext cx="3097213" cy="46497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3237" name="图片 2232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0895" y="1434465"/>
            <a:ext cx="1680845" cy="217487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6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98780" y="296545"/>
            <a:ext cx="9136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6.4 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全彩色图像处理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基础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1227455" y="1655445"/>
            <a:ext cx="668909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全彩色图像处理方法主要分为两类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. 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）分别处理各图像分量，然后从各处理后的图像合成处理后的彩色图像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）直接处理彩色像素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.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因为全彩色图像至少有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个分量，因此彩色像素是向量。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3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6590" y="2529840"/>
            <a:ext cx="469900" cy="3048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01720" y="3502025"/>
            <a:ext cx="5308600" cy="3187700"/>
          </a:xfrm>
          <a:prstGeom prst="rect">
            <a:avLst/>
          </a:prstGeom>
          <a:noFill/>
        </p:spPr>
      </p:pic>
      <p:sp>
        <p:nvSpPr>
          <p:cNvPr id="14" name="TextBox 1"/>
          <p:cNvSpPr txBox="1"/>
          <p:nvPr/>
        </p:nvSpPr>
        <p:spPr>
          <a:xfrm>
            <a:off x="656590" y="1198880"/>
            <a:ext cx="5801360" cy="2508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zh-CN" altLang="en-US" sz="2400" u="sng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人眼对颜色的</a:t>
            </a:r>
            <a:r>
              <a:rPr lang="zh-CN" altLang="en-US" sz="2400" u="sng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感受</a:t>
            </a:r>
            <a:endParaRPr lang="zh-CN" altLang="en-US" sz="2400" u="sng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656590" y="1654810"/>
            <a:ext cx="7390130" cy="17075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ct val="150000"/>
              </a:lnSpc>
              <a:tabLst>
                <a:tab pos="279400" algn="l"/>
              </a:tabLst>
            </a:pP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锥状体能分为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个基本感应类别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 (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粗略地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红、绿和蓝</a:t>
            </a: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defTabSz="0">
              <a:lnSpc>
                <a:spcPct val="150000"/>
              </a:lnSpc>
              <a:tabLst>
                <a:tab pos="279400" algn="l"/>
              </a:tabLst>
            </a:pP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~65%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对红光敏感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, ~33%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对绿光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~2%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对蓝光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(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但是更敏感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)</a:t>
            </a: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defTabSz="0">
              <a:lnSpc>
                <a:spcPct val="150000"/>
              </a:lnSpc>
              <a:tabLst>
                <a:tab pos="279400" algn="l"/>
              </a:tabLst>
            </a:pP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颜色可以看作基础颜色的不同的组合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 </a:t>
            </a:r>
            <a:r>
              <a:rPr lang="zh-CN" altLang="en-US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红、绿、蓝</a:t>
            </a:r>
            <a:endParaRPr lang="en-US" altLang="zh-CN" i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defTabSz="0">
              <a:lnSpc>
                <a:spcPct val="150000"/>
              </a:lnSpc>
              <a:tabLst>
                <a:tab pos="279400" algn="l"/>
              </a:tabLst>
            </a:pP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基于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CIE* (1931),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波长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蓝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= 435.8nm,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绿色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= 546.1nm,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红色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= 700nm</a:t>
            </a: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553720" y="4824095"/>
            <a:ext cx="3048000" cy="29146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ct val="100000"/>
              </a:lnSpc>
            </a:pPr>
            <a:r>
              <a:rPr lang="en-US" altLang="zh-CN" sz="16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* CIE =</a:t>
            </a:r>
            <a:r>
              <a:rPr lang="zh-CN" altLang="en-US" sz="16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国际照明</a:t>
            </a:r>
            <a:r>
              <a:rPr lang="zh-CN" altLang="en-US" sz="16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委员会</a:t>
            </a:r>
            <a:endParaRPr lang="zh-CN" altLang="en-US" sz="16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9265" y="485775"/>
            <a:ext cx="6936740" cy="2508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6.1  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颜色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基础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1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3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" name="等腰三角形 3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94810" y="3848100"/>
            <a:ext cx="2209800" cy="9652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53535" y="5130800"/>
            <a:ext cx="3822700" cy="965200"/>
          </a:xfrm>
          <a:prstGeom prst="rect">
            <a:avLst/>
          </a:prstGeom>
          <a:noFill/>
        </p:spPr>
      </p:pic>
      <p:sp>
        <p:nvSpPr>
          <p:cNvPr id="10" name="TextBox 1"/>
          <p:cNvSpPr txBox="1"/>
          <p:nvPr/>
        </p:nvSpPr>
        <p:spPr>
          <a:xfrm>
            <a:off x="753110" y="2533650"/>
            <a:ext cx="100330" cy="9048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2000"/>
              </a:lnSpc>
            </a:pP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•</a:t>
            </a:r>
            <a:endParaRPr lang="en-US" altLang="zh-CN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0">
              <a:lnSpc>
                <a:spcPts val="2700"/>
              </a:lnSpc>
            </a:pP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•</a:t>
            </a:r>
            <a:endParaRPr lang="en-US" altLang="zh-CN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1249045" y="2387600"/>
            <a:ext cx="3657600" cy="11531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ct val="100000"/>
              </a:lnSpc>
            </a:pP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分别处理各图像分量</a:t>
            </a:r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defTabSz="0">
              <a:lnSpc>
                <a:spcPct val="100000"/>
              </a:lnSpc>
            </a:pP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=&gt;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合成处理后的彩色图像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defTabSz="0">
              <a:lnSpc>
                <a:spcPct val="100000"/>
              </a:lnSpc>
            </a:pP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直接处理彩色像素（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向量）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-228600" y="4276090"/>
            <a:ext cx="3567430" cy="26746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600"/>
              </a:lnSpc>
              <a:tabLst>
                <a:tab pos="965200" algn="l"/>
              </a:tabLst>
            </a:pP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RGB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颜色空间中的向量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0">
              <a:lnSpc>
                <a:spcPts val="1900"/>
              </a:lnSpc>
              <a:tabLst>
                <a:tab pos="965200" algn="l"/>
              </a:tabLst>
            </a:pPr>
            <a:endParaRPr lang="en-US" altLang="zh-CN" sz="91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90600" y="1873885"/>
            <a:ext cx="1958975" cy="2965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0">
              <a:lnSpc>
                <a:spcPts val="1600"/>
              </a:lnSpc>
              <a:tabLst>
                <a:tab pos="279400" algn="l"/>
                <a:tab pos="2717800" algn="l"/>
                <a:tab pos="2806700" algn="l"/>
                <a:tab pos="3556000" algn="l"/>
                <a:tab pos="3746500" algn="l"/>
              </a:tabLst>
            </a:pP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个主要类别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:</a:t>
            </a: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1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" name="等腰三角形 2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99665" y="3677285"/>
            <a:ext cx="3810000" cy="20066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74765" y="3689985"/>
            <a:ext cx="1079500" cy="1054100"/>
          </a:xfrm>
          <a:prstGeom prst="rect">
            <a:avLst/>
          </a:prstGeom>
          <a:noFill/>
        </p:spPr>
      </p:pic>
      <p:sp>
        <p:nvSpPr>
          <p:cNvPr id="10" name="TextBox 1"/>
          <p:cNvSpPr txBox="1"/>
          <p:nvPr/>
        </p:nvSpPr>
        <p:spPr>
          <a:xfrm>
            <a:off x="979170" y="1823085"/>
            <a:ext cx="298450" cy="96901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ct val="15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1.</a:t>
            </a:r>
            <a:endParaRPr lang="en-US" altLang="zh-CN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defTabSz="0">
              <a:lnSpc>
                <a:spcPct val="15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2.</a:t>
            </a:r>
            <a:endParaRPr lang="en-US" altLang="zh-CN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1278255" y="1823085"/>
            <a:ext cx="4318000" cy="96901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 defTabSz="0">
              <a:lnSpc>
                <a:spcPct val="150000"/>
              </a:lnSpc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处理同时适用于向量和标量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l" defTabSz="0">
              <a:lnSpc>
                <a:spcPct val="150000"/>
              </a:lnSpc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对向量每个分量的运算独立于其他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分量</a:t>
            </a:r>
            <a:endParaRPr lang="zh-CN" altLang="en-US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50800" y="3556000"/>
            <a:ext cx="1104900" cy="341820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600"/>
              </a:lnSpc>
              <a:tabLst>
                <a:tab pos="1104900" algn="l"/>
              </a:tabLst>
            </a:pP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endParaRPr lang="en-US" altLang="zh-CN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0">
              <a:lnSpc>
                <a:spcPts val="1700"/>
              </a:lnSpc>
              <a:tabLst>
                <a:tab pos="1104900" algn="l"/>
              </a:tabLst>
            </a:pPr>
            <a:endParaRPr lang="en-US" altLang="zh-CN" sz="91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04800" y="338854"/>
            <a:ext cx="2926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全彩色图像处理基础</a:t>
            </a:r>
            <a:endParaRPr lang="en-US" altLang="zh-CN"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79170" y="1148080"/>
            <a:ext cx="489077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0">
              <a:lnSpc>
                <a:spcPts val="2400"/>
              </a:lnSpc>
              <a:tabLst>
                <a:tab pos="152400" algn="l"/>
                <a:tab pos="2590800" algn="l"/>
                <a:tab pos="2679700" algn="l"/>
                <a:tab pos="3429000" algn="l"/>
                <a:tab pos="3619500" algn="l"/>
              </a:tabLst>
            </a:pPr>
            <a:r>
              <a:rPr lang="zh-CN" altLang="en-US" sz="20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各分量图像处理和基于向量处理等价如果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: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1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3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" name="等腰三角形 3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62200" y="2475230"/>
            <a:ext cx="761365" cy="54102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124200" y="2057400"/>
            <a:ext cx="2324100" cy="10541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123565" y="4435475"/>
            <a:ext cx="3771900" cy="635000"/>
          </a:xfrm>
          <a:prstGeom prst="rect">
            <a:avLst/>
          </a:prstGeom>
          <a:noFill/>
        </p:spPr>
      </p:pic>
      <p:sp>
        <p:nvSpPr>
          <p:cNvPr id="10" name="TextBox 1"/>
          <p:cNvSpPr txBox="1"/>
          <p:nvPr/>
        </p:nvSpPr>
        <p:spPr>
          <a:xfrm>
            <a:off x="5356860" y="3016885"/>
            <a:ext cx="1431290" cy="22479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400"/>
              </a:lnSpc>
            </a:pPr>
            <a:r>
              <a:rPr lang="zh-CN" altLang="en-US" sz="160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输入图像的</a:t>
            </a:r>
            <a:r>
              <a:rPr lang="zh-CN" altLang="en-US" sz="160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颜色</a:t>
            </a:r>
            <a:endParaRPr lang="zh-CN" altLang="en-US" sz="1605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1524000" y="2980055"/>
            <a:ext cx="817880" cy="22479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400"/>
              </a:lnSpc>
            </a:pPr>
            <a:r>
              <a:rPr lang="zh-CN" altLang="en-US" sz="160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输出</a:t>
            </a:r>
            <a:r>
              <a:rPr lang="zh-CN" altLang="en-US" sz="160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图像</a:t>
            </a:r>
            <a:endParaRPr lang="zh-CN" altLang="en-US" sz="1605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3521710" y="5715000"/>
            <a:ext cx="3160395" cy="72517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600"/>
              </a:lnSpc>
              <a:tabLst>
                <a:tab pos="812800" algn="l"/>
              </a:tabLst>
            </a:pP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例：</a:t>
            </a: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RGB 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或</a:t>
            </a: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HSI: </a:t>
            </a:r>
            <a:r>
              <a:rPr lang="en-US" altLang="zh-CN" sz="18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n=3</a:t>
            </a: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.</a:t>
            </a:r>
            <a:endParaRPr lang="en-US" altLang="zh-CN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0">
              <a:lnSpc>
                <a:spcPts val="1700"/>
              </a:lnSpc>
              <a:tabLst>
                <a:tab pos="812800" algn="l"/>
              </a:tabLst>
            </a:pPr>
            <a:endParaRPr lang="en-US" altLang="zh-CN" sz="91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4893310" y="5334000"/>
            <a:ext cx="1227455" cy="2508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CMYK: </a:t>
            </a:r>
            <a:r>
              <a:rPr lang="en-US" altLang="zh-CN" sz="18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n=4</a:t>
            </a:r>
            <a:endParaRPr lang="en-US" altLang="zh-CN" sz="1800" i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4893310" y="4003040"/>
            <a:ext cx="2743200" cy="3403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 defTabSz="0">
              <a:lnSpc>
                <a:spcPts val="2300"/>
              </a:lnSpc>
              <a:tabLst>
                <a:tab pos="1701800" algn="l"/>
                <a:tab pos="4051300" algn="l"/>
              </a:tabLst>
            </a:pP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一组变换或者颜色映射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函数</a:t>
            </a: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51510" y="561340"/>
            <a:ext cx="2357120" cy="3473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0">
              <a:lnSpc>
                <a:spcPts val="2000"/>
              </a:lnSpc>
              <a:tabLst>
                <a:tab pos="292100" algn="l"/>
                <a:tab pos="457200" algn="l"/>
                <a:tab pos="2870200" algn="l"/>
                <a:tab pos="2959100" algn="l"/>
                <a:tab pos="3708400" algn="l"/>
                <a:tab pos="3898900" algn="l"/>
                <a:tab pos="4864100" algn="l"/>
              </a:tabLst>
            </a:pP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6. 5 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彩色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变换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1153160" y="1409065"/>
            <a:ext cx="162115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6.5.1 </a:t>
            </a:r>
            <a:r>
              <a:rPr lang="zh-CN" altLang="en-US"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公式</a:t>
            </a:r>
            <a:endParaRPr lang="zh-CN" altLang="en-US" sz="24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48055" y="2514600"/>
            <a:ext cx="1546225" cy="3733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0">
              <a:lnSpc>
                <a:spcPts val="2200"/>
              </a:lnSpc>
              <a:tabLst>
                <a:tab pos="292100" algn="l"/>
                <a:tab pos="457200" algn="l"/>
                <a:tab pos="2870200" algn="l"/>
                <a:tab pos="2959100" algn="l"/>
                <a:tab pos="3708400" algn="l"/>
                <a:tab pos="3898900" algn="l"/>
                <a:tab pos="4864100" algn="l"/>
              </a:tabLst>
            </a:pP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处理后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)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颜色</a:t>
            </a: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533400" y="4953000"/>
            <a:ext cx="1327785" cy="32766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p>
            <a:pPr algn="l" defTabSz="0">
              <a:lnSpc>
                <a:spcPts val="2200"/>
              </a:lnSpc>
              <a:tabLst>
                <a:tab pos="1701800" algn="l"/>
                <a:tab pos="4051300" algn="l"/>
              </a:tabLst>
            </a:pP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基本变换</a:t>
            </a: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</a:t>
            </a:r>
            <a:endParaRPr lang="en-US" altLang="zh-CN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1981200" y="3296920"/>
            <a:ext cx="291211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p>
            <a:pPr algn="l" defTabSz="0">
              <a:lnSpc>
                <a:spcPts val="1400"/>
              </a:lnSpc>
              <a:tabLst>
                <a:tab pos="1701800" algn="l"/>
                <a:tab pos="4051300" algn="l"/>
              </a:tabLst>
            </a:pPr>
            <a:r>
              <a:rPr lang="zh-CN" altLang="en-US" sz="161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定义在点</a:t>
            </a:r>
            <a:r>
              <a:rPr lang="en-US" altLang="zh-CN" sz="161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(</a:t>
            </a:r>
            <a:r>
              <a:rPr lang="en-US" altLang="zh-CN" sz="161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x,y</a:t>
            </a:r>
            <a:r>
              <a:rPr lang="en-US" altLang="zh-CN" sz="161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)</a:t>
            </a:r>
            <a:r>
              <a:rPr lang="zh-CN" altLang="en-US" sz="161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空间领域上的运算</a:t>
            </a:r>
            <a:endParaRPr lang="en-US" altLang="zh-CN" sz="161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l">
              <a:lnSpc>
                <a:spcPts val="1000"/>
              </a:lnSpc>
            </a:pP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41830" y="887095"/>
            <a:ext cx="5588000" cy="5054600"/>
          </a:xfrm>
          <a:prstGeom prst="rect">
            <a:avLst/>
          </a:prstGeom>
          <a:noFill/>
        </p:spPr>
      </p:pic>
      <p:sp>
        <p:nvSpPr>
          <p:cNvPr id="19" name="文本框 18"/>
          <p:cNvSpPr txBox="1"/>
          <p:nvPr/>
        </p:nvSpPr>
        <p:spPr>
          <a:xfrm>
            <a:off x="798195" y="344170"/>
            <a:ext cx="171196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6.5.1  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公式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>
            <p:custDataLst>
              <p:tags r:id="rId1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4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" name="等腰三角形 4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1371600"/>
            <a:ext cx="1765300" cy="3556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19250" y="1802765"/>
            <a:ext cx="889000" cy="3302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663190" y="1802765"/>
            <a:ext cx="1993900" cy="3302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189855" y="1526540"/>
            <a:ext cx="990600" cy="32385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621790" y="2221865"/>
            <a:ext cx="2019300" cy="3302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647190" y="2628265"/>
            <a:ext cx="3009900" cy="355600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828165" y="2983865"/>
            <a:ext cx="5041900" cy="3200400"/>
          </a:xfrm>
          <a:prstGeom prst="rect">
            <a:avLst/>
          </a:prstGeom>
          <a:noFill/>
        </p:spPr>
      </p:pic>
      <p:sp>
        <p:nvSpPr>
          <p:cNvPr id="19" name="TextBox 1"/>
          <p:cNvSpPr txBox="1"/>
          <p:nvPr/>
        </p:nvSpPr>
        <p:spPr>
          <a:xfrm>
            <a:off x="603250" y="1116965"/>
            <a:ext cx="2921635" cy="2508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例子</a:t>
            </a: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 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修改全彩色图像的灰度</a:t>
            </a: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</a:t>
            </a:r>
            <a:endParaRPr lang="en-US" altLang="zh-CN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593090" y="1942465"/>
            <a:ext cx="659765" cy="2508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在</a:t>
            </a: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HSI:</a:t>
            </a:r>
            <a:endParaRPr lang="en-US" altLang="zh-CN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593090" y="2348865"/>
            <a:ext cx="742950" cy="2508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在</a:t>
            </a: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RGB:</a:t>
            </a:r>
            <a:endParaRPr lang="en-US" altLang="zh-CN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593090" y="2767965"/>
            <a:ext cx="798195" cy="2508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在</a:t>
            </a: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CMY:</a:t>
            </a:r>
            <a:endParaRPr lang="en-US" altLang="zh-CN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98195" y="344170"/>
            <a:ext cx="171196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6.5.1  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公式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14600" y="3249930"/>
            <a:ext cx="4406900" cy="2552700"/>
          </a:xfrm>
          <a:prstGeom prst="rect">
            <a:avLst/>
          </a:prstGeom>
          <a:noFill/>
        </p:spPr>
      </p:pic>
      <p:sp>
        <p:nvSpPr>
          <p:cNvPr id="13" name="TextBox 1"/>
          <p:cNvSpPr txBox="1"/>
          <p:nvPr/>
        </p:nvSpPr>
        <p:spPr>
          <a:xfrm>
            <a:off x="672465" y="739140"/>
            <a:ext cx="5106035" cy="2508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6.5.2  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颜色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补色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914399" y="1371600"/>
            <a:ext cx="7550785" cy="163576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ct val="150000"/>
              </a:lnSpc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在颜色环上直接相对的色调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=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补色</a:t>
            </a:r>
            <a:endParaRPr lang="en-US" altLang="zh-CN" sz="2000" i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defTabSz="0">
              <a:lnSpc>
                <a:spcPct val="150000"/>
              </a:lnSpc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补色类似于灰阶负片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(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节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3.2.1)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defTabSz="0">
              <a:lnSpc>
                <a:spcPct val="150000"/>
              </a:lnSpc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可以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用于增强包含在暗区的细节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defTabSz="0">
              <a:lnSpc>
                <a:spcPts val="1600"/>
              </a:lnSpc>
            </a:pPr>
            <a:endParaRPr lang="en-US" altLang="zh-CN" sz="2000" i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>
            <p:custDataLst>
              <p:tags r:id="rId1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74800" y="1556385"/>
            <a:ext cx="4699000" cy="4666615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73800" y="1872615"/>
            <a:ext cx="1260475" cy="337312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72465" y="739140"/>
            <a:ext cx="5106035" cy="2508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6.5.2  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颜色补色</a:t>
            </a:r>
            <a:endParaRPr lang="en-US" altLang="zh-CN"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1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" name="等腰三角形 2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21080" y="3698875"/>
            <a:ext cx="4102100" cy="6985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36590" y="3883025"/>
            <a:ext cx="1397000" cy="330200"/>
          </a:xfrm>
          <a:prstGeom prst="rect">
            <a:avLst/>
          </a:prstGeom>
          <a:noFill/>
        </p:spPr>
      </p:pic>
      <p:sp>
        <p:nvSpPr>
          <p:cNvPr id="10" name="TextBox 1"/>
          <p:cNvSpPr txBox="1"/>
          <p:nvPr/>
        </p:nvSpPr>
        <p:spPr>
          <a:xfrm>
            <a:off x="1021080" y="1753870"/>
            <a:ext cx="100330" cy="57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2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•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defTabSz="0">
              <a:lnSpc>
                <a:spcPts val="21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•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1438910" y="1748155"/>
            <a:ext cx="5694680" cy="6610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ct val="100000"/>
              </a:lnSpc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显示感兴趣的颜色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,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或者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defTabSz="0">
              <a:lnSpc>
                <a:spcPct val="100000"/>
              </a:lnSpc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使用颜色定义的区域作为蒙版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838200" y="2514600"/>
            <a:ext cx="7408545" cy="377761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ct val="100000"/>
              </a:lnSpc>
              <a:tabLst>
                <a:tab pos="685800" algn="l"/>
                <a:tab pos="876300" algn="l"/>
                <a:tab pos="1143000" algn="l"/>
              </a:tabLst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defTabSz="0">
              <a:lnSpc>
                <a:spcPct val="100000"/>
              </a:lnSpc>
              <a:tabLst>
                <a:tab pos="685800" algn="l"/>
                <a:tab pos="876300" algn="l"/>
                <a:tab pos="1143000" algn="l"/>
              </a:tabLst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   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如果感兴趣的颜色被宽度为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W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的立方体（或者超立方体）包围，并且中心的典型（例如：平均）颜色有分量（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a1, a2,…, an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）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defTabSz="0">
              <a:lnSpc>
                <a:spcPct val="100000"/>
              </a:lnSpc>
              <a:tabLst>
                <a:tab pos="685800" algn="l"/>
                <a:tab pos="876300" algn="l"/>
                <a:tab pos="1143000" algn="l"/>
              </a:tabLst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         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那么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0">
              <a:lnSpc>
                <a:spcPct val="100000"/>
              </a:lnSpc>
              <a:tabLst>
                <a:tab pos="685800" algn="l"/>
                <a:tab pos="876300" algn="l"/>
                <a:tab pos="1143000" algn="l"/>
              </a:tabLst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		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=&gt;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突出围绕典型色的颜色，通过强制变换其他颜色到参考颜色空间的中点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(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例如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.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在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RGB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颜色空间中性灰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 (0.5,0.5,0.5))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0">
              <a:lnSpc>
                <a:spcPts val="1700"/>
              </a:lnSpc>
              <a:tabLst>
                <a:tab pos="685800" algn="l"/>
                <a:tab pos="876300" algn="l"/>
                <a:tab pos="1143000" algn="l"/>
              </a:tabLst>
            </a:pPr>
            <a:endParaRPr lang="en-US" altLang="zh-CN" sz="91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98500" y="434340"/>
            <a:ext cx="232156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6.5.3  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彩色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分层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90600" y="1143000"/>
            <a:ext cx="5008880" cy="3733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0">
              <a:lnSpc>
                <a:spcPts val="2200"/>
              </a:lnSpc>
              <a:tabLst>
                <a:tab pos="38100" algn="l"/>
                <a:tab pos="2590800" algn="l"/>
                <a:tab pos="2679700" algn="l"/>
                <a:tab pos="3429000" algn="l"/>
                <a:tab pos="3619500" algn="l"/>
              </a:tabLst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突出颜色的特定范围，以从环境中分离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目标</a:t>
            </a:r>
            <a:endParaRPr lang="zh-CN" altLang="en-US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1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14095" y="1678305"/>
            <a:ext cx="1955800" cy="19431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58540" y="1716405"/>
            <a:ext cx="5499100" cy="2959100"/>
          </a:xfrm>
          <a:prstGeom prst="rect">
            <a:avLst/>
          </a:prstGeom>
          <a:noFill/>
        </p:spPr>
      </p:pic>
      <p:sp>
        <p:nvSpPr>
          <p:cNvPr id="15" name="TextBox 1"/>
          <p:cNvSpPr txBox="1"/>
          <p:nvPr/>
        </p:nvSpPr>
        <p:spPr>
          <a:xfrm>
            <a:off x="3139440" y="2516505"/>
            <a:ext cx="452120" cy="3149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21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=&gt;</a:t>
            </a:r>
            <a:endParaRPr lang="en-US" altLang="zh-CN" sz="2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98500" y="434340"/>
            <a:ext cx="232156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6.5.3  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彩色分层</a:t>
            </a:r>
            <a:endParaRPr lang="en-US" altLang="zh-CN"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8000" y="2997200"/>
            <a:ext cx="469900" cy="3048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8000" y="3771900"/>
            <a:ext cx="469900" cy="304800"/>
          </a:xfrm>
          <a:prstGeom prst="rect">
            <a:avLst/>
          </a:prstGeom>
          <a:noFill/>
        </p:spPr>
      </p:pic>
      <p:sp>
        <p:nvSpPr>
          <p:cNvPr id="14" name="TextBox 1"/>
          <p:cNvSpPr txBox="1"/>
          <p:nvPr/>
        </p:nvSpPr>
        <p:spPr>
          <a:xfrm>
            <a:off x="660400" y="817245"/>
            <a:ext cx="6967855" cy="2508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6.5.4  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色调和彩色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校正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914400" y="1447800"/>
            <a:ext cx="4572000" cy="96901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ct val="150000"/>
              </a:lnSpc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这些变换的有效性最终要通过打印来判别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defTabSz="0">
              <a:lnSpc>
                <a:spcPct val="150000"/>
              </a:lnSpc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但是在显示器上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进行开发、精调和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评估</a:t>
            </a:r>
            <a:endParaRPr lang="zh-CN" altLang="en-US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800100" y="3086100"/>
            <a:ext cx="7112000" cy="55816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 defTabSz="0">
              <a:lnSpc>
                <a:spcPct val="100000"/>
              </a:lnSpc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需要维持使用的显示器和最终的输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出设备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之间高度的颜色一致性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defTabSz="0">
              <a:lnSpc>
                <a:spcPts val="1600"/>
              </a:lnSpc>
            </a:pP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800100" y="3784600"/>
            <a:ext cx="5842000" cy="55816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 defTabSz="0">
              <a:lnSpc>
                <a:spcPct val="100000"/>
              </a:lnSpc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设备无关的颜色模型，联系显示器和输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出设备的色域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defTabSz="0">
              <a:lnSpc>
                <a:spcPts val="1600"/>
              </a:lnSpc>
            </a:pP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9265" y="4191000"/>
            <a:ext cx="482600" cy="304800"/>
          </a:xfrm>
          <a:prstGeom prst="rect">
            <a:avLst/>
          </a:prstGeom>
          <a:noFill/>
        </p:spPr>
      </p:pic>
      <p:sp>
        <p:nvSpPr>
          <p:cNvPr id="13" name="TextBox 1"/>
          <p:cNvSpPr txBox="1"/>
          <p:nvPr/>
        </p:nvSpPr>
        <p:spPr>
          <a:xfrm>
            <a:off x="415290" y="838200"/>
            <a:ext cx="8313420" cy="37852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ct val="150000"/>
              </a:lnSpc>
            </a:pPr>
            <a:r>
              <a:rPr lang="zh-CN" altLang="en-US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颜色的特性</a:t>
            </a:r>
            <a:r>
              <a:rPr lang="en-US" altLang="zh-CN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</a:t>
            </a:r>
            <a:endParaRPr lang="en-US" altLang="zh-CN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defTabSz="0">
              <a:lnSpc>
                <a:spcPct val="150000"/>
              </a:lnSpc>
            </a:pP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• </a:t>
            </a:r>
            <a:r>
              <a:rPr lang="en-US" altLang="zh-CN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Brightness</a:t>
            </a:r>
            <a:r>
              <a:rPr lang="zh-CN" altLang="en-US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亮度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: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包含强度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的无色概念</a:t>
            </a: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defTabSz="0">
              <a:lnSpc>
                <a:spcPct val="150000"/>
              </a:lnSpc>
            </a:pP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• </a:t>
            </a:r>
            <a:r>
              <a:rPr lang="en-US" altLang="zh-CN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Hue</a:t>
            </a:r>
            <a:r>
              <a:rPr lang="zh-CN" altLang="en-US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色调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: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在混合光波中与主波长相关的属性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defTabSz="0">
              <a:lnSpc>
                <a:spcPct val="150000"/>
              </a:lnSpc>
            </a:pP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• </a:t>
            </a:r>
            <a:r>
              <a:rPr lang="en-US" altLang="zh-CN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Saturation</a:t>
            </a:r>
            <a:r>
              <a:rPr lang="zh-CN" altLang="en-US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饱和度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: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指相对的纯度或者一种色调混合的白光量</a:t>
            </a: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defTabSz="0">
              <a:lnSpc>
                <a:spcPct val="150000"/>
              </a:lnSpc>
            </a:pP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纯光谱颜色是完全饱和的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;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例如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.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粉红色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(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红色和白色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)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是低饱和度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饱和度是与混合的白光量成反比例的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defTabSz="0">
              <a:lnSpc>
                <a:spcPct val="150000"/>
              </a:lnSpc>
            </a:pPr>
            <a:endParaRPr lang="en-US" altLang="zh-CN" sz="16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defTabSz="0">
              <a:lnSpc>
                <a:spcPct val="150000"/>
              </a:lnSpc>
            </a:pP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色调和饱和度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= </a:t>
            </a:r>
            <a:r>
              <a:rPr lang="zh-CN" altLang="en-US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色度</a:t>
            </a:r>
            <a:endParaRPr lang="en-US" altLang="zh-CN" i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defTabSz="0">
              <a:lnSpc>
                <a:spcPct val="150000"/>
              </a:lnSpc>
            </a:pP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       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颜色可以用亮度和色度来表征</a:t>
            </a:r>
            <a:endParaRPr lang="en-US" altLang="zh-CN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469265" y="485775"/>
            <a:ext cx="6936740" cy="45593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6.1  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颜色基础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defTabSz="0">
              <a:lnSpc>
                <a:spcPts val="1600"/>
              </a:lnSpc>
            </a:pPr>
            <a:endParaRPr lang="en-US" altLang="zh-CN"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1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96640" y="838200"/>
            <a:ext cx="3505200" cy="43688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83105" y="5291455"/>
            <a:ext cx="6540500" cy="381000"/>
          </a:xfrm>
          <a:prstGeom prst="rect">
            <a:avLst/>
          </a:prstGeom>
          <a:noFill/>
        </p:spPr>
      </p:pic>
      <p:sp>
        <p:nvSpPr>
          <p:cNvPr id="14" name="TextBox 1"/>
          <p:cNvSpPr txBox="1"/>
          <p:nvPr/>
        </p:nvSpPr>
        <p:spPr>
          <a:xfrm>
            <a:off x="7440930" y="1752600"/>
            <a:ext cx="1022350" cy="22479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400"/>
              </a:lnSpc>
            </a:pPr>
            <a:r>
              <a:rPr lang="zh-CN" altLang="en-US" sz="160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对比度</a:t>
            </a:r>
            <a:r>
              <a:rPr lang="zh-CN" altLang="en-US" sz="160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增强</a:t>
            </a:r>
            <a:endParaRPr lang="zh-CN" altLang="en-US" sz="1605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7391400" y="3194685"/>
            <a:ext cx="1121410" cy="22479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400"/>
              </a:lnSpc>
            </a:pPr>
            <a:r>
              <a:rPr lang="en-US" altLang="zh-CN" sz="160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Cf. </a:t>
            </a:r>
            <a:r>
              <a:rPr lang="zh-CN" altLang="en-US" sz="160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幂</a:t>
            </a:r>
            <a:r>
              <a:rPr lang="zh-CN" altLang="en-US" sz="160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律变换</a:t>
            </a:r>
            <a:endParaRPr lang="en-US" altLang="zh-CN" sz="1605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530860" y="285750"/>
            <a:ext cx="6987540" cy="34036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ct val="80000"/>
              </a:lnSpc>
            </a:pP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例子</a:t>
            </a:r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1.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色调变换</a:t>
            </a:r>
            <a:endParaRPr lang="en-US" altLang="zh-CN" sz="20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530860" y="914400"/>
            <a:ext cx="2648585" cy="59944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ct val="100000"/>
              </a:lnSpc>
            </a:pP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校正三个普通色调不平衡的典型变换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</a:t>
            </a: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2" name="TextBox 1"/>
          <p:cNvSpPr txBox="1"/>
          <p:nvPr/>
        </p:nvSpPr>
        <p:spPr>
          <a:xfrm>
            <a:off x="693420" y="429260"/>
            <a:ext cx="5671185" cy="2508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例子</a:t>
            </a:r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2.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彩色平衡</a:t>
            </a:r>
            <a:endParaRPr lang="en-US" altLang="zh-CN" sz="20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716280" y="1600200"/>
            <a:ext cx="7531735" cy="35306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ct val="100000"/>
              </a:lnSpc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•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目标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  white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移动给定图像的白点接近纯白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(R=G=B)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693420" y="2499995"/>
            <a:ext cx="7648575" cy="91757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ct val="100000"/>
              </a:lnSpc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•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强烈彩色照明的例子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白炽灯室内照明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l" defTabSz="0">
              <a:lnSpc>
                <a:spcPct val="100000"/>
              </a:lnSpc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(=&gt;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黄色或者橘色色调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defTabSz="0">
              <a:lnSpc>
                <a:spcPts val="2000"/>
              </a:lnSpc>
            </a:pP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716280" y="3337560"/>
            <a:ext cx="7804150" cy="3016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2000"/>
              </a:lnSpc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• NB: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使用白色可能并不总是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个好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主意</a:t>
            </a:r>
            <a:endParaRPr lang="zh-CN" altLang="en-US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22395" y="744855"/>
            <a:ext cx="5054600" cy="5016500"/>
          </a:xfrm>
          <a:prstGeom prst="rect">
            <a:avLst/>
          </a:prstGeom>
          <a:noFill/>
        </p:spPr>
      </p:pic>
      <p:sp>
        <p:nvSpPr>
          <p:cNvPr id="14" name="TextBox 1"/>
          <p:cNvSpPr txBox="1"/>
          <p:nvPr/>
        </p:nvSpPr>
        <p:spPr>
          <a:xfrm>
            <a:off x="574675" y="1865630"/>
            <a:ext cx="2903855" cy="6610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ct val="100000"/>
              </a:lnSpc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分析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(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分光光度计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图像中一个已知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颜色</a:t>
            </a:r>
            <a:endParaRPr lang="zh-CN" altLang="en-US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574675" y="3150870"/>
            <a:ext cx="3123565" cy="96901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ct val="100000"/>
              </a:lnSpc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当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存在白色区域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精确的视觉评估也是可能的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defTabSz="0">
              <a:lnSpc>
                <a:spcPct val="100000"/>
              </a:lnSpc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另外的例子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皮肤的色调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693420" y="429260"/>
            <a:ext cx="5671185" cy="2508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例子</a:t>
            </a:r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2. 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彩色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平衡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1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69085" y="1542415"/>
            <a:ext cx="4140200" cy="41402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37250" y="1736090"/>
            <a:ext cx="1527175" cy="1936750"/>
          </a:xfrm>
          <a:prstGeom prst="rect">
            <a:avLst/>
          </a:prstGeom>
          <a:noFill/>
        </p:spPr>
      </p:pic>
      <p:sp>
        <p:nvSpPr>
          <p:cNvPr id="14" name="TextBox 1"/>
          <p:cNvSpPr txBox="1"/>
          <p:nvPr/>
        </p:nvSpPr>
        <p:spPr>
          <a:xfrm>
            <a:off x="621665" y="378460"/>
            <a:ext cx="2352675" cy="2508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6.5.5 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直方图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处理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1025525" y="899795"/>
            <a:ext cx="7092950" cy="35306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ct val="100000"/>
              </a:lnSpc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例子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在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HSI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颜色空间进行直方图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均衡化</a:t>
            </a:r>
            <a:endParaRPr lang="zh-CN" altLang="en-US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1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3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4710" y="1837055"/>
            <a:ext cx="355600" cy="3556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870710" y="3485515"/>
            <a:ext cx="2755900" cy="7874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842510" y="3244215"/>
            <a:ext cx="2794000" cy="1104900"/>
          </a:xfrm>
          <a:prstGeom prst="rect">
            <a:avLst/>
          </a:prstGeom>
          <a:noFill/>
        </p:spPr>
      </p:pic>
      <p:sp>
        <p:nvSpPr>
          <p:cNvPr id="15" name="TextBox 1"/>
          <p:cNvSpPr txBox="1"/>
          <p:nvPr/>
        </p:nvSpPr>
        <p:spPr>
          <a:xfrm>
            <a:off x="608330" y="353060"/>
            <a:ext cx="6609080" cy="2508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en-US" altLang="zh-CN" sz="2800" b="1" dirty="0">
                <a:solidFill>
                  <a:schemeClr val="accent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6.6</a:t>
            </a:r>
            <a:r>
              <a:rPr lang="en-US" altLang="zh-CN" sz="2800" dirty="0">
                <a:solidFill>
                  <a:schemeClr val="accent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</a:t>
            </a:r>
            <a:r>
              <a:rPr lang="zh-CN" altLang="en-US" sz="2800" b="1" dirty="0">
                <a:solidFill>
                  <a:schemeClr val="accent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平滑和</a:t>
            </a:r>
            <a:r>
              <a:rPr lang="zh-CN" altLang="en-US" sz="2800" b="1" dirty="0">
                <a:solidFill>
                  <a:schemeClr val="accent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锐化</a:t>
            </a:r>
            <a:endParaRPr lang="zh-CN" altLang="en-US" sz="2800" b="1" dirty="0">
              <a:solidFill>
                <a:schemeClr val="accent1"/>
              </a:solidFill>
              <a:effectLst/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6" name="TextBox 1"/>
          <p:cNvSpPr txBox="1"/>
          <p:nvPr>
            <p:custDataLst>
              <p:tags r:id="rId7"/>
            </p:custDataLst>
          </p:nvPr>
        </p:nvSpPr>
        <p:spPr>
          <a:xfrm>
            <a:off x="984250" y="913765"/>
            <a:ext cx="7045960" cy="2508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en-US" altLang="zh-CN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6.6.1  </a:t>
            </a:r>
            <a:r>
              <a:rPr lang="zh-CN" altLang="en-US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彩色图像</a:t>
            </a:r>
            <a:r>
              <a:rPr lang="zh-CN" altLang="en-US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平滑</a:t>
            </a:r>
            <a:endParaRPr lang="zh-CN" altLang="en-US" sz="28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1210310" y="2013585"/>
            <a:ext cx="7840980" cy="2508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在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RGB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图像中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(x,y)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的领域坐标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854710" y="2564765"/>
            <a:ext cx="3096895" cy="2508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在改领域内平均</a:t>
            </a: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RGB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分量向量</a:t>
            </a: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</a:t>
            </a:r>
            <a:endParaRPr lang="en-US" altLang="zh-CN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854710" y="4765675"/>
            <a:ext cx="8002905" cy="47625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ct val="140000"/>
              </a:lnSpc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可以在每个颜色平面上执行（与用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RGB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向量平均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相同）</a:t>
            </a:r>
            <a:endParaRPr lang="zh-CN" altLang="en-US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1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3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" name="等腰三角形 3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08555" y="1809750"/>
            <a:ext cx="3746500" cy="37211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78320" y="2783840"/>
            <a:ext cx="1692275" cy="2148205"/>
          </a:xfrm>
          <a:prstGeom prst="rect">
            <a:avLst/>
          </a:prstGeom>
          <a:noFill/>
        </p:spPr>
      </p:pic>
      <p:sp>
        <p:nvSpPr>
          <p:cNvPr id="10" name="TextBox 1"/>
          <p:cNvSpPr txBox="1"/>
          <p:nvPr/>
        </p:nvSpPr>
        <p:spPr>
          <a:xfrm>
            <a:off x="2129155" y="4400550"/>
            <a:ext cx="170180" cy="2508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G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6205855" y="4400550"/>
            <a:ext cx="143510" cy="2508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B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28775" y="2418080"/>
            <a:ext cx="64198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RGB</a:t>
            </a:r>
            <a:endParaRPr lang="en-US" altLang="zh-CN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172200" y="2590800"/>
            <a:ext cx="33210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R</a:t>
            </a:r>
            <a:endParaRPr lang="en-US" altLang="zh-CN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19505" y="962660"/>
            <a:ext cx="7924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例子</a:t>
            </a:r>
            <a:endParaRPr lang="zh-CN" altLang="en-US" sz="24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457200" y="533400"/>
            <a:ext cx="6892290" cy="2508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6.6.1  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彩色图像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平滑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1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3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65880" y="736600"/>
            <a:ext cx="1828800" cy="18161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17600" y="2985770"/>
            <a:ext cx="6908800" cy="22987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17600" y="5553710"/>
            <a:ext cx="6477000" cy="495300"/>
          </a:xfrm>
          <a:prstGeom prst="rect">
            <a:avLst/>
          </a:prstGeom>
          <a:noFill/>
        </p:spPr>
      </p:pic>
      <p:sp>
        <p:nvSpPr>
          <p:cNvPr id="11" name="TextBox 1"/>
          <p:cNvSpPr txBox="1"/>
          <p:nvPr/>
        </p:nvSpPr>
        <p:spPr>
          <a:xfrm>
            <a:off x="250825" y="2782570"/>
            <a:ext cx="1802130" cy="344360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600"/>
              </a:lnSpc>
              <a:tabLst>
                <a:tab pos="1625600" algn="l"/>
              </a:tabLst>
            </a:pP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H</a:t>
            </a:r>
            <a:endParaRPr lang="en-US" altLang="zh-CN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0">
              <a:lnSpc>
                <a:spcPts val="1900"/>
              </a:lnSpc>
              <a:tabLst>
                <a:tab pos="1625600" algn="l"/>
              </a:tabLst>
            </a:pPr>
            <a:endParaRPr lang="en-US" altLang="zh-CN" sz="91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4013200" y="2782570"/>
            <a:ext cx="132080" cy="2508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S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6375400" y="2782570"/>
            <a:ext cx="67310" cy="2508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I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4" name="TextBox 1"/>
          <p:cNvSpPr txBox="1"/>
          <p:nvPr>
            <p:custDataLst>
              <p:tags r:id="rId7"/>
            </p:custDataLst>
          </p:nvPr>
        </p:nvSpPr>
        <p:spPr>
          <a:xfrm>
            <a:off x="363855" y="1245870"/>
            <a:ext cx="5330825" cy="2508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zh-CN" altLang="en-US"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例子</a:t>
            </a:r>
            <a:endParaRPr lang="zh-CN" altLang="en-US" sz="24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3148330" y="1801495"/>
            <a:ext cx="459105" cy="2508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RGB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363855" y="318135"/>
            <a:ext cx="6924675" cy="2508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6.6.1  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彩色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图像平滑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848995" y="749935"/>
            <a:ext cx="7924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例子</a:t>
            </a:r>
            <a:endParaRPr lang="zh-CN" altLang="en-US" sz="24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259330" y="859790"/>
            <a:ext cx="3175000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0">
              <a:lnSpc>
                <a:spcPts val="1800"/>
              </a:lnSpc>
              <a:tabLst>
                <a:tab pos="939800" algn="l"/>
                <a:tab pos="2667000" algn="l"/>
                <a:tab pos="2755900" algn="l"/>
                <a:tab pos="3505200" algn="l"/>
                <a:tab pos="3695700" algn="l"/>
              </a:tabLst>
            </a:pPr>
            <a:r>
              <a:rPr lang="zh-CN" altLang="en-US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平滑每个</a:t>
            </a:r>
            <a:r>
              <a:rPr lang="en-US" altLang="zh-CN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RGB</a:t>
            </a:r>
            <a:endParaRPr lang="en-US" altLang="zh-CN" i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414655" y="331470"/>
            <a:ext cx="5019675" cy="2508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6.6.1  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彩色图像平滑</a:t>
            </a:r>
            <a:endParaRPr lang="en-US" altLang="zh-CN"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43009" name="图片 2365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75" y="1739900"/>
            <a:ext cx="7691120" cy="25419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10" name="图片 2365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4813935"/>
            <a:ext cx="8585835" cy="104521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6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1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98390" y="1022985"/>
            <a:ext cx="2933700" cy="9652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26770" y="2797175"/>
            <a:ext cx="7511415" cy="2517775"/>
          </a:xfrm>
          <a:prstGeom prst="rect">
            <a:avLst/>
          </a:prstGeom>
          <a:noFill/>
        </p:spPr>
      </p:pic>
      <p:sp>
        <p:nvSpPr>
          <p:cNvPr id="15" name="TextBox 1"/>
          <p:cNvSpPr txBox="1"/>
          <p:nvPr/>
        </p:nvSpPr>
        <p:spPr>
          <a:xfrm>
            <a:off x="594995" y="508635"/>
            <a:ext cx="5731510" cy="2508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6.6.2 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彩色图像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锐化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826770" y="1450340"/>
            <a:ext cx="4387215" cy="2508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在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RGB,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向量</a:t>
            </a:r>
            <a:r>
              <a:rPr lang="en-US" altLang="zh-CN" sz="20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c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的拉普拉斯变换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826770" y="2064385"/>
            <a:ext cx="7461250" cy="2508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=&gt;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可以在每个分量图像上分别计算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44034" name="图片 23757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895" y="5496560"/>
            <a:ext cx="8559165" cy="82423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7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>
            <p:custDataLst>
              <p:tags r:id="rId1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4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" name="等腰三角形 4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9" name="TextBox 1"/>
          <p:cNvSpPr txBox="1"/>
          <p:nvPr/>
        </p:nvSpPr>
        <p:spPr>
          <a:xfrm>
            <a:off x="7505700" y="2209800"/>
            <a:ext cx="408940" cy="22479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400"/>
              </a:lnSpc>
            </a:pPr>
            <a:r>
              <a:rPr lang="zh-CN" altLang="en-US" sz="1605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色调</a:t>
            </a:r>
            <a:endParaRPr lang="zh-CN" altLang="en-US" sz="1605" i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1610995" y="3374390"/>
            <a:ext cx="2835910" cy="149479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400"/>
              </a:lnSpc>
              <a:tabLst>
                <a:tab pos="596900" algn="l"/>
                <a:tab pos="1625600" algn="l"/>
              </a:tabLst>
            </a:pP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		</a:t>
            </a:r>
            <a:r>
              <a:rPr lang="zh-CN" altLang="en-US" sz="1605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饱和度</a:t>
            </a:r>
            <a:endParaRPr lang="en-US" altLang="zh-CN" sz="1605" i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0">
              <a:lnSpc>
                <a:spcPts val="2000"/>
              </a:lnSpc>
              <a:tabLst>
                <a:tab pos="596900" algn="l"/>
                <a:tab pos="1625600" algn="l"/>
              </a:tabLst>
            </a:pP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605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二进制饱和度蒙版</a:t>
            </a:r>
            <a:endParaRPr lang="en-US" altLang="zh-CN" sz="1605" i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defTabSz="0">
              <a:lnSpc>
                <a:spcPts val="1900"/>
              </a:lnSpc>
              <a:tabLst>
                <a:tab pos="596900" algn="l"/>
                <a:tab pos="1625600" algn="l"/>
              </a:tabLst>
            </a:pPr>
            <a:r>
              <a:rPr lang="en-US" altLang="zh-CN" sz="1605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     (</a:t>
            </a:r>
            <a:r>
              <a:rPr lang="zh-CN" altLang="en-US" sz="1605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阈值</a:t>
            </a:r>
            <a:r>
              <a:rPr lang="en-US" altLang="zh-CN" sz="1605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=</a:t>
            </a:r>
            <a:r>
              <a:rPr lang="zh-CN" altLang="en-US" sz="1605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最大值的</a:t>
            </a:r>
            <a:r>
              <a:rPr lang="en-US" altLang="zh-CN" sz="1605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10% )</a:t>
            </a:r>
            <a:endParaRPr lang="en-US" altLang="zh-CN" sz="1605" i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7518400" y="3429000"/>
            <a:ext cx="1380490" cy="130238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400"/>
              </a:lnSpc>
            </a:pPr>
            <a:r>
              <a:rPr lang="zh-CN" altLang="en-US" sz="1605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强度</a:t>
            </a:r>
            <a:endParaRPr lang="en-US" altLang="zh-CN" sz="1605" i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0">
              <a:lnSpc>
                <a:spcPts val="1400"/>
              </a:lnSpc>
            </a:pPr>
            <a:r>
              <a:rPr lang="zh-CN" altLang="en-US" sz="1605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蒙板</a:t>
            </a:r>
            <a:r>
              <a:rPr lang="en-US" altLang="zh-CN" sz="1605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*</a:t>
            </a:r>
            <a:r>
              <a:rPr lang="en-US" altLang="zh-CN" sz="160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zh-CN" altLang="en-US" sz="1605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色调图像</a:t>
            </a:r>
            <a:endParaRPr lang="en-US" altLang="zh-CN" sz="1605" i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361043" y="1819048"/>
            <a:ext cx="3568383" cy="37909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0">
              <a:lnSpc>
                <a:spcPts val="1600"/>
              </a:lnSpc>
              <a:tabLst>
                <a:tab pos="127000" algn="l"/>
              </a:tabLst>
            </a:pP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典型地</a:t>
            </a: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 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在色调图像上分割</a:t>
            </a: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4" name="TextBox 1"/>
          <p:cNvSpPr txBox="1"/>
          <p:nvPr>
            <p:custDataLst>
              <p:tags r:id="rId4"/>
            </p:custDataLst>
          </p:nvPr>
        </p:nvSpPr>
        <p:spPr>
          <a:xfrm>
            <a:off x="393700" y="3213100"/>
            <a:ext cx="127000" cy="6991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0">
              <a:lnSpc>
                <a:spcPts val="2100"/>
              </a:lnSpc>
            </a:pPr>
            <a:endParaRPr lang="en-US" altLang="zh-CN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350611" y="1349647"/>
            <a:ext cx="868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原</a:t>
            </a:r>
            <a:r>
              <a:rPr lang="zh-CN" altLang="en-US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图像</a:t>
            </a:r>
            <a:endParaRPr lang="zh-CN" altLang="en-US" i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66700" y="520700"/>
            <a:ext cx="4133850" cy="3092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0">
              <a:lnSpc>
                <a:spcPts val="1700"/>
              </a:lnSpc>
              <a:tabLst>
                <a:tab pos="3048000" algn="l"/>
                <a:tab pos="3136900" algn="l"/>
                <a:tab pos="3886200" algn="l"/>
                <a:tab pos="4076700" algn="l"/>
                <a:tab pos="4394200" algn="l"/>
              </a:tabLst>
            </a:pP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</a:t>
            </a: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7</a:t>
            </a:r>
            <a:r>
              <a:rPr lang="en-US" altLang="zh-CN" sz="28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 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基于颜色的图像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分割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5"/>
            </p:custDataLst>
          </p:nvPr>
        </p:nvSpPr>
        <p:spPr>
          <a:xfrm>
            <a:off x="682625" y="904240"/>
            <a:ext cx="429069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</a:t>
            </a:r>
            <a:r>
              <a:rPr lang="en-US" altLang="zh-CN"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7.1 </a:t>
            </a:r>
            <a:r>
              <a:rPr lang="zh-CN" altLang="en-US"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在</a:t>
            </a:r>
            <a:r>
              <a:rPr lang="en-US" altLang="zh-CN"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HSI</a:t>
            </a:r>
            <a:r>
              <a:rPr lang="zh-CN" altLang="en-US"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颜色空间进行分割</a:t>
            </a:r>
            <a:endParaRPr lang="en-US" altLang="zh-CN" sz="24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5057" name="图片 23859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5800" y="1727200"/>
            <a:ext cx="2960688" cy="44497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058" name="图片 23859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625" y="6177280"/>
            <a:ext cx="7531735" cy="6400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1519688" y="2736201"/>
            <a:ext cx="1452111" cy="29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0">
              <a:lnSpc>
                <a:spcPts val="1600"/>
              </a:lnSpc>
              <a:tabLst>
                <a:tab pos="127000" algn="l"/>
              </a:tabLst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例子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:</a:t>
            </a:r>
            <a:endParaRPr lang="en-US" altLang="zh-CN" sz="2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>
            <p:custDataLst>
              <p:tags r:id="rId1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4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" name="等腰三角形 4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34515" y="2280285"/>
            <a:ext cx="2089785" cy="79375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809115" y="3093085"/>
            <a:ext cx="2056765" cy="79375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12715" y="3249930"/>
            <a:ext cx="1750060" cy="421005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796415" y="3880485"/>
            <a:ext cx="2056765" cy="793750"/>
          </a:xfrm>
          <a:prstGeom prst="rect">
            <a:avLst/>
          </a:prstGeom>
          <a:noFill/>
        </p:spPr>
      </p:pic>
      <p:sp>
        <p:nvSpPr>
          <p:cNvPr id="16" name="TextBox 1"/>
          <p:cNvSpPr txBox="1"/>
          <p:nvPr/>
        </p:nvSpPr>
        <p:spPr>
          <a:xfrm>
            <a:off x="573405" y="1198880"/>
            <a:ext cx="7736840" cy="661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ct val="100000"/>
              </a:lnSpc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三刺激值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=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组成特定颜色所需要的红色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(X),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绿色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(Y)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和蓝色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(Z)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的量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. 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defTabSz="0">
              <a:lnSpc>
                <a:spcPct val="100000"/>
              </a:lnSpc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一个颜色能由其三色系数确定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4628515" y="3452495"/>
            <a:ext cx="425450" cy="2508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NB: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9265" y="485775"/>
            <a:ext cx="6936740" cy="2508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6.1  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颜色基础</a:t>
            </a:r>
            <a:endParaRPr lang="en-US" altLang="zh-CN"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1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3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" name="等腰三角形 3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21940" y="3533775"/>
            <a:ext cx="1905000" cy="3683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72840" y="3940175"/>
            <a:ext cx="2374900" cy="4826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672840" y="4511675"/>
            <a:ext cx="4622800" cy="4699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253740" y="5311775"/>
            <a:ext cx="1371600" cy="355600"/>
          </a:xfrm>
          <a:prstGeom prst="rect">
            <a:avLst/>
          </a:prstGeom>
          <a:noFill/>
        </p:spPr>
      </p:pic>
      <p:sp>
        <p:nvSpPr>
          <p:cNvPr id="16" name="TextBox 1"/>
          <p:cNvSpPr txBox="1"/>
          <p:nvPr/>
        </p:nvSpPr>
        <p:spPr>
          <a:xfrm>
            <a:off x="520700" y="584835"/>
            <a:ext cx="6473825" cy="2508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6.7.2 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在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RGB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颜色空间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分割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304800" y="1094105"/>
            <a:ext cx="8712200" cy="189230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ct val="150000"/>
              </a:lnSpc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给定一组感兴趣的样品颜色点，得到一个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“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平均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”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颜色进行分割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: 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algn="l" defTabSz="0">
              <a:lnSpc>
                <a:spcPct val="150000"/>
              </a:lnSpc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=&gt;RGB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向量</a:t>
            </a:r>
            <a:r>
              <a:rPr lang="en-US" altLang="zh-CN" sz="20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a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algn="l" defTabSz="0">
              <a:lnSpc>
                <a:spcPct val="150000"/>
              </a:lnSpc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分割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: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每个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RGB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像素分类，按照颜色是否在指定的范围内，在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RGB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颜色空间内，颜色</a:t>
            </a:r>
            <a:r>
              <a:rPr lang="en-US" altLang="zh-CN" sz="20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z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与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0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a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相似，如果它们之间距离小于指定的阈值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 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789940" y="3642995"/>
            <a:ext cx="1932305" cy="2508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欧几里得距离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1219200" y="5416550"/>
            <a:ext cx="1440180" cy="2508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分割标准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1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3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" name="等腰三角形 3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34890" y="1313815"/>
            <a:ext cx="3670300" cy="4826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42670" y="3403600"/>
            <a:ext cx="5839460" cy="176022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69785" y="3634105"/>
            <a:ext cx="1659890" cy="1529715"/>
          </a:xfrm>
          <a:prstGeom prst="rect">
            <a:avLst/>
          </a:prstGeom>
          <a:noFill/>
        </p:spPr>
      </p:pic>
      <p:sp>
        <p:nvSpPr>
          <p:cNvPr id="10" name="TextBox 1"/>
          <p:cNvSpPr txBox="1"/>
          <p:nvPr/>
        </p:nvSpPr>
        <p:spPr>
          <a:xfrm>
            <a:off x="-325120" y="4986655"/>
            <a:ext cx="2903855" cy="9302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400"/>
              </a:lnSpc>
              <a:tabLst>
                <a:tab pos="1968500" algn="l"/>
                <a:tab pos="2044700" algn="l"/>
              </a:tabLst>
            </a:pP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en-US" altLang="zh-CN" sz="1605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Euclidean</a:t>
            </a:r>
            <a:endParaRPr lang="en-US" altLang="zh-CN" sz="1605" i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defTabSz="0">
              <a:lnSpc>
                <a:spcPts val="1900"/>
              </a:lnSpc>
              <a:tabLst>
                <a:tab pos="1968500" algn="l"/>
                <a:tab pos="2044700" algn="l"/>
              </a:tabLst>
            </a:pP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		</a:t>
            </a:r>
            <a:r>
              <a:rPr lang="en-US" altLang="zh-CN" sz="1605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distance</a:t>
            </a:r>
            <a:endParaRPr lang="en-US" altLang="zh-CN" sz="1605" i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0">
              <a:lnSpc>
                <a:spcPts val="1600"/>
              </a:lnSpc>
              <a:tabLst>
                <a:tab pos="1968500" algn="l"/>
                <a:tab pos="2044700" algn="l"/>
              </a:tabLst>
            </a:pPr>
            <a:endParaRPr lang="en-US" altLang="zh-CN" sz="91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3188970" y="4986655"/>
            <a:ext cx="1226820" cy="46863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400"/>
              </a:lnSpc>
              <a:tabLst>
                <a:tab pos="152400" algn="l"/>
              </a:tabLst>
            </a:pPr>
            <a:r>
              <a:rPr lang="en-US" altLang="zh-CN" sz="161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Generalized</a:t>
            </a:r>
            <a:endParaRPr lang="en-US" altLang="zh-CN" sz="1610" i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defTabSz="0">
              <a:lnSpc>
                <a:spcPts val="1900"/>
              </a:lnSpc>
              <a:tabLst>
                <a:tab pos="152400" algn="l"/>
              </a:tabLst>
            </a:pP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en-US" altLang="zh-CN" sz="1605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distance</a:t>
            </a:r>
            <a:endParaRPr lang="en-US" altLang="zh-CN" sz="1605" i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5144770" y="5107305"/>
            <a:ext cx="1399540" cy="22479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400"/>
              </a:lnSpc>
            </a:pPr>
            <a:r>
              <a:rPr lang="en-US" altLang="zh-CN" sz="161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Boundingbox</a:t>
            </a:r>
            <a:endParaRPr lang="en-US" altLang="zh-CN" sz="1610" i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29285" y="417195"/>
            <a:ext cx="3795395" cy="2965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defTabSz="0">
              <a:lnSpc>
                <a:spcPts val="1600"/>
              </a:lnSpc>
            </a:pP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7.2 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在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RGB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颜色空间分割</a:t>
            </a:r>
            <a:endParaRPr lang="en-US" altLang="zh-CN"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09600" y="1397635"/>
            <a:ext cx="278384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距离测度的一般表达式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: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90525" y="1969135"/>
            <a:ext cx="8491220" cy="10814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0">
              <a:lnSpc>
                <a:spcPts val="2400"/>
              </a:lnSpc>
              <a:tabLst>
                <a:tab pos="88900" algn="l"/>
                <a:tab pos="355600" algn="l"/>
                <a:tab pos="2743200" algn="l"/>
                <a:tab pos="2832100" algn="l"/>
                <a:tab pos="3581400" algn="l"/>
                <a:tab pos="3771900" algn="l"/>
                <a:tab pos="4000500" algn="l"/>
              </a:tabLst>
            </a:pP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                                                                       (</a:t>
            </a:r>
            <a:r>
              <a:rPr lang="zh-CN" altLang="en-US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曼哈顿距离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0">
              <a:lnSpc>
                <a:spcPct val="100000"/>
              </a:lnSpc>
              <a:tabLst>
                <a:tab pos="88900" algn="l"/>
                <a:tab pos="355600" algn="l"/>
                <a:tab pos="2743200" algn="l"/>
                <a:tab pos="2832100" algn="l"/>
                <a:tab pos="3581400" algn="l"/>
                <a:tab pos="3771900" algn="l"/>
                <a:tab pos="4000500" algn="l"/>
              </a:tabLst>
            </a:pP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	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式中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是我们希望分割的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典型颜色样本的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协方差矩阵</a:t>
            </a:r>
            <a:endParaRPr lang="en-US" altLang="zh-CN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defTabSz="0">
              <a:lnSpc>
                <a:spcPct val="100000"/>
              </a:lnSpc>
              <a:tabLst>
                <a:tab pos="88900" algn="l"/>
                <a:tab pos="355600" algn="l"/>
                <a:tab pos="2743200" algn="l"/>
                <a:tab pos="2832100" algn="l"/>
                <a:tab pos="3581400" algn="l"/>
                <a:tab pos="3771900" algn="l"/>
                <a:tab pos="4000500" algn="l"/>
              </a:tabLst>
            </a:pP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	</a:t>
            </a: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>
            <p:custDataLst>
              <p:tags r:id="rId1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4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91100" y="1332865"/>
            <a:ext cx="2676525" cy="43815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45730" y="1884680"/>
            <a:ext cx="1280160" cy="2926715"/>
          </a:xfrm>
          <a:prstGeom prst="rect">
            <a:avLst/>
          </a:prstGeom>
          <a:noFill/>
        </p:spPr>
      </p:pic>
      <p:sp>
        <p:nvSpPr>
          <p:cNvPr id="11" name="TextBox 1"/>
          <p:cNvSpPr txBox="1"/>
          <p:nvPr/>
        </p:nvSpPr>
        <p:spPr>
          <a:xfrm>
            <a:off x="349250" y="1917065"/>
            <a:ext cx="247650" cy="136652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1.</a:t>
            </a:r>
            <a:endParaRPr lang="en-US" altLang="zh-CN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0">
              <a:lnSpc>
                <a:spcPts val="1700"/>
              </a:lnSpc>
            </a:pP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2.</a:t>
            </a:r>
            <a:endParaRPr lang="en-US" altLang="zh-CN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762000" y="1752600"/>
            <a:ext cx="3996055" cy="15843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ct val="100000"/>
              </a:lnSpc>
              <a:tabLst>
                <a:tab pos="63500" algn="l"/>
              </a:tabLst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计算在方框内颜色点的平均向量</a:t>
            </a:r>
            <a:r>
              <a:rPr lang="en-US" altLang="zh-CN" sz="20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以及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红色、绿色和蓝色的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标准偏差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δ</a:t>
            </a:r>
            <a:endParaRPr lang="zh-CN" altLang="en-US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 defTabSz="0">
              <a:lnSpc>
                <a:spcPct val="100000"/>
              </a:lnSpc>
              <a:tabLst>
                <a:tab pos="63500" algn="l"/>
              </a:tabLst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		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 defTabSz="0">
              <a:lnSpc>
                <a:spcPct val="100000"/>
              </a:lnSpc>
              <a:tabLst>
                <a:tab pos="63500" algn="l"/>
              </a:tabLst>
            </a:pP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边界盒以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为中心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,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沿着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RGB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轴上尺寸为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1.25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δ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  </a:t>
            </a:r>
            <a:endParaRPr lang="en-US" altLang="zh-CN" sz="1600" i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" name="TextBox 1"/>
          <p:cNvSpPr txBox="1"/>
          <p:nvPr>
            <p:custDataLst>
              <p:tags r:id="rId6"/>
            </p:custDataLst>
          </p:nvPr>
        </p:nvSpPr>
        <p:spPr>
          <a:xfrm>
            <a:off x="0" y="4013200"/>
            <a:ext cx="850900" cy="27895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900"/>
              </a:lnSpc>
              <a:tabLst>
                <a:tab pos="850900" algn="l"/>
              </a:tabLst>
            </a:pP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0">
              <a:lnSpc>
                <a:spcPts val="1500"/>
              </a:lnSpc>
              <a:tabLst>
                <a:tab pos="850900" algn="l"/>
              </a:tabLst>
            </a:pPr>
            <a:endParaRPr lang="en-US" altLang="zh-CN" sz="91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50900" y="1123950"/>
            <a:ext cx="879475" cy="3606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0">
              <a:lnSpc>
                <a:spcPts val="2100"/>
              </a:lnSpc>
              <a:tabLst>
                <a:tab pos="2844800" algn="l"/>
                <a:tab pos="2933700" algn="l"/>
                <a:tab pos="3683000" algn="l"/>
                <a:tab pos="3873500" algn="l"/>
              </a:tabLst>
            </a:pP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例子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:</a:t>
            </a:r>
            <a:endParaRPr lang="en-US" altLang="zh-CN" sz="24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9285" y="417195"/>
            <a:ext cx="488696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7.2 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在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RGB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颜色空间分割</a:t>
            </a:r>
            <a:endParaRPr lang="en-US" altLang="zh-CN"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191000" y="1371600"/>
            <a:ext cx="4470400" cy="5041900"/>
          </a:xfrm>
          <a:prstGeom prst="rect">
            <a:avLst/>
          </a:prstGeom>
          <a:noFill/>
        </p:spPr>
      </p:pic>
      <p:sp>
        <p:nvSpPr>
          <p:cNvPr id="13" name="TextBox 1"/>
          <p:cNvSpPr txBox="1"/>
          <p:nvPr/>
        </p:nvSpPr>
        <p:spPr>
          <a:xfrm>
            <a:off x="266700" y="1008380"/>
            <a:ext cx="5211445" cy="208470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 defTabSz="0">
              <a:lnSpc>
                <a:spcPct val="110000"/>
              </a:lnSpc>
              <a:tabLst>
                <a:tab pos="381000" algn="l"/>
                <a:tab pos="393700" algn="l"/>
                <a:tab pos="406400" algn="l"/>
                <a:tab pos="2997200" algn="l"/>
              </a:tabLst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		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另外一个确定颜色的方法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l" defTabSz="0">
              <a:lnSpc>
                <a:spcPct val="110000"/>
              </a:lnSpc>
              <a:tabLst>
                <a:tab pos="381000" algn="l"/>
                <a:tab pos="393700" algn="l"/>
                <a:tab pos="406400" algn="l"/>
                <a:tab pos="2997200" algn="l"/>
              </a:tabLst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		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CIE </a:t>
            </a:r>
            <a:r>
              <a:rPr lang="zh-CN" altLang="en-US" sz="20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色度图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l" defTabSz="0">
              <a:lnSpc>
                <a:spcPct val="110000"/>
              </a:lnSpc>
              <a:tabLst>
                <a:tab pos="381000" algn="l"/>
                <a:tab pos="393700" algn="l"/>
                <a:tab pos="406400" algn="l"/>
                <a:tab pos="2997200" algn="l"/>
              </a:tabLst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		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显示颜色组成作为</a:t>
            </a:r>
            <a:r>
              <a:rPr lang="en-US" altLang="zh-CN" sz="20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(</a:t>
            </a:r>
            <a:r>
              <a:rPr lang="zh-CN" altLang="en-US" sz="20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红色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和</a:t>
            </a:r>
            <a:r>
              <a:rPr lang="en-US" altLang="zh-CN" sz="20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y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(</a:t>
            </a:r>
            <a:r>
              <a:rPr lang="zh-CN" altLang="en-US" sz="20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绿色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的函数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l" defTabSz="0">
              <a:lnSpc>
                <a:spcPct val="110000"/>
              </a:lnSpc>
              <a:tabLst>
                <a:tab pos="381000" algn="l"/>
                <a:tab pos="393700" algn="l"/>
                <a:tab pos="406400" algn="l"/>
                <a:tab pos="2997200" algn="l"/>
              </a:tabLst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对于任意的</a:t>
            </a:r>
            <a:r>
              <a:rPr lang="en-US" altLang="zh-CN" sz="20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en-US" altLang="zh-CN" sz="20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y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 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可以得到</a:t>
            </a:r>
            <a:r>
              <a:rPr lang="en-US" altLang="zh-CN" sz="20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z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(</a:t>
            </a:r>
            <a:r>
              <a:rPr lang="zh-CN" altLang="en-US" sz="20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蓝色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) :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l" defTabSz="0">
              <a:lnSpc>
                <a:spcPct val="110000"/>
              </a:lnSpc>
              <a:tabLst>
                <a:tab pos="381000" algn="l"/>
                <a:tab pos="393700" algn="l"/>
                <a:tab pos="406400" algn="l"/>
                <a:tab pos="2997200" algn="l"/>
              </a:tabLst>
            </a:pP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l">
              <a:lnSpc>
                <a:spcPts val="1000"/>
              </a:lnSpc>
            </a:pPr>
            <a:endParaRPr lang="en-US" altLang="zh-CN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l" defTabSz="0">
              <a:lnSpc>
                <a:spcPts val="1700"/>
              </a:lnSpc>
              <a:tabLst>
                <a:tab pos="381000" algn="l"/>
                <a:tab pos="393700" algn="l"/>
                <a:tab pos="406400" algn="l"/>
                <a:tab pos="2997200" algn="l"/>
              </a:tabLst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光谱纯色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(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完全饱和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):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边界</a:t>
            </a:r>
            <a:endParaRPr lang="zh-CN" altLang="en-US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3" name="任意多边形: 形状 8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" name="等腰三角形 3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52600" y="2362200"/>
            <a:ext cx="1536700" cy="368300"/>
          </a:xfrm>
          <a:prstGeom prst="rect">
            <a:avLst/>
          </a:prstGeom>
          <a:noFill/>
        </p:spPr>
      </p:pic>
      <p:sp>
        <p:nvSpPr>
          <p:cNvPr id="14" name="文本框 13"/>
          <p:cNvSpPr txBox="1"/>
          <p:nvPr/>
        </p:nvSpPr>
        <p:spPr>
          <a:xfrm>
            <a:off x="7162800" y="304800"/>
            <a:ext cx="151892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0">
              <a:lnSpc>
                <a:spcPct val="100000"/>
              </a:lnSpc>
              <a:tabLst>
                <a:tab pos="88900" algn="l"/>
                <a:tab pos="838200" algn="l"/>
                <a:tab pos="1028700" algn="l"/>
                <a:tab pos="4635500" algn="l"/>
              </a:tabLst>
            </a:pPr>
            <a:r>
              <a:rPr lang="zh-CN" altLang="en-US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内容</a:t>
            </a:r>
            <a:r>
              <a:rPr lang="en-US" altLang="zh-CN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:</a:t>
            </a:r>
            <a:endParaRPr lang="en-US" altLang="zh-CN" i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defTabSz="0">
              <a:lnSpc>
                <a:spcPct val="100000"/>
              </a:lnSpc>
              <a:tabLst>
                <a:tab pos="88900" algn="l"/>
                <a:tab pos="838200" algn="l"/>
                <a:tab pos="1028700" algn="l"/>
                <a:tab pos="4635500" algn="l"/>
              </a:tabLst>
            </a:pPr>
            <a:r>
              <a:rPr lang="en-US" altLang="zh-CN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62%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绿色</a:t>
            </a:r>
            <a:endParaRPr lang="en-US" altLang="zh-CN" i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defTabSz="0">
              <a:lnSpc>
                <a:spcPct val="100000"/>
              </a:lnSpc>
            </a:pPr>
            <a:r>
              <a:rPr lang="en-US" altLang="zh-CN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25%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红色</a:t>
            </a: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defTabSz="0">
              <a:lnSpc>
                <a:spcPct val="100000"/>
              </a:lnSpc>
            </a:pPr>
            <a:r>
              <a:rPr lang="en-US" altLang="zh-CN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13%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蓝色</a:t>
            </a:r>
            <a:endParaRPr lang="zh-CN" altLang="en-US" i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469265" y="485775"/>
            <a:ext cx="6936740" cy="2508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6.1 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颜色基础</a:t>
            </a:r>
            <a:endParaRPr lang="en-US" altLang="zh-CN"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09800" y="4217670"/>
            <a:ext cx="30308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0">
              <a:lnSpc>
                <a:spcPct val="100000"/>
              </a:lnSpc>
              <a:tabLst>
                <a:tab pos="381000" algn="l"/>
                <a:tab pos="393700" algn="l"/>
                <a:tab pos="406400" algn="l"/>
                <a:tab pos="2997200" algn="l"/>
              </a:tabLst>
            </a:pPr>
            <a:r>
              <a:rPr lang="en-US" altLang="zh-CN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基色等分量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(CIE</a:t>
            </a:r>
            <a:r>
              <a:rPr lang="zh-CN" altLang="en-US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标准白</a:t>
            </a:r>
            <a:r>
              <a:rPr lang="en-US" altLang="zh-CN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i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1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47085" y="1520190"/>
            <a:ext cx="4470400" cy="43688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97800" y="2236470"/>
            <a:ext cx="1213485" cy="2174240"/>
          </a:xfrm>
          <a:prstGeom prst="rect">
            <a:avLst/>
          </a:prstGeom>
          <a:noFill/>
        </p:spPr>
      </p:pic>
      <p:sp>
        <p:nvSpPr>
          <p:cNvPr id="14" name="TextBox 1"/>
          <p:cNvSpPr txBox="1"/>
          <p:nvPr/>
        </p:nvSpPr>
        <p:spPr>
          <a:xfrm>
            <a:off x="609600" y="1066800"/>
            <a:ext cx="7425055" cy="2508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RGB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显示器产生的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典型颜色范围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(</a:t>
            </a:r>
            <a:r>
              <a:rPr lang="zh-CN" altLang="en-US" sz="20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色域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) :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354330" y="5115560"/>
            <a:ext cx="3162300" cy="2889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ts val="1900"/>
              </a:lnSpc>
            </a:pP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高质量彩色打印设备的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色域</a:t>
            </a: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469265" y="485775"/>
            <a:ext cx="6936740" cy="45593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6.1  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颜色基础</a:t>
            </a:r>
            <a:endParaRPr lang="en-US" altLang="zh-CN"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defTabSz="0">
              <a:lnSpc>
                <a:spcPts val="1600"/>
              </a:lnSpc>
            </a:pPr>
            <a:endParaRPr lang="en-US" altLang="zh-CN"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3001198" y="6045200"/>
            <a:ext cx="6142802" cy="812800"/>
            <a:chOff x="4001597" y="5613400"/>
            <a:chExt cx="8190403" cy="1244600"/>
          </a:xfrm>
        </p:grpSpPr>
        <p:sp>
          <p:nvSpPr>
            <p:cNvPr id="2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" name="等腰三角形 2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4" name="TextBox 1"/>
          <p:cNvSpPr txBox="1"/>
          <p:nvPr/>
        </p:nvSpPr>
        <p:spPr>
          <a:xfrm>
            <a:off x="655955" y="1098550"/>
            <a:ext cx="7425055" cy="2508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RGB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显示器产生的</a:t>
            </a:r>
            <a:r>
              <a:rPr lang="zh-CN" altLang="en-US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典型颜色范围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(</a:t>
            </a:r>
            <a:r>
              <a:rPr lang="zh-CN" altLang="en-US" sz="2000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色域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</a:t>
            </a:r>
            <a:endParaRPr lang="en-US" altLang="zh-CN" sz="20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469265" y="485775"/>
            <a:ext cx="6936740" cy="2508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6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6.1  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颜色基础</a:t>
            </a:r>
            <a:endParaRPr lang="en-US" altLang="zh-CN"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" t="3819" r="1128" b="1042"/>
          <a:stretch>
            <a:fillRect/>
          </a:stretch>
        </p:blipFill>
        <p:spPr bwMode="auto">
          <a:xfrm>
            <a:off x="2434907" y="1499955"/>
            <a:ext cx="3867150" cy="4313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778477" y="5923757"/>
            <a:ext cx="559498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800" dirty="0" err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sRGB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1800" dirty="0" err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adobeGB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和超高清电视（</a:t>
            </a:r>
            <a:r>
              <a:rPr lang="en-US" altLang="zh-CN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UHDTV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）色域比较</a:t>
            </a:r>
            <a:endParaRPr lang="zh-CN" altLang="en-US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00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00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00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000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52bbc8f-8cad-40c7-ba78-f823c80ced83}"/>
  <p:tag name="KSO_WM_UNIT_TYPE" val="i"/>
</p:tagLst>
</file>

<file path=ppt/tags/tag1000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00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00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000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3a47a53e-03aa-4673-aa47-46804a7f6308}"/>
  <p:tag name="KSO_WM_UNIT_TYPE" val="i"/>
</p:tagLst>
</file>

<file path=ppt/tags/tag1000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00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01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01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01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001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e9c5edf2-fd42-4769-9a45-a8af5e1f31d6}"/>
  <p:tag name="KSO_WM_UNIT_TYPE" val="i"/>
</p:tagLst>
</file>

<file path=ppt/tags/tag1001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01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01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001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402a5599-8dfa-4876-9a19-044ddd84d4c9}"/>
  <p:tag name="KSO_WM_UNIT_TYPE" val="i"/>
</p:tagLst>
</file>

<file path=ppt/tags/tag1001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01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020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002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3a0acb70-4c66-4e1e-a4b7-82a6b0adac29}"/>
  <p:tag name="KSO_WM_UNIT_TYPE" val="i"/>
</p:tagLst>
</file>

<file path=ppt/tags/tag1002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02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02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025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0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10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10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10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4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04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04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04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04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04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04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04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05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5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05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5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5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5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5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5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6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6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106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6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6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6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6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6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6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6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7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7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107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7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7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7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7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7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7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7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8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8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108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108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108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108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8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8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8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8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9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9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109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109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109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109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09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09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09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09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0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0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0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0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1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110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110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1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110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110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111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11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11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11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11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1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1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20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112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2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2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2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2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2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2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2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2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3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3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3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3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1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1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0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20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20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20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20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20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20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20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1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21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21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21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21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21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21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21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21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122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22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122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22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22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22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22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22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22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22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123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23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123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3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3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3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3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3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3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3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124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4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124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124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124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124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4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4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4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4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5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5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125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125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125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125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5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5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5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5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6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6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6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6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1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126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126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1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126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126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7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7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7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7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7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1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1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80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128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8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8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8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8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8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8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8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8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9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9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9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9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1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1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1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1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1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1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6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36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36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36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36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36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36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36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37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37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37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37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37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37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37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37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8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38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138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38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38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38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38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38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38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38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9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39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139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39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39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39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39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39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39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39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0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40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140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140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140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140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40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40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40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40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1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41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141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141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141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141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1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1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1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1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2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2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2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2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1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142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142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1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142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142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143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3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3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3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3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1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1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1440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144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4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4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4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4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4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4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4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4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145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5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5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5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1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1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1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1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1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1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5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2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52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52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52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52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52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52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52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53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3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53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3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3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3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3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3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4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4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154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4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4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4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4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4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4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4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155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5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155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5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5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5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5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5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5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5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156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6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156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156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156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156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56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56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56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56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7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57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157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157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157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157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57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57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57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57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8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58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58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58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15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158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158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15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158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158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9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9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9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9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9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15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15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1600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160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1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1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1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1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16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16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6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6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6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8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68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68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68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68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68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68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68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69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9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69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9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9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9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9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9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70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170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0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0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0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0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0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0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0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1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1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171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1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1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1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1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1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1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1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2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2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172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172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172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172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72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72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72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72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3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73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173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173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173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173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3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3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3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3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4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4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4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4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17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174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174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17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174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174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5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75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75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75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75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7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17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17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7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7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60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176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6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6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6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6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6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6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6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6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7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7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7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7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18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18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8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8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8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8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8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8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8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8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4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84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84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84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84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84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84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84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85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85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8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85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85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85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85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85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85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6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86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186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6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6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6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6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6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6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6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7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7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187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7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7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7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7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7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7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7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8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8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188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188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188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188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88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88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88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88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9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89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189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189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189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189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89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89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89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89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90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90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90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19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190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190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19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190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190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1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91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91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91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91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9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19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19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9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9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20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192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2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2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2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2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2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2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2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2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3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3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3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3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19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19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9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9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9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9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9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9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0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00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00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00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00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00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00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00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201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01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0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201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01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01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01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01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01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2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02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202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02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02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02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02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02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02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02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3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03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203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03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03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03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03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03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03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03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4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04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204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204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204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204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04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04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04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04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5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05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205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205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205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205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5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5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5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5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6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6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6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6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20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206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206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20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206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206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207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07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07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07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07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0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20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20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0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0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2080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208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8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8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8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8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8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8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8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8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209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9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9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9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2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2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6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16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16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16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16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16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16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16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217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17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217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17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17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17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17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17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8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18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218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18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18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18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18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18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18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18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9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19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219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19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19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19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19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19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19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19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0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20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220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220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220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220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20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20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20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20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1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21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221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221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221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221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21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21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21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21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2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22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22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22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2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222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222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2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222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222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3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23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23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23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23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2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2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40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224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4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4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4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4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4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4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4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4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5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5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5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5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2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2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2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32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32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32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32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32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32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32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233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33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233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33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33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33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33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33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4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34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234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34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34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34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34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34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34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34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5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35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235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35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35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35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35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35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35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35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6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36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236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236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236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236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36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36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36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36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7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37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237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237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237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237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37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37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37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37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8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38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38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38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2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238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238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2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238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238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9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39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39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39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39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2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2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00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240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0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0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0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0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0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0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0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0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1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1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1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1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2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2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8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48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48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48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48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48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48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48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2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249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49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249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49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49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49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49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49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250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50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250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50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50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50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50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50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50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50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51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51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251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51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51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51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51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51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51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51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52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52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252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252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252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252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52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52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52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52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253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53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253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253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253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253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53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53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53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53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5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54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54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54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54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2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254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254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25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254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254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55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55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55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55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55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5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25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25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5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560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256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6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6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6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6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6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6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6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6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57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7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7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7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5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5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26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26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26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6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6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6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6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6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6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6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6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6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6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6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6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6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6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6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6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6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6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6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4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64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64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64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64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64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64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64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6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265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5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265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5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5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5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5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5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66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6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266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66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66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66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66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66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66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66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67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67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267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67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67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67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67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67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67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67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6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68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68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268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268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268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268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68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68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68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68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69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69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269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269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269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269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69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69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69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69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0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70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70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70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27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270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270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27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270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270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271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71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71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71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71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7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27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27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7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7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7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720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272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2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2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2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2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2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2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2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2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73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3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3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3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7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7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7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27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27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7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7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7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7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7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7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7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7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7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7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7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7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7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7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7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7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7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7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7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7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7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0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80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80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80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80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80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80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80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28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281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81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8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281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81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81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81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81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81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282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82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282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82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82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82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82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82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82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82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283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83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283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3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3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3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3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3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3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3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284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4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284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284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284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284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84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84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84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84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8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85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85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285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285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285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285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85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85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85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85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86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86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86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86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28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286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286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28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286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286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87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87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87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87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87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8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28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28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880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288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8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8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8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8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8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8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8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8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89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9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9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9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29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29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29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29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29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29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9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9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9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9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9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9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9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29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9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9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9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9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9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9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6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96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96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96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96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96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96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96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29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9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297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97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9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297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97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97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97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97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97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9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98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98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298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98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98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98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98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98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98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98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9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99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99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299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99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99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99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99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99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99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99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0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00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300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300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300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300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00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00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00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00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0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1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01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301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301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301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301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1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1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1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1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2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2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2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2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30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302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302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30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302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302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303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03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03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03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03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0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30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30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3040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304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4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4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4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4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4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4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4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4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305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5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5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5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30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30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30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30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30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30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30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0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0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0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0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0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1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2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12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12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12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12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12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12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12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31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313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13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313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13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13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13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13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13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1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4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14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314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14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14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14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14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14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14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14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315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15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315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15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15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15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15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15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15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15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316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16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316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316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316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316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16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16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16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16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17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17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317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317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317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317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17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17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17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17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18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18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18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18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3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318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318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3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318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318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19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9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9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9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9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3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3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3200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320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0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0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0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0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0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0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0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0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1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1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1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1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3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3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32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2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8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28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28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28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28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28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28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28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32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329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29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329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29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29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29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29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29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0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30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330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30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30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30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30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30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30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30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3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1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31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331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31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31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31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31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31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31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31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3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2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32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332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332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332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332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32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32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32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32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3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3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33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333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333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333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333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33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33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33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33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4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34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34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34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3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334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334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3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334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334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5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35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35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35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35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3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3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60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336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6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6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6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6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6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6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6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6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7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7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7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7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3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3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4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44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44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44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44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44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44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44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345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45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345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45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45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45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45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45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6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46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346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46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46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46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46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46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46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46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7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47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347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47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47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47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47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47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47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47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8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48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348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348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348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348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48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48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48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48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9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49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349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349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349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349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49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49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49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49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0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50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50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50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3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350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350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3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350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350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1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51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51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51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51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3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3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20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352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52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52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52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52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52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52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52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52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3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53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53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53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5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35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35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5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5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5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5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5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0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60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60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60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60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60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60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60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361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61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6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361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61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61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61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61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61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2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62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362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62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62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62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62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62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62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62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3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63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363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63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63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63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63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63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63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63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4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64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364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364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364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364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64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64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64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64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5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65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365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365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365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365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65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65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65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65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6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66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66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66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36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366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366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36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366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366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367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67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67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67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67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6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36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36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6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6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3680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368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8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8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8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8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8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8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8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8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369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9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9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9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37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37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7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7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7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6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76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76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76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76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76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76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76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377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77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7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377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77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77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77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77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77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8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78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378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78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78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78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78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78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78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78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9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79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379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79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79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79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79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79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79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79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80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380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380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380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380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80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80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80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80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1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81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381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381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381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381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81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81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81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81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2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82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82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82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38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382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382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38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382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382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3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83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83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83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83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8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38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38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8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8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40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384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84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84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84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84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84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84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84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84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5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85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85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85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8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8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8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8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8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8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8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38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38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8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8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8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8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2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92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92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92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92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92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92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92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393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93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9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393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93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93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93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93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93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4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94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394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94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94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94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94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94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94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94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5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95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395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95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95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95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95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95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95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95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6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96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396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396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396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396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96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96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96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96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7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97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397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397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397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397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97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97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97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97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8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98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98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98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39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398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398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39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398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398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9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99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99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99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99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9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39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39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9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9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00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400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0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0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0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0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0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0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0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0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1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1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1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1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0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0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0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0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0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0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0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0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0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0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0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0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0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0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0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0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0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0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0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0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0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0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0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0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0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0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0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0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0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0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0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0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0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0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0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0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40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40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40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0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0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0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0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0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0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0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0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0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0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0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0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0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0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0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0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8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08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08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08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08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08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08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08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40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40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409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09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0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409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09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09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09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09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09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410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10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410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10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10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10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10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10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10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10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1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11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11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411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11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11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11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11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11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11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11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1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12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12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412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412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412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412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12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12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12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12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413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13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413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413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413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413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13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13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13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13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1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14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14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14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14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4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414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414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4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414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414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41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15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15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15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15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15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4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4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1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160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416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16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16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16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16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16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16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16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16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1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17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17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17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17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4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4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42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4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2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4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24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24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24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24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24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24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24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42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425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25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425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25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25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25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25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25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2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26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26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426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26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26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26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26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26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26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26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2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27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27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427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27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27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27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27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27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27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27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2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28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28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428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428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428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428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28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28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28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28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2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29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29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429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429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429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429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29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29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29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29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30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30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30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30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4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430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430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4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430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430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43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431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31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31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31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31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4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4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3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320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432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32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32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32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32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32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32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32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32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3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33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33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33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33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4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4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43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3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40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40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40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40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40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40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40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40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44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4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441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41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441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41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41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41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41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41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4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442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42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442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42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42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42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42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42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42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42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4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443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43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443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43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43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43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43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43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43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43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4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444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44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444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444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444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444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44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44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44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44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4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45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45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445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445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445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445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45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45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45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45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4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46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46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46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46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4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446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446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4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446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446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44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47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47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47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47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47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4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4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4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480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448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48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48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48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48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48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48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48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48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4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49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49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49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49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4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4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4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45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45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4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4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5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5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5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5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5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5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5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5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5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56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56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56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56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56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56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56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56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45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5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457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57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457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57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57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57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57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57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5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58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58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458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58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58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58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58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58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58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58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5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59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59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459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59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59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59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59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59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59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59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60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60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460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460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460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460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60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60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60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60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6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61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61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461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461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461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461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61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61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61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61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6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62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62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62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62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46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462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462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46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462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462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46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463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63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63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63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63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6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46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46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6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6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4640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464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64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64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64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64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64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64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64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64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6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465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65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65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65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6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6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6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6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6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6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46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46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6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6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6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6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6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6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46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46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46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46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46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7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7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7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7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7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7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7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7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7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7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7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7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7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7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7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7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72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72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72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72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72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72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72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72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47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7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473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73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7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473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73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73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73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73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73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7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74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74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474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74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74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74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74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74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74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74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475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75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475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75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75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75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75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75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75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75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476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76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476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476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476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476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76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76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76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76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77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77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477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477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477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477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77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77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77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77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78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78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78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78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47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478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478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47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478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478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79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79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79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79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79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7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47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47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7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7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4800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480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80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80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80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80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80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80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80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80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8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81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81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81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81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8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8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8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8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48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48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48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8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8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8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8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8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88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88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88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88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88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88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88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48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8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489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89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8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489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89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89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89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89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89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90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90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490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90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90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90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90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90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90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90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9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91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91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491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91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91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91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91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91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91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91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9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92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92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492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492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492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492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92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92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92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92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9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93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93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493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493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493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493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93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93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93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93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94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94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94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94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49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494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494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49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494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494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95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95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95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95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95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9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49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49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9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9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960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496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96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96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96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96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96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96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96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96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97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97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97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97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9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9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9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9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9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9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9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50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50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0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0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0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0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0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0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0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0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0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0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0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0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0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0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0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0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0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0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0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0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0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0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0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0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0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04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04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04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04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04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04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04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04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05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05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0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05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05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05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05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05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05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6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06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506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06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06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06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06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06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06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06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7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07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507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07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07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07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07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07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07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07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8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08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508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508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508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508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08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08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08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08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9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09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509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509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509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509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09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09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09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09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0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10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10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10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5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510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510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5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510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510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1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11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11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11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11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5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5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20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512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12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12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12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12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12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12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12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12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13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13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13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13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5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5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20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20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20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20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20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20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20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21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21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21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21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21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21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21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21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2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22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522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22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22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22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22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22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22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22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3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23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523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23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23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23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23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23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23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23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4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24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524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524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524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524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24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24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24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24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5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25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525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525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525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525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25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25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25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25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6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26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26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26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5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526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526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5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526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526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527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27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27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27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27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5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5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5280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528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28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28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28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28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28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28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28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28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529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29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29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29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5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5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6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36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36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36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36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36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36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36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37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37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37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37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37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37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37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37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8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38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538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38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38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38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38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38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38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38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9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39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539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39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39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39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39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39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39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39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0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40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540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540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540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540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40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40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40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40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1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41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541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541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541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541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41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41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41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41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2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42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42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42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5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542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542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5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542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542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3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43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43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43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43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5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5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40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544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44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44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44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44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44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44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44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44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5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45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45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45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4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5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5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5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2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52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52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52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52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52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52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52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5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53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53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53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53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53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53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53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53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4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54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554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54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54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54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54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54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54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54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5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55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555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55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55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55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55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55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55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55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6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56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556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556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556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556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56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56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56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56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7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57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557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557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557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557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57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57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57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57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8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58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58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58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55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558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558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55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558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558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5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9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59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59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59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59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5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55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55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5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5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00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560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60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60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60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60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60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60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60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60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1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61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61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61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6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6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6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6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6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6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6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6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6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6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6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6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6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6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6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6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6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6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6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6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6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6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6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6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6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6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6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6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6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6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6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6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6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6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6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6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6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56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56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56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6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6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6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6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6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6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6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6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8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68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68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68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68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68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68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68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56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56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69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69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6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69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69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69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69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69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69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70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70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570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70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70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70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70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70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70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70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7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71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71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571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71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71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71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71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71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71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71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7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72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72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572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572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572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572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72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72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72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72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73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73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573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573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573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573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73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73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73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73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7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74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74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74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74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57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574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574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57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574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574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57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75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75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75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75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75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7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57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57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7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7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7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760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576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76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76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76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76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76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76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76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76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7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77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77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77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77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7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7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7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7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7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7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7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7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7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7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7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7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7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7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7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7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7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7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7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7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7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7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8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8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8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8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8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8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8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8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58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58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58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58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8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8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8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8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8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8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8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8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8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8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4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84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84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84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84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84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84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84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58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8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85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85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8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85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85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85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85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85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85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8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86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86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586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86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86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86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86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86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86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86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8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87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87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587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87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87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87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87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87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87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87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8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88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88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588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588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588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588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88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88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88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88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8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89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89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589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589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589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589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89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89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89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89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90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90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90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90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59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590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590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59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590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590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59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591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91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91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91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91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9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59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59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920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592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92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92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92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92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92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92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92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92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9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93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93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93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93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9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9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9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9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9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9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9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9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9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9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9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9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9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9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9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9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9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9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9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9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9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9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9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9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9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9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9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9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9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9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9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9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9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9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9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9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9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59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59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59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9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9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9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9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9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9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0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0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00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00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00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00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00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00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00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60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60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601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01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0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601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01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01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01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01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01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0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602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02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602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02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02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02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02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02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02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02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0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603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03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603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03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03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03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03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03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03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03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0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604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04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604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604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604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604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04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04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04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04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0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05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05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605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605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605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605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05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05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05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05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0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06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06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06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06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60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606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606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60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606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606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60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07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07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07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07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07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0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60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60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080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608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8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8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8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8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8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8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8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8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09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9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9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9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1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6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6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6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6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61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6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6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6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16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16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16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16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16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16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16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61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617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17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617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17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17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17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17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17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1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18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18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618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18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18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18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18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18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18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18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1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19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19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619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19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19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19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19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19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19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19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20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20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620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620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620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620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20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20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20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20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2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21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21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621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621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621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621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21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21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21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21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2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22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22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22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22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6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622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622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6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622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622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62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623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23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23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23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23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6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6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6240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624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24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24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24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24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24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24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24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24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2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625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25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25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25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2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6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6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6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6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6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62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6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2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32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32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32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32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32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32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32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63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633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33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633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33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33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33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33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33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3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34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34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634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34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34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34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34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34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34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34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635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35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635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35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35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35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35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35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35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35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636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36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636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636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636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636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36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36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36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36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37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37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637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637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637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637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37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37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37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37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38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38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38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38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6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638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638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6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638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638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6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39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39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39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39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39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6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6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0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6400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640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0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0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0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0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0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0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0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0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1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1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1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1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4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4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4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6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6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64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8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48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48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48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48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48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48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48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64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649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49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649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49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49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49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49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49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0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50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650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50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50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50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50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50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50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50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5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1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51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651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51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51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51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51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51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51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51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5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2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52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652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652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652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652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52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52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52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52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5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3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53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653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653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653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653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53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53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53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53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54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54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54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54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6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654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654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65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654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654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6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55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55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55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55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55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5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65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65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5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560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656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6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6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6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6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6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6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6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6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57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7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7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7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5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5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5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5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5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5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5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5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5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5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5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5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5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5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5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5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5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5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5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5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5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5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5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5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5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6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6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6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6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6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6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6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6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66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66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6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6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6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6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6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6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6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6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6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6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6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6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4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64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64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64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64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64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64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64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6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6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665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65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6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665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65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65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65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65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65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66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66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666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66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66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66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66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66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66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66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67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67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667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67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67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67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67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67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67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67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68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68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668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668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668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668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68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68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68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68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69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69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669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669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669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669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69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69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69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69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70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70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70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70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67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670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670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67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670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670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6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71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71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71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71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71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7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67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67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7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7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720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672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2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2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2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2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2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2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2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2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73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3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3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3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7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7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7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7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7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7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7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7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7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7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7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7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7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7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7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7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7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7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7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7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7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7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7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7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7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7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7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7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7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7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7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7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7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67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67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6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7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7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7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7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7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7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7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7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7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7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8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0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80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80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80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80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80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80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80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6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8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681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81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8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681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81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81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81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81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81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82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82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682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82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82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82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82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82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82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82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83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83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683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83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83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83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83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83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83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83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84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84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684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684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684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684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84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84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84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84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85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85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685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685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685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685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85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85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85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85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86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86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86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86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68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686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686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68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686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686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6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687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87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87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87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87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8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68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68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8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8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6880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688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8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8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8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8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8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8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8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8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689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9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9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9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8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8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8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8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8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9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9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9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9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9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9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9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9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9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9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9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9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9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9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9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9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9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9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9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9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9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9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9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9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9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9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9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9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69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69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6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9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9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9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9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9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9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9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9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9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9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9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6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96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96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96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96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96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96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96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6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697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97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9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697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97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97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97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97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97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8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98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698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98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98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98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98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98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98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98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9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99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699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99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99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99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99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99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99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99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00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00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700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700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700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700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00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00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00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00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01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01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701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701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701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701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01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01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01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01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02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02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02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02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70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702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702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70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702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702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7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03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03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03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03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03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0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70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70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040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704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4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4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4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4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4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4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4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4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05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5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5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5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0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0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0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0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0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0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0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0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0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0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0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0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0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0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0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0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0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0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0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0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0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0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0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0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0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0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0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0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70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70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7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0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0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0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0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0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0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0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0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0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0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2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12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12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12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12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12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12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12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7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713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13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713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13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13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13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13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13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4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14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714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14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14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14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14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14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14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14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5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15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715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15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15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15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15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15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15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15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6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16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716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716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716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716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16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16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16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16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7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17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717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717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717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717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17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17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17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17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8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18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18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18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7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718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718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7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718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718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7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9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19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19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19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19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7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7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00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720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20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20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20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20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20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20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20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20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1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21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21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21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2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2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2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7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7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72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2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8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28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28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28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28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28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28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28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72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7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729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29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729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29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29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29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29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29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730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30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730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30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30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30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30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30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30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30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3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31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31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731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31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31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31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31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31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31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31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3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32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32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732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732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732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732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32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32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32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32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733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33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733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733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733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733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33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33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33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33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3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34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34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34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34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7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734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734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7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734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734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73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35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35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35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35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35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7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7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3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360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736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36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36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36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36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36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36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36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36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3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37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37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37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37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3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3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7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7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74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7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4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4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44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44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44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44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44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44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44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74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745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45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745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45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45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45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45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45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4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46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46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746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46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46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46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46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46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46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46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4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47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47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747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47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47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47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47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47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47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47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4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48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48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748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748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748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748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48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48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48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48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4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49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49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749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749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749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749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49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49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49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49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50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50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50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50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7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750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750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7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750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750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75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751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51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51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51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51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7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7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5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520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752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52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52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52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52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52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52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52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52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5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53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53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53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53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5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5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5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5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5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5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5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5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5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5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5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5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5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5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5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75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75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75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5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5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5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5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5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5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5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5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5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5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5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5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5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5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5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5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5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5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5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5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6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0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60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60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60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60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60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60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60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76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76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761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61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6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761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61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61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61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61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61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6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762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62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762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62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62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62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62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62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62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62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6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763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63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763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63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63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63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63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63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63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63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6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764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64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764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764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764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764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64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64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64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64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6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65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65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765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765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765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765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65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65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65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65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6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66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66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66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66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76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766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766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76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766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766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76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67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67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67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67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67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6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76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76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6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6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6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680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768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68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68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68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68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68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68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68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68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6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69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69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69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69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6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6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6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6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6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6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7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77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7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7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7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7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7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7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7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77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7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7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7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7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7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7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7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77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77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77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77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7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7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7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7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7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7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7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7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7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7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77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7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7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7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7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7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7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7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7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7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7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6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76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76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76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76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76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76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76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77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7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777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77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7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777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77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77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77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77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77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7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78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78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778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78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78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78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78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78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78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78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7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79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79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779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79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79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79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79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79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79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79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80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80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780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780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780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780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80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80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80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80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8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81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81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781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781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781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781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81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81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81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81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8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82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82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82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82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78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782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782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78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782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782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78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783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83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83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83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83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8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78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78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8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8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7840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784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84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84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84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84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84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84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84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84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8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785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85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85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85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8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8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8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8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8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8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78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78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8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8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8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8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8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8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8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78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8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8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8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8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8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8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8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78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78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78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78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8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8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8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8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8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8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8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8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8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9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9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9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9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9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9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9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9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9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9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9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2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92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92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92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92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92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92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92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79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9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793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93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9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793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93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93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93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93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93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9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94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94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794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94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94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94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94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94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94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94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795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95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795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95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95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95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95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95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95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95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796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96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796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796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796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796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96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96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96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96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97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97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797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797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797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797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97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97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97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97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98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98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98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98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79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798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798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79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798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798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7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99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99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99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99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99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9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79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79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9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9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00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8000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800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0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0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0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0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0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0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0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0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1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1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1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1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0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0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0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0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0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0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0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0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0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0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0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0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0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0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0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0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0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0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0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0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0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0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0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0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0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0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0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0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80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80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80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0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0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0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0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0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0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0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0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0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0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0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0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0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0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0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0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0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0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0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0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0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0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0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0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0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0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0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0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0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0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0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08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08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08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08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08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08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08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08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80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809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09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0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809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09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09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09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09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09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10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10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810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10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10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10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10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10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10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10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1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11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11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811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11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11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11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11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11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11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11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1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12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12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812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812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812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812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12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12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12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12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1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13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13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813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813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813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813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13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13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13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13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4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14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14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14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8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814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814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8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814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814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8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5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15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15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15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15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8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8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60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816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16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16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16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16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16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16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16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16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7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17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17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17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8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8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8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4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24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24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24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24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24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24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24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8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825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25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825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25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25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25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25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25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6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26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826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26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26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26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26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26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26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26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7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27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827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27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27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27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27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27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27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27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8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28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828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828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828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828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28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28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28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28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9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29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829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829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829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829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29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29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29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29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30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30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30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30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8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830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830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8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830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830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8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31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31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31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31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31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8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8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320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832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32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32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32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32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32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32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32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32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3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33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33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33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8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8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8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0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40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40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40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40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40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40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40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8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841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41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841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41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41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41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41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41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42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42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842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42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42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42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42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42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42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42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43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43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843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43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43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43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43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43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43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43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44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44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844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844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844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844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44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44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44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44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45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45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845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845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845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845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45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45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45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45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46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46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46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46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8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846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846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8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846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846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8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847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47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47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47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47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8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8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8480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848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48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48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48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48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48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48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48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48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849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49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49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49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5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8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85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8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5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5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5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5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5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5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5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5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5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6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56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56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56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56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56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56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56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8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5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857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57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857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57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57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57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57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57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58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58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858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58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58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58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58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58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58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58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59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59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859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59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59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59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59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59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59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59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60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60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860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860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860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860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60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60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60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60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61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61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861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861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861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861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61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61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61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61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62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62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62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62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86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862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862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86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862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862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8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63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63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63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63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63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6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86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86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6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6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640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864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64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64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64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64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64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64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64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64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65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65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65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65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6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6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6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6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6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6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6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6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6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6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6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6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6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6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6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6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6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6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6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6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6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6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6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6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6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6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6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86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86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8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6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6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6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6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6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6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6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6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6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6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7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7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7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7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7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7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7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7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7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7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7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7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7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2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72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72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72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72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72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72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72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8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873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73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7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873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73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73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73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73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73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4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74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874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74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74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74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74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74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74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74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5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75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875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75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75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75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75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75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75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75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6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76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876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876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876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876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76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76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76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76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7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77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877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877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877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877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77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77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77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77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8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78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78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78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87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878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878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87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878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878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8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9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79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79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79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79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7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87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87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7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7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00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880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80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80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80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80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80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80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80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80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1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81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81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81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8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8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8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8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8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8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8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8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8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8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8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8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8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8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8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8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8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8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8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8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8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8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8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8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8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8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8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8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8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88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88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88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8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8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8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8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8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8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8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8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8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8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8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8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8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8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8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8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8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8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8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8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8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8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8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8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8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8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8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88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88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88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88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88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88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88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88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88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889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89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8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889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89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89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89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89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89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8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890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90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890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90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90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90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90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90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90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90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9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91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91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891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91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91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91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91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91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91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91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9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92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92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892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892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892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892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92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92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92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92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893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93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893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893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893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893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93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93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93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93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9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94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94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94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94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89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894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894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89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894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894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89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95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95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95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95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95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9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89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89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9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9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9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960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896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96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96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96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96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96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96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96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96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9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97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97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97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97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9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9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9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9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9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9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9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9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9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9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9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9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9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9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9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9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9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9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9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9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9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9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9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9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9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9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9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9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90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0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0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0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0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0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0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0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0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90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90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90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90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0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0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0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0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0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0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0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0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0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0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0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0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0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0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0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0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0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0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0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0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0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0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0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0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0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0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0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0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0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0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0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0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0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0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04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04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04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04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04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04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04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04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90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0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905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05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0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905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05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05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05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05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05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0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06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06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906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06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06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06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06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06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06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06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0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07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07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907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07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07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07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07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07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07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07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0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08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08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908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908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908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908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08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08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08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08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0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09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09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909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909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909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909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09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09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09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09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1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10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10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10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10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9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910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910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9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910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910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91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911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911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911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911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911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9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9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9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1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120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912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12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12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12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12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12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12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12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12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1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13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13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13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13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1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1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9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9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91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1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1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2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20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20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20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20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20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20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20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20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92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9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921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21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921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21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21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21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21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21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2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922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22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922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22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22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22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22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22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22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22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2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923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23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923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23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23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23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23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23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23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23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2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924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24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924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924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924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924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24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24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24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24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2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25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25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925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925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925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925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25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25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25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25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2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26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26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26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26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9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926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926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9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926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926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92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27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927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927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927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927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9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9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9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2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280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928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28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28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28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28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28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28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28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28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2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29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29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29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29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93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3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9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3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9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9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9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93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9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3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9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3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3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36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36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36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36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36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36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36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36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93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937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37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937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37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37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37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37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37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3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38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38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938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38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38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38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38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38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38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38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3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39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39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939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39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39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39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39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39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39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39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4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40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40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940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940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940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940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40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40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40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40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4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41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41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941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941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941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941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41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41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41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41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4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42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42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42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42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9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942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942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9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942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942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94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943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943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943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943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943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9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9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9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9440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944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44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44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44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44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44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44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44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44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4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945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45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45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45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4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9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4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9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4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9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9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9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94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9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5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9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5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5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9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5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9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52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52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52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52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52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52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52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52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95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9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953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53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953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53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53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53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53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53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5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954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54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954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54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54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54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54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54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54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54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955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55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955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55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55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55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55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55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55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55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956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56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956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956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956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956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56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56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56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56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57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57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957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957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957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957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57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57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57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57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58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58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58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58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95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958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958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95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958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958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9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59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959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959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959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959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95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95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95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5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5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60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9600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960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60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60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60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60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60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60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60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60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6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61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61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61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61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6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6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6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6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6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6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6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6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6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6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6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6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6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6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6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6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6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6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6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6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6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6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6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6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6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6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6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6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6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6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6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6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6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6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6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6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6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96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96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96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6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6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6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6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6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6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6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6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6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6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6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6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6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6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6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6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6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6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6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6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6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6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6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6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6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6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6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6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6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6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6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6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6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6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6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68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68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68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68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68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68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68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68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96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6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969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69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6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969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69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69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69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69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69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7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70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70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970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70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70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70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70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70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70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70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7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71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71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971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71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71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71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71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71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71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71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7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72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72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972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972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972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972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72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72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72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72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7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73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73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973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973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973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973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73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73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73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73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74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74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74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74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97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974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974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97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974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974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9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75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975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975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975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975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97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97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97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7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7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760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9761.xml><?xml version="1.0" encoding="utf-8"?>
<p:tagLst xmlns:p="http://schemas.openxmlformats.org/presentationml/2006/main">
  <p:tag name="KSO_WM_UNIT_ISCONTENTSTITLE" val="0"/>
  <p:tag name="KSO_WM_UNIT_ISNUMDGMTITLE" val="0"/>
  <p:tag name="KSO_WM_UNIT_PRESET_TEXT" val="Add the title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5_1*a*1"/>
  <p:tag name="KSO_WM_TEMPLATE_CATEGORY" val="custom"/>
  <p:tag name="KSO_WM_TEMPLATE_INDEX" val="20202545"/>
  <p:tag name="KSO_WM_UNIT_LAYERLEVEL" val="1"/>
  <p:tag name="KSO_WM_TAG_VERSION" val="1.0"/>
  <p:tag name="KSO_WM_BEAUTIFY_FLAG" val="#wm#"/>
</p:tagLst>
</file>

<file path=ppt/tags/tag976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副标题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545_1*b*1"/>
  <p:tag name="KSO_WM_TEMPLATE_CATEGORY" val="custom"/>
  <p:tag name="KSO_WM_TEMPLATE_INDEX" val="20202545"/>
  <p:tag name="KSO_WM_UNIT_LAYERLEVEL" val="1"/>
  <p:tag name="KSO_WM_TAG_VERSION" val="1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9763.xml><?xml version="1.0" encoding="utf-8"?>
<p:tagLst xmlns:p="http://schemas.openxmlformats.org/presentationml/2006/main">
  <p:tag name="KSO_WM_TEMPLATE_THUMBS_INDEX" val="1、2、6、7、9、11、14、15"/>
  <p:tag name="KSO_WM_SLIDE_ID" val="custom20202545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2545"/>
  <p:tag name="KSO_WM_SLIDE_LAYOUT" val="a_b"/>
  <p:tag name="KSO_WM_SLIDE_LAYOUT_CNT" val="1_3"/>
</p:tagLst>
</file>

<file path=ppt/tags/tag976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170fc596-3fc5-4075-a06d-a1fe45b04261}"/>
  <p:tag name="KSO_WM_UNIT_TYPE" val="i"/>
</p:tagLst>
</file>

<file path=ppt/tags/tag976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76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76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76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0b6c044-8e1d-4e25-ba20-5aedb678ac81}"/>
  <p:tag name="KSO_WM_UNIT_TYPE" val="i"/>
</p:tagLst>
</file>

<file path=ppt/tags/tag976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77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77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77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872d6f8-cf70-4fff-a33d-2301e52c5d04}"/>
  <p:tag name="KSO_WM_UNIT_TYPE" val="i"/>
</p:tagLst>
</file>

<file path=ppt/tags/tag977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77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775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77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42a60d37-4934-4909-99a3-1be7c1514b24}"/>
  <p:tag name="KSO_WM_UNIT_TYPE" val="i"/>
</p:tagLst>
</file>

<file path=ppt/tags/tag977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77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779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78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4ed03d35-e3e9-4ba9-9dc0-ad93352b7871}"/>
  <p:tag name="KSO_WM_UNIT_TYPE" val="i"/>
</p:tagLst>
</file>

<file path=ppt/tags/tag978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78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783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78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7bd00828-ca9a-4ffd-aa79-1b72fab1dfd7}"/>
  <p:tag name="KSO_WM_UNIT_TYPE" val="i"/>
</p:tagLst>
</file>

<file path=ppt/tags/tag978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78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78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78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056e1154-64e7-4e16-ace9-63c1033fd7be}"/>
  <p:tag name="KSO_WM_UNIT_TYPE" val="i"/>
</p:tagLst>
</file>

<file path=ppt/tags/tag978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79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79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79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3de676d7-79c8-4ece-bbd0-c6e96ac09bc4}"/>
  <p:tag name="KSO_WM_UNIT_TYPE" val="i"/>
</p:tagLst>
</file>

<file path=ppt/tags/tag979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79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79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79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79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a240f66-c368-4d0a-a8d0-da9cf42f2e94}"/>
  <p:tag name="KSO_WM_UNIT_TYPE" val="i"/>
</p:tagLst>
</file>

<file path=ppt/tags/tag979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79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800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80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661e863-6fb1-4af2-8e5d-7f4e975f46c9}"/>
  <p:tag name="KSO_WM_UNIT_TYPE" val="i"/>
</p:tagLst>
</file>

<file path=ppt/tags/tag980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80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80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805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80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af8dcc8d-ba72-44e0-a29b-792b025608b8}"/>
  <p:tag name="KSO_WM_UNIT_TYPE" val="i"/>
</p:tagLst>
</file>

<file path=ppt/tags/tag980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80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809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81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b75d4d5-fc96-4407-9b4b-61a3c31b9f68}"/>
  <p:tag name="KSO_WM_UNIT_TYPE" val="i"/>
</p:tagLst>
</file>

<file path=ppt/tags/tag981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81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813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81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39b9580c-51ac-478e-8396-a0dac175f4e7}"/>
  <p:tag name="KSO_WM_UNIT_TYPE" val="i"/>
</p:tagLst>
</file>

<file path=ppt/tags/tag981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81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81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9818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81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db27a602-8a21-40a2-8731-e068ce17af33}"/>
  <p:tag name="KSO_WM_UNIT_TYPE" val="i"/>
</p:tagLst>
</file>

<file path=ppt/tags/tag9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82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82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82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982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9824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82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e659693f-9bd1-4b71-9d76-6926878b7fc3}"/>
  <p:tag name="KSO_WM_UNIT_TYPE" val="i"/>
</p:tagLst>
</file>

<file path=ppt/tags/tag982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82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828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82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9ecc77b-82ad-46ee-9662-5f964b1b750a}"/>
  <p:tag name="KSO_WM_UNIT_TYPE" val="i"/>
</p:tagLst>
</file>

<file path=ppt/tags/tag9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83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83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83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83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9a7dc2be-6466-49f0-948b-d62d936718fa}"/>
  <p:tag name="KSO_WM_UNIT_TYPE" val="i"/>
</p:tagLst>
</file>

<file path=ppt/tags/tag983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83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83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83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0aa92429-4c14-4a0e-93ca-2a8796d7b382}"/>
  <p:tag name="KSO_WM_UNIT_TYPE" val="i"/>
</p:tagLst>
</file>

<file path=ppt/tags/tag983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83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840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84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bb82295-ae69-458e-8a1d-17203761f3b0}"/>
  <p:tag name="KSO_WM_UNIT_TYPE" val="i"/>
</p:tagLst>
</file>

<file path=ppt/tags/tag984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84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844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84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a751ae15-f6ca-4d52-8710-83b0e7859038}"/>
  <p:tag name="KSO_WM_UNIT_TYPE" val="i"/>
</p:tagLst>
</file>

<file path=ppt/tags/tag984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84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848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84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42971e0-9445-4794-8f19-c3320cd9a526}"/>
  <p:tag name="KSO_WM_UNIT_TYPE" val="i"/>
</p:tagLst>
</file>

<file path=ppt/tags/tag9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85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85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85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85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7504446c-dd52-4134-9b14-be1ce87a24c5}"/>
  <p:tag name="KSO_WM_UNIT_TYPE" val="i"/>
</p:tagLst>
</file>

<file path=ppt/tags/tag985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85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85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85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122b858f-8821-401a-bb6b-eb14ce99d47d}"/>
  <p:tag name="KSO_WM_UNIT_TYPE" val="i"/>
</p:tagLst>
</file>

<file path=ppt/tags/tag985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85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860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86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26f39f1c-e9ad-46c8-9a82-65d2cf815964}"/>
  <p:tag name="KSO_WM_UNIT_TYPE" val="i"/>
</p:tagLst>
</file>

<file path=ppt/tags/tag986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86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864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86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202c0a59-e412-4290-a6d6-612c2d7993ef}"/>
  <p:tag name="KSO_WM_UNIT_TYPE" val="i"/>
</p:tagLst>
</file>

<file path=ppt/tags/tag986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86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868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86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cd05361-4794-4905-bc7d-a999f3e1c21c}"/>
  <p:tag name="KSO_WM_UNIT_TYPE" val="i"/>
</p:tagLst>
</file>

<file path=ppt/tags/tag9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87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87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87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87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1fdff4b2-1616-473e-97c3-aa443d3215de}"/>
  <p:tag name="KSO_WM_UNIT_TYPE" val="i"/>
</p:tagLst>
</file>

<file path=ppt/tags/tag987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87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87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87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a2f08dd2-76af-4a94-8836-b3c93116077a}"/>
  <p:tag name="KSO_WM_UNIT_TYPE" val="i"/>
</p:tagLst>
</file>

<file path=ppt/tags/tag987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87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88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88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88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a819e4dc-d35f-44ab-b358-ea513916ab7c}"/>
  <p:tag name="KSO_WM_UNIT_TYPE" val="i"/>
</p:tagLst>
</file>

<file path=ppt/tags/tag988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88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88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88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88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88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ac3c2d08-d439-443b-a181-2a7feacbf40c}"/>
  <p:tag name="KSO_WM_UNIT_TYPE" val="i"/>
</p:tagLst>
</file>

<file path=ppt/tags/tag988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89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89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89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a8ae2a-1f70-49fb-98a4-0f643752262b}"/>
  <p:tag name="KSO_WM_UNIT_TYPE" val="i"/>
</p:tagLst>
</file>

<file path=ppt/tags/tag989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89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89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89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89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91df2dc-bf60-4f7d-91dc-5b922bc90433}"/>
  <p:tag name="KSO_WM_UNIT_TYPE" val="i"/>
</p:tagLst>
</file>

<file path=ppt/tags/tag989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89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90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90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90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6b5f98aa-21c5-42f5-a81e-1574c0e37e74}"/>
  <p:tag name="KSO_WM_UNIT_TYPE" val="i"/>
</p:tagLst>
</file>

<file path=ppt/tags/tag990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90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90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90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90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cd13a030-621d-4300-8a7c-304f5c33a708}"/>
  <p:tag name="KSO_WM_UNIT_TYPE" val="i"/>
</p:tagLst>
</file>

<file path=ppt/tags/tag990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90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910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91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8a5c0e6-75b5-4f46-ba9e-52611af697c4}"/>
  <p:tag name="KSO_WM_UNIT_TYPE" val="i"/>
</p:tagLst>
</file>

<file path=ppt/tags/tag991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91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914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91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f3d7890-3c90-4095-847e-1f8bc0b135fa}"/>
  <p:tag name="KSO_WM_UNIT_TYPE" val="i"/>
</p:tagLst>
</file>

<file path=ppt/tags/tag991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91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918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91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18ee75cb-0c92-4818-9dfc-f850d463e368}"/>
  <p:tag name="KSO_WM_UNIT_TYPE" val="i"/>
</p:tagLst>
</file>

<file path=ppt/tags/tag9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92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92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92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92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c098da32-b283-49d1-aea3-0878fd8d4311}"/>
  <p:tag name="KSO_WM_UNIT_TYPE" val="i"/>
</p:tagLst>
</file>

<file path=ppt/tags/tag992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92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92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92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92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ca298d31-d3d2-4bba-aab8-b7bbac3bd13c}"/>
  <p:tag name="KSO_WM_UNIT_TYPE" val="i"/>
</p:tagLst>
</file>

<file path=ppt/tags/tag992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93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93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93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2000e734-48c7-4a55-b1ce-f3f68be27920}"/>
  <p:tag name="KSO_WM_UNIT_TYPE" val="i"/>
</p:tagLst>
</file>

<file path=ppt/tags/tag993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93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935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93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bcde969-e122-441d-b95d-ae1773bff32a}"/>
  <p:tag name="KSO_WM_UNIT_TYPE" val="i"/>
</p:tagLst>
</file>

<file path=ppt/tags/tag993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93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93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940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94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98d7d411-2145-4415-b3dd-5bdc687495ba}"/>
  <p:tag name="KSO_WM_UNIT_TYPE" val="i"/>
</p:tagLst>
</file>

<file path=ppt/tags/tag994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94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944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94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2af6cf2c-9b41-4f78-8396-055261bb2d5f}"/>
  <p:tag name="KSO_WM_UNIT_TYPE" val="i"/>
</p:tagLst>
</file>

<file path=ppt/tags/tag994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94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948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94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76d95c6-0346-41d6-bc1a-dbd5c49f241f}"/>
  <p:tag name="KSO_WM_UNIT_TYPE" val="i"/>
</p:tagLst>
</file>

<file path=ppt/tags/tag9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95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95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95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95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d65bbed8-4aed-483d-90f5-72f08635ec4d}"/>
  <p:tag name="KSO_WM_UNIT_TYPE" val="i"/>
</p:tagLst>
</file>

<file path=ppt/tags/tag995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95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95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95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514aa814-62b0-455b-b608-5285ebab0181}"/>
  <p:tag name="KSO_WM_UNIT_TYPE" val="i"/>
</p:tagLst>
</file>

<file path=ppt/tags/tag995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95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960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96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9c841fe2-e744-4924-8c47-66c869416174}"/>
  <p:tag name="KSO_WM_UNIT_TYPE" val="i"/>
</p:tagLst>
</file>

<file path=ppt/tags/tag996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96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964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96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1312eabe-969e-4b26-a66a-ef523558f706}"/>
  <p:tag name="KSO_WM_UNIT_TYPE" val="i"/>
</p:tagLst>
</file>

<file path=ppt/tags/tag996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96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968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96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c814eb1e-9a28-4bed-adec-01fa84afb5f5}"/>
  <p:tag name="KSO_WM_UNIT_TYPE" val="i"/>
</p:tagLst>
</file>

<file path=ppt/tags/tag9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97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97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97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97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c063ee05-3d9b-4833-9cab-85a1f56d05a8}"/>
  <p:tag name="KSO_WM_UNIT_TYPE" val="i"/>
</p:tagLst>
</file>

<file path=ppt/tags/tag997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97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97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97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0de075a-b03a-4c57-b847-7ad19a868274}"/>
  <p:tag name="KSO_WM_UNIT_TYPE" val="i"/>
</p:tagLst>
</file>

<file path=ppt/tags/tag997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97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980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98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d0c70f5a-b7cb-4f62-980e-6f05480d7af1}"/>
  <p:tag name="KSO_WM_UNIT_TYPE" val="i"/>
</p:tagLst>
</file>

<file path=ppt/tags/tag998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98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984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98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7dc5edb5-768f-4acc-8178-e339af79520b}"/>
  <p:tag name="KSO_WM_UNIT_TYPE" val="i"/>
</p:tagLst>
</file>

<file path=ppt/tags/tag998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98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98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989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99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194c7228-787c-4427-a262-5858e0d345b1}"/>
  <p:tag name="KSO_WM_UNIT_TYPE" val="i"/>
</p:tagLst>
</file>

<file path=ppt/tags/tag999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99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993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99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7c0f3a9b-4839-4bce-bb62-fbb9da395125}"/>
  <p:tag name="KSO_WM_UNIT_TYPE" val="i"/>
</p:tagLst>
</file>

<file path=ppt/tags/tag999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99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99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998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99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bddc4d1-f374-40d5-8950-f38e7917be94}"/>
  <p:tag name="KSO_WM_UNIT_TYPE" val="i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2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3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4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5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6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7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8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9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20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21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22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23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30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31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32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27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28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29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1.xml><?xml version="1.0" encoding="utf-8"?>
<a:theme xmlns:a="http://schemas.openxmlformats.org/drawingml/2006/main" name="24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2.xml><?xml version="1.0" encoding="utf-8"?>
<a:theme xmlns:a="http://schemas.openxmlformats.org/drawingml/2006/main" name="25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26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4.xml><?xml version="1.0" encoding="utf-8"?>
<a:theme xmlns:a="http://schemas.openxmlformats.org/drawingml/2006/main" name="33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5.xml><?xml version="1.0" encoding="utf-8"?>
<a:theme xmlns:a="http://schemas.openxmlformats.org/drawingml/2006/main" name="34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6.xml><?xml version="1.0" encoding="utf-8"?>
<a:theme xmlns:a="http://schemas.openxmlformats.org/drawingml/2006/main" name="35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7.xml><?xml version="1.0" encoding="utf-8"?>
<a:theme xmlns:a="http://schemas.openxmlformats.org/drawingml/2006/main" name="36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8.xml><?xml version="1.0" encoding="utf-8"?>
<a:theme xmlns:a="http://schemas.openxmlformats.org/drawingml/2006/main" name="37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9.xml><?xml version="1.0" encoding="utf-8"?>
<a:theme xmlns:a="http://schemas.openxmlformats.org/drawingml/2006/main" name="38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0.xml><?xml version="1.0" encoding="utf-8"?>
<a:theme xmlns:a="http://schemas.openxmlformats.org/drawingml/2006/main" name="42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1.xml><?xml version="1.0" encoding="utf-8"?>
<a:theme xmlns:a="http://schemas.openxmlformats.org/drawingml/2006/main" name="43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2.xml><?xml version="1.0" encoding="utf-8"?>
<a:theme xmlns:a="http://schemas.openxmlformats.org/drawingml/2006/main" name="44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3.xml><?xml version="1.0" encoding="utf-8"?>
<a:theme xmlns:a="http://schemas.openxmlformats.org/drawingml/2006/main" name="39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4.xml><?xml version="1.0" encoding="utf-8"?>
<a:theme xmlns:a="http://schemas.openxmlformats.org/drawingml/2006/main" name="40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5.xml><?xml version="1.0" encoding="utf-8"?>
<a:theme xmlns:a="http://schemas.openxmlformats.org/drawingml/2006/main" name="41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6.xml><?xml version="1.0" encoding="utf-8"?>
<a:theme xmlns:a="http://schemas.openxmlformats.org/drawingml/2006/main" name="45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7.xml><?xml version="1.0" encoding="utf-8"?>
<a:theme xmlns:a="http://schemas.openxmlformats.org/drawingml/2006/main" name="46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8.xml><?xml version="1.0" encoding="utf-8"?>
<a:theme xmlns:a="http://schemas.openxmlformats.org/drawingml/2006/main" name="47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9.xml><?xml version="1.0" encoding="utf-8"?>
<a:theme xmlns:a="http://schemas.openxmlformats.org/drawingml/2006/main" name="48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0.xml><?xml version="1.0" encoding="utf-8"?>
<a:theme xmlns:a="http://schemas.openxmlformats.org/drawingml/2006/main" name="49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1.xml><?xml version="1.0" encoding="utf-8"?>
<a:theme xmlns:a="http://schemas.openxmlformats.org/drawingml/2006/main" name="50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2.xml><?xml version="1.0" encoding="utf-8"?>
<a:theme xmlns:a="http://schemas.openxmlformats.org/drawingml/2006/main" name="51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3.xml><?xml version="1.0" encoding="utf-8"?>
<a:theme xmlns:a="http://schemas.openxmlformats.org/drawingml/2006/main" name="52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4.xml><?xml version="1.0" encoding="utf-8"?>
<a:theme xmlns:a="http://schemas.openxmlformats.org/drawingml/2006/main" name="53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5.xml><?xml version="1.0" encoding="utf-8"?>
<a:theme xmlns:a="http://schemas.openxmlformats.org/drawingml/2006/main" name="54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6.xml><?xml version="1.0" encoding="utf-8"?>
<a:theme xmlns:a="http://schemas.openxmlformats.org/drawingml/2006/main" name="55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7.xml><?xml version="1.0" encoding="utf-8"?>
<a:theme xmlns:a="http://schemas.openxmlformats.org/drawingml/2006/main" name="56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8.xml><?xml version="1.0" encoding="utf-8"?>
<a:theme xmlns:a="http://schemas.openxmlformats.org/drawingml/2006/main" name="57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9.xml><?xml version="1.0" encoding="utf-8"?>
<a:theme xmlns:a="http://schemas.openxmlformats.org/drawingml/2006/main" name="58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0.xml><?xml version="1.0" encoding="utf-8"?>
<a:theme xmlns:a="http://schemas.openxmlformats.org/drawingml/2006/main" name="59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1.xml><?xml version="1.0" encoding="utf-8"?>
<a:theme xmlns:a="http://schemas.openxmlformats.org/drawingml/2006/main" name="60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2.xml><?xml version="1.0" encoding="utf-8"?>
<a:theme xmlns:a="http://schemas.openxmlformats.org/drawingml/2006/main" name="61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5029</Words>
  <Application>WPS 演示</Application>
  <PresentationFormat>全屏显示(4:3)</PresentationFormat>
  <Paragraphs>852</Paragraphs>
  <Slides>62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62</vt:i4>
      </vt:variant>
      <vt:variant>
        <vt:lpstr>幻灯片标题</vt:lpstr>
      </vt:variant>
      <vt:variant>
        <vt:i4>62</vt:i4>
      </vt:variant>
    </vt:vector>
  </HeadingPairs>
  <TitlesOfParts>
    <vt:vector size="136" baseType="lpstr">
      <vt:lpstr>Arial</vt:lpstr>
      <vt:lpstr>宋体</vt:lpstr>
      <vt:lpstr>Wingdings</vt:lpstr>
      <vt:lpstr>微软雅黑</vt:lpstr>
      <vt:lpstr>汉仪旗黑-85S</vt:lpstr>
      <vt:lpstr>黑体</vt:lpstr>
      <vt:lpstr>Viner Hand ITC</vt:lpstr>
      <vt:lpstr>Times New Roman</vt:lpstr>
      <vt:lpstr>Arial Unicode MS</vt:lpstr>
      <vt:lpstr>Calibri</vt:lpstr>
      <vt:lpstr>Microsoft YaHei UI</vt:lpstr>
      <vt:lpstr>Mongolian Baiti</vt:lpstr>
      <vt:lpstr>Office Theme</vt:lpstr>
      <vt:lpstr>3_Office 主题​​</vt:lpstr>
      <vt:lpstr>1_Office 主题​​</vt:lpstr>
      <vt:lpstr>2_Office 主题​​</vt:lpstr>
      <vt:lpstr>4_Office 主题​​</vt:lpstr>
      <vt:lpstr>5_Office 主题​​</vt:lpstr>
      <vt:lpstr>6_Office 主题​​</vt:lpstr>
      <vt:lpstr>7_Office 主题​​</vt:lpstr>
      <vt:lpstr>8_Office 主题​​</vt:lpstr>
      <vt:lpstr>9_Office 主题​​</vt:lpstr>
      <vt:lpstr>10_Office 主题​​</vt:lpstr>
      <vt:lpstr>11_Office 主题​​</vt:lpstr>
      <vt:lpstr>12_Office 主题​​</vt:lpstr>
      <vt:lpstr>13_Office 主题​​</vt:lpstr>
      <vt:lpstr>14_Office 主题​​</vt:lpstr>
      <vt:lpstr>15_Office 主题​​</vt:lpstr>
      <vt:lpstr>16_Office 主题​​</vt:lpstr>
      <vt:lpstr>17_Office 主题​​</vt:lpstr>
      <vt:lpstr>18_Office 主题​​</vt:lpstr>
      <vt:lpstr>19_Office 主题​​</vt:lpstr>
      <vt:lpstr>20_Office 主题​​</vt:lpstr>
      <vt:lpstr>21_Office 主题​​</vt:lpstr>
      <vt:lpstr>22_Office 主题​​</vt:lpstr>
      <vt:lpstr>23_Office 主题​​</vt:lpstr>
      <vt:lpstr>30_Office 主题​​</vt:lpstr>
      <vt:lpstr>31_Office 主题​​</vt:lpstr>
      <vt:lpstr>32_Office 主题​​</vt:lpstr>
      <vt:lpstr>27_Office 主题​​</vt:lpstr>
      <vt:lpstr>28_Office 主题​​</vt:lpstr>
      <vt:lpstr>29_Office 主题​​</vt:lpstr>
      <vt:lpstr>24_Office 主题​​</vt:lpstr>
      <vt:lpstr>25_Office 主题​​</vt:lpstr>
      <vt:lpstr>26_Office 主题​​</vt:lpstr>
      <vt:lpstr>33_Office 主题​​</vt:lpstr>
      <vt:lpstr>34_Office 主题​​</vt:lpstr>
      <vt:lpstr>35_Office 主题​​</vt:lpstr>
      <vt:lpstr>36_Office 主题​​</vt:lpstr>
      <vt:lpstr>37_Office 主题​​</vt:lpstr>
      <vt:lpstr>38_Office 主题​​</vt:lpstr>
      <vt:lpstr>42_Office 主题​​</vt:lpstr>
      <vt:lpstr>43_Office 主题​​</vt:lpstr>
      <vt:lpstr>44_Office 主题​​</vt:lpstr>
      <vt:lpstr>39_Office 主题​​</vt:lpstr>
      <vt:lpstr>40_Office 主题​​</vt:lpstr>
      <vt:lpstr>41_Office 主题​​</vt:lpstr>
      <vt:lpstr>45_Office 主题​​</vt:lpstr>
      <vt:lpstr>46_Office 主题​​</vt:lpstr>
      <vt:lpstr>47_Office 主题​​</vt:lpstr>
      <vt:lpstr>48_Office 主题​​</vt:lpstr>
      <vt:lpstr>49_Office 主题​​</vt:lpstr>
      <vt:lpstr>50_Office 主题​​</vt:lpstr>
      <vt:lpstr>51_Office 主题​​</vt:lpstr>
      <vt:lpstr>52_Office 主题​​</vt:lpstr>
      <vt:lpstr>53_Office 主题​​</vt:lpstr>
      <vt:lpstr>54_Office 主题​​</vt:lpstr>
      <vt:lpstr>55_Office 主题​​</vt:lpstr>
      <vt:lpstr>56_Office 主题​​</vt:lpstr>
      <vt:lpstr>57_Office 主题​​</vt:lpstr>
      <vt:lpstr>58_Office 主题​​</vt:lpstr>
      <vt:lpstr>59_Office 主题​​</vt:lpstr>
      <vt:lpstr>60_Office 主题​​</vt:lpstr>
      <vt:lpstr>61_Office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活得精彩1416405085</cp:lastModifiedBy>
  <cp:revision>63</cp:revision>
  <dcterms:created xsi:type="dcterms:W3CDTF">2006-08-16T00:00:00Z</dcterms:created>
  <dcterms:modified xsi:type="dcterms:W3CDTF">2021-12-10T07:45:47Z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2052-11.1.0.11115</vt:lpwstr>
  </property>
  <property fmtid="{D5CDD505-2E9C-101B-9397-08002B2CF9AE}" pid="3" name="ICV">
    <vt:lpwstr>22191EFD45754A9197DA6EE9F2EB562F</vt:lpwstr>
  </property>
</Properties>
</file>